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739" r:id="rId2"/>
    <p:sldId id="306" r:id="rId3"/>
    <p:sldId id="332" r:id="rId4"/>
    <p:sldId id="740" r:id="rId5"/>
    <p:sldId id="479" r:id="rId6"/>
    <p:sldId id="343" r:id="rId7"/>
    <p:sldId id="487" r:id="rId8"/>
    <p:sldId id="488" r:id="rId9"/>
    <p:sldId id="741" r:id="rId10"/>
    <p:sldId id="708" r:id="rId11"/>
    <p:sldId id="742" r:id="rId12"/>
    <p:sldId id="762" r:id="rId13"/>
    <p:sldId id="743" r:id="rId14"/>
    <p:sldId id="714" r:id="rId15"/>
    <p:sldId id="715" r:id="rId16"/>
    <p:sldId id="716" r:id="rId17"/>
    <p:sldId id="717" r:id="rId18"/>
    <p:sldId id="744" r:id="rId19"/>
    <p:sldId id="721" r:id="rId20"/>
    <p:sldId id="745" r:id="rId21"/>
    <p:sldId id="291" r:id="rId22"/>
    <p:sldId id="292" r:id="rId23"/>
    <p:sldId id="296" r:id="rId24"/>
    <p:sldId id="293" r:id="rId25"/>
    <p:sldId id="294" r:id="rId26"/>
    <p:sldId id="295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746" r:id="rId35"/>
    <p:sldId id="320" r:id="rId36"/>
    <p:sldId id="747" r:id="rId37"/>
    <p:sldId id="764" r:id="rId38"/>
    <p:sldId id="725" r:id="rId39"/>
    <p:sldId id="748" r:id="rId40"/>
    <p:sldId id="749" r:id="rId41"/>
    <p:sldId id="763" r:id="rId42"/>
    <p:sldId id="750" r:id="rId43"/>
    <p:sldId id="319" r:id="rId44"/>
    <p:sldId id="751" r:id="rId45"/>
    <p:sldId id="322" r:id="rId46"/>
    <p:sldId id="752" r:id="rId47"/>
    <p:sldId id="323" r:id="rId48"/>
    <p:sldId id="732" r:id="rId49"/>
    <p:sldId id="753" r:id="rId50"/>
    <p:sldId id="324" r:id="rId51"/>
    <p:sldId id="754" r:id="rId52"/>
    <p:sldId id="325" r:id="rId53"/>
    <p:sldId id="755" r:id="rId54"/>
    <p:sldId id="327" r:id="rId55"/>
    <p:sldId id="756" r:id="rId56"/>
    <p:sldId id="757" r:id="rId57"/>
    <p:sldId id="760" r:id="rId58"/>
    <p:sldId id="758" r:id="rId59"/>
    <p:sldId id="278" r:id="rId60"/>
    <p:sldId id="761" r:id="rId61"/>
    <p:sldId id="738" r:id="rId62"/>
    <p:sldId id="365" r:id="rId63"/>
    <p:sldId id="471" r:id="rId64"/>
    <p:sldId id="283" r:id="rId65"/>
    <p:sldId id="331" r:id="rId66"/>
  </p:sldIdLst>
  <p:sldSz cx="9144000" cy="6858000" type="screen4x3"/>
  <p:notesSz cx="6807200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Times New Roman" panose="02020603050405020304" pitchFamily="18" charset="0"/>
        <a:ea typeface="HG丸ｺﾞｼｯｸM-PRO" panose="020F0600000000000000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99"/>
    <a:srgbClr val="FFCC99"/>
    <a:srgbClr val="CCFFFF"/>
    <a:srgbClr val="00FF00"/>
    <a:srgbClr val="993300"/>
    <a:srgbClr val="FFCCFF"/>
    <a:srgbClr val="FF99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59E15F-EF66-414A-BDA2-5ADFE7DC24B5}" v="9" dt="2023-11-07T02:10:55.3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70" autoAdjust="0"/>
    <p:restoredTop sz="94604" autoAdjust="0"/>
  </p:normalViewPr>
  <p:slideViewPr>
    <p:cSldViewPr>
      <p:cViewPr varScale="1">
        <p:scale>
          <a:sx n="66" d="100"/>
          <a:sy n="66" d="100"/>
        </p:scale>
        <p:origin x="91" y="283"/>
      </p:cViewPr>
      <p:guideLst>
        <p:guide orient="horz" pos="2160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倉橋　理治" userId="7ad3db55-7f68-400e-9e3f-52665caba749" providerId="ADAL" clId="{7C59E15F-EF66-414A-BDA2-5ADFE7DC24B5}"/>
    <pc:docChg chg="addSld delSld modSld">
      <pc:chgData name="倉橋　理治" userId="7ad3db55-7f68-400e-9e3f-52665caba749" providerId="ADAL" clId="{7C59E15F-EF66-414A-BDA2-5ADFE7DC24B5}" dt="2023-11-07T02:11:08.763" v="173" actId="2696"/>
      <pc:docMkLst>
        <pc:docMk/>
      </pc:docMkLst>
      <pc:sldChg chg="modSp mod">
        <pc:chgData name="倉橋　理治" userId="7ad3db55-7f68-400e-9e3f-52665caba749" providerId="ADAL" clId="{7C59E15F-EF66-414A-BDA2-5ADFE7DC24B5}" dt="2023-11-06T09:28:27.307" v="38" actId="20577"/>
        <pc:sldMkLst>
          <pc:docMk/>
          <pc:sldMk cId="0" sldId="257"/>
        </pc:sldMkLst>
        <pc:spChg chg="mod">
          <ac:chgData name="倉橋　理治" userId="7ad3db55-7f68-400e-9e3f-52665caba749" providerId="ADAL" clId="{7C59E15F-EF66-414A-BDA2-5ADFE7DC24B5}" dt="2023-11-06T09:28:27.307" v="38" actId="20577"/>
          <ac:spMkLst>
            <pc:docMk/>
            <pc:sldMk cId="0" sldId="257"/>
            <ac:spMk id="96" creationId="{15736CEF-9460-4A57-A5AA-99212C3E9BA0}"/>
          </ac:spMkLst>
        </pc:spChg>
      </pc:sldChg>
      <pc:sldChg chg="modSp mod">
        <pc:chgData name="倉橋　理治" userId="7ad3db55-7f68-400e-9e3f-52665caba749" providerId="ADAL" clId="{7C59E15F-EF66-414A-BDA2-5ADFE7DC24B5}" dt="2023-11-07T01:35:55.791" v="102" actId="20577"/>
        <pc:sldMkLst>
          <pc:docMk/>
          <pc:sldMk cId="0" sldId="291"/>
        </pc:sldMkLst>
        <pc:spChg chg="mod">
          <ac:chgData name="倉橋　理治" userId="7ad3db55-7f68-400e-9e3f-52665caba749" providerId="ADAL" clId="{7C59E15F-EF66-414A-BDA2-5ADFE7DC24B5}" dt="2023-11-07T01:34:59.074" v="99" actId="20577"/>
          <ac:spMkLst>
            <pc:docMk/>
            <pc:sldMk cId="0" sldId="291"/>
            <ac:spMk id="17411" creationId="{00000000-0000-0000-0000-000000000000}"/>
          </ac:spMkLst>
        </pc:spChg>
        <pc:spChg chg="mod">
          <ac:chgData name="倉橋　理治" userId="7ad3db55-7f68-400e-9e3f-52665caba749" providerId="ADAL" clId="{7C59E15F-EF66-414A-BDA2-5ADFE7DC24B5}" dt="2023-11-07T01:35:55.791" v="102" actId="20577"/>
          <ac:spMkLst>
            <pc:docMk/>
            <pc:sldMk cId="0" sldId="291"/>
            <ac:spMk id="17413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6:52.253" v="111" actId="20577"/>
        <pc:sldMkLst>
          <pc:docMk/>
          <pc:sldMk cId="0" sldId="293"/>
        </pc:sldMkLst>
        <pc:spChg chg="mod">
          <ac:chgData name="倉橋　理治" userId="7ad3db55-7f68-400e-9e3f-52665caba749" providerId="ADAL" clId="{7C59E15F-EF66-414A-BDA2-5ADFE7DC24B5}" dt="2023-11-07T01:36:36.275" v="108" actId="20577"/>
          <ac:spMkLst>
            <pc:docMk/>
            <pc:sldMk cId="0" sldId="293"/>
            <ac:spMk id="20486" creationId="{00000000-0000-0000-0000-000000000000}"/>
          </ac:spMkLst>
        </pc:spChg>
        <pc:spChg chg="mod">
          <ac:chgData name="倉橋　理治" userId="7ad3db55-7f68-400e-9e3f-52665caba749" providerId="ADAL" clId="{7C59E15F-EF66-414A-BDA2-5ADFE7DC24B5}" dt="2023-11-07T01:36:52.253" v="111" actId="20577"/>
          <ac:spMkLst>
            <pc:docMk/>
            <pc:sldMk cId="0" sldId="293"/>
            <ac:spMk id="20487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7:14.867" v="114" actId="20577"/>
        <pc:sldMkLst>
          <pc:docMk/>
          <pc:sldMk cId="0" sldId="294"/>
        </pc:sldMkLst>
        <pc:spChg chg="mod">
          <ac:chgData name="倉橋　理治" userId="7ad3db55-7f68-400e-9e3f-52665caba749" providerId="ADAL" clId="{7C59E15F-EF66-414A-BDA2-5ADFE7DC24B5}" dt="2023-11-07T01:37:14.867" v="114" actId="20577"/>
          <ac:spMkLst>
            <pc:docMk/>
            <pc:sldMk cId="0" sldId="294"/>
            <ac:spMk id="21512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21.087" v="134" actId="20577"/>
        <pc:sldMkLst>
          <pc:docMk/>
          <pc:sldMk cId="0" sldId="299"/>
        </pc:sldMkLst>
        <pc:spChg chg="mod">
          <ac:chgData name="倉橋　理治" userId="7ad3db55-7f68-400e-9e3f-52665caba749" providerId="ADAL" clId="{7C59E15F-EF66-414A-BDA2-5ADFE7DC24B5}" dt="2023-11-07T01:38:21.087" v="134" actId="20577"/>
          <ac:spMkLst>
            <pc:docMk/>
            <pc:sldMk cId="0" sldId="299"/>
            <ac:spMk id="25631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17.635" v="131"/>
        <pc:sldMkLst>
          <pc:docMk/>
          <pc:sldMk cId="0" sldId="300"/>
        </pc:sldMkLst>
        <pc:spChg chg="mod">
          <ac:chgData name="倉橋　理治" userId="7ad3db55-7f68-400e-9e3f-52665caba749" providerId="ADAL" clId="{7C59E15F-EF66-414A-BDA2-5ADFE7DC24B5}" dt="2023-11-07T01:38:17.635" v="131"/>
          <ac:spMkLst>
            <pc:docMk/>
            <pc:sldMk cId="0" sldId="300"/>
            <ac:spMk id="26669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12.033" v="126" actId="20577"/>
        <pc:sldMkLst>
          <pc:docMk/>
          <pc:sldMk cId="0" sldId="301"/>
        </pc:sldMkLst>
        <pc:spChg chg="mod">
          <ac:chgData name="倉橋　理治" userId="7ad3db55-7f68-400e-9e3f-52665caba749" providerId="ADAL" clId="{7C59E15F-EF66-414A-BDA2-5ADFE7DC24B5}" dt="2023-11-07T01:38:12.033" v="126" actId="20577"/>
          <ac:spMkLst>
            <pc:docMk/>
            <pc:sldMk cId="0" sldId="301"/>
            <ac:spMk id="27717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33.686" v="137" actId="20577"/>
        <pc:sldMkLst>
          <pc:docMk/>
          <pc:sldMk cId="0" sldId="302"/>
        </pc:sldMkLst>
        <pc:spChg chg="mod">
          <ac:chgData name="倉橋　理治" userId="7ad3db55-7f68-400e-9e3f-52665caba749" providerId="ADAL" clId="{7C59E15F-EF66-414A-BDA2-5ADFE7DC24B5}" dt="2023-11-07T01:38:33.686" v="137" actId="20577"/>
          <ac:spMkLst>
            <pc:docMk/>
            <pc:sldMk cId="0" sldId="302"/>
            <ac:spMk id="28675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43.925" v="140" actId="20577"/>
        <pc:sldMkLst>
          <pc:docMk/>
          <pc:sldMk cId="0" sldId="303"/>
        </pc:sldMkLst>
        <pc:spChg chg="mod">
          <ac:chgData name="倉橋　理治" userId="7ad3db55-7f68-400e-9e3f-52665caba749" providerId="ADAL" clId="{7C59E15F-EF66-414A-BDA2-5ADFE7DC24B5}" dt="2023-11-07T01:38:43.925" v="140" actId="20577"/>
          <ac:spMkLst>
            <pc:docMk/>
            <pc:sldMk cId="0" sldId="303"/>
            <ac:spMk id="29700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2:42.180" v="96" actId="20577"/>
        <pc:sldMkLst>
          <pc:docMk/>
          <pc:sldMk cId="0" sldId="314"/>
        </pc:sldMkLst>
        <pc:spChg chg="mod">
          <ac:chgData name="倉橋　理治" userId="7ad3db55-7f68-400e-9e3f-52665caba749" providerId="ADAL" clId="{7C59E15F-EF66-414A-BDA2-5ADFE7DC24B5}" dt="2023-11-07T01:32:42.180" v="96" actId="20577"/>
          <ac:spMkLst>
            <pc:docMk/>
            <pc:sldMk cId="0" sldId="314"/>
            <ac:spMk id="14346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40:24.699" v="169" actId="20577"/>
        <pc:sldMkLst>
          <pc:docMk/>
          <pc:sldMk cId="0" sldId="316"/>
        </pc:sldMkLst>
        <pc:spChg chg="mod">
          <ac:chgData name="倉橋　理治" userId="7ad3db55-7f68-400e-9e3f-52665caba749" providerId="ADAL" clId="{7C59E15F-EF66-414A-BDA2-5ADFE7DC24B5}" dt="2023-11-07T01:40:24.699" v="169" actId="20577"/>
          <ac:spMkLst>
            <pc:docMk/>
            <pc:sldMk cId="0" sldId="316"/>
            <ac:spMk id="38918" creationId="{00000000-0000-0000-0000-000000000000}"/>
          </ac:spMkLst>
        </pc:spChg>
      </pc:sldChg>
      <pc:sldChg chg="modSp add del mod">
        <pc:chgData name="倉橋　理治" userId="7ad3db55-7f68-400e-9e3f-52665caba749" providerId="ADAL" clId="{7C59E15F-EF66-414A-BDA2-5ADFE7DC24B5}" dt="2023-11-07T02:11:08.763" v="173" actId="2696"/>
        <pc:sldMkLst>
          <pc:docMk/>
          <pc:sldMk cId="1758641873" sldId="317"/>
        </pc:sldMkLst>
        <pc:spChg chg="mod">
          <ac:chgData name="倉橋　理治" userId="7ad3db55-7f68-400e-9e3f-52665caba749" providerId="ADAL" clId="{7C59E15F-EF66-414A-BDA2-5ADFE7DC24B5}" dt="2023-11-06T09:33:45.561" v="90" actId="6549"/>
          <ac:spMkLst>
            <pc:docMk/>
            <pc:sldMk cId="1758641873" sldId="317"/>
            <ac:spMk id="38914" creationId="{00000000-0000-0000-0000-000000000000}"/>
          </ac:spMkLst>
        </pc:spChg>
      </pc:sldChg>
      <pc:sldChg chg="del">
        <pc:chgData name="倉橋　理治" userId="7ad3db55-7f68-400e-9e3f-52665caba749" providerId="ADAL" clId="{7C59E15F-EF66-414A-BDA2-5ADFE7DC24B5}" dt="2023-11-06T09:33:18.742" v="76" actId="2696"/>
        <pc:sldMkLst>
          <pc:docMk/>
          <pc:sldMk cId="0" sldId="318"/>
        </pc:sldMkLst>
      </pc:sldChg>
      <pc:sldChg chg="modSp mod">
        <pc:chgData name="倉橋　理治" userId="7ad3db55-7f68-400e-9e3f-52665caba749" providerId="ADAL" clId="{7C59E15F-EF66-414A-BDA2-5ADFE7DC24B5}" dt="2023-11-07T01:39:07.283" v="150" actId="20577"/>
        <pc:sldMkLst>
          <pc:docMk/>
          <pc:sldMk cId="0" sldId="319"/>
        </pc:sldMkLst>
        <pc:spChg chg="mod">
          <ac:chgData name="倉橋　理治" userId="7ad3db55-7f68-400e-9e3f-52665caba749" providerId="ADAL" clId="{7C59E15F-EF66-414A-BDA2-5ADFE7DC24B5}" dt="2023-11-07T01:39:07.283" v="150" actId="20577"/>
          <ac:spMkLst>
            <pc:docMk/>
            <pc:sldMk cId="0" sldId="319"/>
            <ac:spMk id="31748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8:50.800" v="145" actId="20577"/>
        <pc:sldMkLst>
          <pc:docMk/>
          <pc:sldMk cId="0" sldId="320"/>
        </pc:sldMkLst>
        <pc:spChg chg="mod">
          <ac:chgData name="倉橋　理治" userId="7ad3db55-7f68-400e-9e3f-52665caba749" providerId="ADAL" clId="{7C59E15F-EF66-414A-BDA2-5ADFE7DC24B5}" dt="2023-11-07T01:38:50.800" v="145" actId="20577"/>
          <ac:spMkLst>
            <pc:docMk/>
            <pc:sldMk cId="0" sldId="320"/>
            <ac:spMk id="30723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9:26.549" v="154" actId="20577"/>
        <pc:sldMkLst>
          <pc:docMk/>
          <pc:sldMk cId="0" sldId="322"/>
        </pc:sldMkLst>
        <pc:spChg chg="mod">
          <ac:chgData name="倉橋　理治" userId="7ad3db55-7f68-400e-9e3f-52665caba749" providerId="ADAL" clId="{7C59E15F-EF66-414A-BDA2-5ADFE7DC24B5}" dt="2023-11-07T01:39:26.549" v="154" actId="20577"/>
          <ac:spMkLst>
            <pc:docMk/>
            <pc:sldMk cId="0" sldId="322"/>
            <ac:spMk id="32771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9:31.514" v="157" actId="20577"/>
        <pc:sldMkLst>
          <pc:docMk/>
          <pc:sldMk cId="0" sldId="323"/>
        </pc:sldMkLst>
        <pc:spChg chg="mod">
          <ac:chgData name="倉橋　理治" userId="7ad3db55-7f68-400e-9e3f-52665caba749" providerId="ADAL" clId="{7C59E15F-EF66-414A-BDA2-5ADFE7DC24B5}" dt="2023-11-07T01:39:31.514" v="157" actId="20577"/>
          <ac:spMkLst>
            <pc:docMk/>
            <pc:sldMk cId="0" sldId="323"/>
            <ac:spMk id="33795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9:37.477" v="160" actId="20577"/>
        <pc:sldMkLst>
          <pc:docMk/>
          <pc:sldMk cId="0" sldId="324"/>
        </pc:sldMkLst>
        <pc:spChg chg="mod">
          <ac:chgData name="倉橋　理治" userId="7ad3db55-7f68-400e-9e3f-52665caba749" providerId="ADAL" clId="{7C59E15F-EF66-414A-BDA2-5ADFE7DC24B5}" dt="2023-11-07T01:39:37.477" v="160" actId="20577"/>
          <ac:spMkLst>
            <pc:docMk/>
            <pc:sldMk cId="0" sldId="324"/>
            <ac:spMk id="34819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9:42.298" v="163" actId="20577"/>
        <pc:sldMkLst>
          <pc:docMk/>
          <pc:sldMk cId="0" sldId="325"/>
        </pc:sldMkLst>
        <pc:spChg chg="mod">
          <ac:chgData name="倉橋　理治" userId="7ad3db55-7f68-400e-9e3f-52665caba749" providerId="ADAL" clId="{7C59E15F-EF66-414A-BDA2-5ADFE7DC24B5}" dt="2023-11-07T01:39:42.298" v="163" actId="20577"/>
          <ac:spMkLst>
            <pc:docMk/>
            <pc:sldMk cId="0" sldId="325"/>
            <ac:spMk id="35843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40:06.266" v="166" actId="20577"/>
        <pc:sldMkLst>
          <pc:docMk/>
          <pc:sldMk cId="0" sldId="327"/>
        </pc:sldMkLst>
        <pc:spChg chg="mod">
          <ac:chgData name="倉橋　理治" userId="7ad3db55-7f68-400e-9e3f-52665caba749" providerId="ADAL" clId="{7C59E15F-EF66-414A-BDA2-5ADFE7DC24B5}" dt="2023-11-07T01:40:06.266" v="166" actId="20577"/>
          <ac:spMkLst>
            <pc:docMk/>
            <pc:sldMk cId="0" sldId="327"/>
            <ac:spMk id="36867" creationId="{00000000-0000-0000-0000-000000000000}"/>
          </ac:spMkLst>
        </pc:spChg>
      </pc:sldChg>
      <pc:sldChg chg="del">
        <pc:chgData name="倉橋　理治" userId="7ad3db55-7f68-400e-9e3f-52665caba749" providerId="ADAL" clId="{7C59E15F-EF66-414A-BDA2-5ADFE7DC24B5}" dt="2023-11-07T02:03:48.644" v="171" actId="2696"/>
        <pc:sldMkLst>
          <pc:docMk/>
          <pc:sldMk cId="0" sldId="328"/>
        </pc:sldMkLst>
      </pc:sldChg>
      <pc:sldChg chg="delSp modSp mod">
        <pc:chgData name="倉橋　理治" userId="7ad3db55-7f68-400e-9e3f-52665caba749" providerId="ADAL" clId="{7C59E15F-EF66-414A-BDA2-5ADFE7DC24B5}" dt="2023-11-06T09:30:58.594" v="45" actId="6549"/>
        <pc:sldMkLst>
          <pc:docMk/>
          <pc:sldMk cId="0" sldId="351"/>
        </pc:sldMkLst>
        <pc:spChg chg="del">
          <ac:chgData name="倉橋　理治" userId="7ad3db55-7f68-400e-9e3f-52665caba749" providerId="ADAL" clId="{7C59E15F-EF66-414A-BDA2-5ADFE7DC24B5}" dt="2023-11-06T09:29:55.409" v="40" actId="478"/>
          <ac:spMkLst>
            <pc:docMk/>
            <pc:sldMk cId="0" sldId="351"/>
            <ac:spMk id="9221" creationId="{00000000-0000-0000-0000-000000000000}"/>
          </ac:spMkLst>
        </pc:spChg>
        <pc:spChg chg="mod">
          <ac:chgData name="倉橋　理治" userId="7ad3db55-7f68-400e-9e3f-52665caba749" providerId="ADAL" clId="{7C59E15F-EF66-414A-BDA2-5ADFE7DC24B5}" dt="2023-11-06T09:30:58.594" v="45" actId="6549"/>
          <ac:spMkLst>
            <pc:docMk/>
            <pc:sldMk cId="0" sldId="351"/>
            <ac:spMk id="9222" creationId="{00000000-0000-0000-0000-000000000000}"/>
          </ac:spMkLst>
        </pc:spChg>
      </pc:sldChg>
      <pc:sldChg chg="modSp mod">
        <pc:chgData name="倉橋　理治" userId="7ad3db55-7f68-400e-9e3f-52665caba749" providerId="ADAL" clId="{7C59E15F-EF66-414A-BDA2-5ADFE7DC24B5}" dt="2023-11-07T01:32:30.327" v="93" actId="20577"/>
        <pc:sldMkLst>
          <pc:docMk/>
          <pc:sldMk cId="0" sldId="355"/>
        </pc:sldMkLst>
        <pc:spChg chg="mod">
          <ac:chgData name="倉橋　理治" userId="7ad3db55-7f68-400e-9e3f-52665caba749" providerId="ADAL" clId="{7C59E15F-EF66-414A-BDA2-5ADFE7DC24B5}" dt="2023-11-07T01:32:30.327" v="93" actId="20577"/>
          <ac:spMkLst>
            <pc:docMk/>
            <pc:sldMk cId="0" sldId="355"/>
            <ac:spMk id="13315" creationId="{00000000-0000-0000-0000-000000000000}"/>
          </ac:spMkLst>
        </pc:spChg>
      </pc:sldChg>
      <pc:sldChg chg="del">
        <pc:chgData name="倉橋　理治" userId="7ad3db55-7f68-400e-9e3f-52665caba749" providerId="ADAL" clId="{7C59E15F-EF66-414A-BDA2-5ADFE7DC24B5}" dt="2023-11-07T01:56:52.732" v="170" actId="2696"/>
        <pc:sldMkLst>
          <pc:docMk/>
          <pc:sldMk cId="0" sldId="363"/>
        </pc:sldMkLst>
      </pc:sldChg>
      <pc:sldChg chg="delSp modSp mod">
        <pc:chgData name="倉橋　理治" userId="7ad3db55-7f68-400e-9e3f-52665caba749" providerId="ADAL" clId="{7C59E15F-EF66-414A-BDA2-5ADFE7DC24B5}" dt="2023-11-07T01:39:11.932" v="151" actId="478"/>
        <pc:sldMkLst>
          <pc:docMk/>
          <pc:sldMk cId="0" sldId="364"/>
        </pc:sldMkLst>
        <pc:spChg chg="mod">
          <ac:chgData name="倉橋　理治" userId="7ad3db55-7f68-400e-9e3f-52665caba749" providerId="ADAL" clId="{7C59E15F-EF66-414A-BDA2-5ADFE7DC24B5}" dt="2023-11-06T09:32:41.060" v="75" actId="20577"/>
          <ac:spMkLst>
            <pc:docMk/>
            <pc:sldMk cId="0" sldId="364"/>
            <ac:spMk id="21506" creationId="{00000000-0000-0000-0000-000000000000}"/>
          </ac:spMkLst>
        </pc:spChg>
        <pc:spChg chg="mod">
          <ac:chgData name="倉橋　理治" userId="7ad3db55-7f68-400e-9e3f-52665caba749" providerId="ADAL" clId="{7C59E15F-EF66-414A-BDA2-5ADFE7DC24B5}" dt="2023-11-03T03:33:05.976" v="34" actId="20577"/>
          <ac:spMkLst>
            <pc:docMk/>
            <pc:sldMk cId="0" sldId="364"/>
            <ac:spMk id="21508" creationId="{00000000-0000-0000-0000-000000000000}"/>
          </ac:spMkLst>
        </pc:spChg>
        <pc:spChg chg="del">
          <ac:chgData name="倉橋　理治" userId="7ad3db55-7f68-400e-9e3f-52665caba749" providerId="ADAL" clId="{7C59E15F-EF66-414A-BDA2-5ADFE7DC24B5}" dt="2023-11-07T01:39:11.932" v="151" actId="478"/>
          <ac:spMkLst>
            <pc:docMk/>
            <pc:sldMk cId="0" sldId="364"/>
            <ac:spMk id="21509" creationId="{00000000-0000-0000-0000-000000000000}"/>
          </ac:spMkLst>
        </pc:spChg>
      </pc:sldChg>
      <pc:sldChg chg="del">
        <pc:chgData name="倉橋　理治" userId="7ad3db55-7f68-400e-9e3f-52665caba749" providerId="ADAL" clId="{7C59E15F-EF66-414A-BDA2-5ADFE7DC24B5}" dt="2023-11-07T02:11:00.256" v="172" actId="2696"/>
        <pc:sldMkLst>
          <pc:docMk/>
          <pc:sldMk cId="0" sldId="6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62DFD-7DDF-4B76-BF17-CC50BC7416AD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35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9544-4C2F-4035-A066-09A74A3932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179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7E17F265-8CD2-F2FA-234F-9629CA94C2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FBF63B76-440E-3670-7BB9-683BA718EF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A2CBB304-134F-F6F6-5474-86BEAE8C2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1pPr>
            <a:lvl2pPr marL="736600" indent="-28257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2pPr>
            <a:lvl3pPr marL="1133475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3pPr>
            <a:lvl4pPr marL="1587500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4pPr>
            <a:lvl5pPr marL="2041525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5pPr>
            <a:lvl6pPr marL="24987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6pPr>
            <a:lvl7pPr marL="29559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7pPr>
            <a:lvl8pPr marL="34131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8pPr>
            <a:lvl9pPr marL="38703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9pPr>
          </a:lstStyle>
          <a:p>
            <a:fld id="{B70CD227-1C58-4DC8-8E5B-BA1DF592CDB6}" type="slidenum">
              <a:rPr lang="en-US" altLang="ja-JP" sz="1200" b="0" smtClean="0">
                <a:solidFill>
                  <a:schemeClr val="tx1"/>
                </a:solidFill>
                <a:ea typeface="ＭＳ Ｐゴシック" panose="020B0600070205080204" pitchFamily="50" charset="-128"/>
              </a:rPr>
              <a:pPr/>
              <a:t>1</a:t>
            </a:fld>
            <a:endParaRPr lang="en-US" altLang="ja-JP" sz="1200" b="0">
              <a:solidFill>
                <a:schemeClr val="tx1"/>
              </a:solidFill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6922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C9544-4C2F-4035-A066-09A74A39328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067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ACDBFBFC-92AC-8A24-0BEF-C42DF47067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297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1pPr>
            <a:lvl2pPr marL="736600" indent="-282575" defTabSz="94297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2pPr>
            <a:lvl3pPr marL="1133475" indent="-225425" defTabSz="94297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3pPr>
            <a:lvl4pPr marL="1589088" indent="-225425" defTabSz="94297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4pPr>
            <a:lvl5pPr marL="2043113" indent="-225425" defTabSz="94297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5pPr>
            <a:lvl6pPr marL="2500313" indent="-225425" defTabSz="94297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6pPr>
            <a:lvl7pPr marL="2957513" indent="-225425" defTabSz="94297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7pPr>
            <a:lvl8pPr marL="3414713" indent="-225425" defTabSz="94297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8pPr>
            <a:lvl9pPr marL="3871913" indent="-225425" defTabSz="94297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9pPr>
          </a:lstStyle>
          <a:p>
            <a:fld id="{DB4A7EFF-6C8E-4CA5-B37E-697027F5D672}" type="slidenum">
              <a:rPr lang="en-US" altLang="ja-JP" sz="1200" b="0" smtClean="0">
                <a:solidFill>
                  <a:schemeClr val="tx1"/>
                </a:solidFill>
                <a:ea typeface="ＭＳ Ｐゴシック" panose="020B0600070205080204" pitchFamily="50" charset="-128"/>
              </a:rPr>
              <a:pPr/>
              <a:t>4</a:t>
            </a:fld>
            <a:endParaRPr lang="en-US" altLang="ja-JP" sz="1200" b="0">
              <a:solidFill>
                <a:schemeClr val="tx1"/>
              </a:solidFill>
              <a:ea typeface="ＭＳ Ｐゴシック" panose="020B0600070205080204" pitchFamily="50" charset="-128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5C930C4B-3EB5-6F64-E98A-3980DCA203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6E623C3A-D4FD-F4F0-478F-CA7E2DF638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30" tIns="45214" rIns="90430" bIns="45214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ノート プレースホルダー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/>
          </a:p>
        </p:txBody>
      </p:sp>
      <p:sp>
        <p:nvSpPr>
          <p:cNvPr id="68612" name="スライド番号プレースホルダー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9353" indent="-288213" eaLnBrk="0" hangingPunct="0"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52851" indent="-230570" eaLnBrk="0" hangingPunct="0"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13991" indent="-230570" eaLnBrk="0" hangingPunct="0"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75131" indent="-230570" eaLnBrk="0" hangingPunct="0"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36272" indent="-23057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97412" indent="-23057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58553" indent="-23057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919693" indent="-23057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800000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fld id="{08811ECA-A482-421B-9BA2-9F781DCA7F89}" type="slidenum">
              <a:rPr lang="en-US" altLang="ja-JP" sz="1200">
                <a:solidFill>
                  <a:srgbClr val="000000"/>
                </a:solidFill>
              </a:rPr>
              <a:pPr eaLnBrk="1" hangingPunct="1"/>
              <a:t>19</a:t>
            </a:fld>
            <a:endParaRPr lang="en-US" altLang="ja-JP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ACAB2A-5B4A-4F9F-B454-FB8738B19A89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117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ACAB2A-5B4A-4F9F-B454-FB8738B19A89}" type="slidenum">
              <a:rPr lang="ja-JP" altLang="en-US" smtClean="0"/>
              <a:pPr>
                <a:defRPr/>
              </a:pPr>
              <a:t>38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9682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C9544-4C2F-4035-A066-09A74A393284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5298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ACAB2A-5B4A-4F9F-B454-FB8738B19A89}" type="slidenum">
              <a:rPr lang="ja-JP" altLang="en-US" smtClean="0"/>
              <a:pPr>
                <a:defRPr/>
              </a:pPr>
              <a:t>61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1960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7E17F265-8CD2-F2FA-234F-9629CA94C2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FBF63B76-440E-3670-7BB9-683BA718EF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A2CBB304-134F-F6F6-5474-86BEAE8C2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1pPr>
            <a:lvl2pPr marL="736600" indent="-28257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2pPr>
            <a:lvl3pPr marL="1133475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3pPr>
            <a:lvl4pPr marL="1587500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4pPr>
            <a:lvl5pPr marL="2041525" indent="-225425" defTabSz="898525"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5pPr>
            <a:lvl6pPr marL="24987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6pPr>
            <a:lvl7pPr marL="29559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7pPr>
            <a:lvl8pPr marL="34131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8pPr>
            <a:lvl9pPr marL="3870325" indent="-225425" defTabSz="898525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00"/>
                </a:solidFill>
                <a:latin typeface="Times New Roman" panose="02020603050405020304" pitchFamily="18" charset="0"/>
                <a:ea typeface="HGP創英角ｺﾞｼｯｸUB" panose="020B0900000000000000" pitchFamily="50" charset="-128"/>
              </a:defRPr>
            </a:lvl9pPr>
          </a:lstStyle>
          <a:p>
            <a:fld id="{B70CD227-1C58-4DC8-8E5B-BA1DF592CDB6}" type="slidenum">
              <a:rPr lang="en-US" altLang="ja-JP" sz="1200" b="0" smtClean="0">
                <a:solidFill>
                  <a:schemeClr val="tx1"/>
                </a:solidFill>
                <a:ea typeface="ＭＳ Ｐゴシック" panose="020B0600070205080204" pitchFamily="50" charset="-128"/>
              </a:rPr>
              <a:pPr/>
              <a:t>63</a:t>
            </a:fld>
            <a:endParaRPr lang="en-US" altLang="ja-JP" sz="1200" b="0">
              <a:solidFill>
                <a:schemeClr val="tx1"/>
              </a:solidFill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019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B7FE5-7587-434C-B434-F235DD7A779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52641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F0CBF-0372-4BA2-80C4-63219A5541B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69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EBE51-E13B-4BF6-96BE-21C7DBED8F0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3380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45FCA-7F3D-448C-9682-6A8BC356943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1573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FB7E7-DF1F-4127-A192-48A575BC7BE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38752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D0BB5-1E20-4A5C-8A15-A1B39318ADE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189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33D84-35BD-47D3-B88F-AECBE8F1C72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2420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2ADAC-03DE-49B2-9E4A-F6D1E3C9EBC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66617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8F842-FA15-408F-B596-1EFD85DC1B8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2389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38333-F0B6-42DF-8E94-BDD11A348D55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823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7E5C8-9EF8-4B45-963D-5B397462819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1566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2 レベル</a:t>
            </a:r>
          </a:p>
          <a:p>
            <a:pPr lvl="2"/>
            <a:r>
              <a:rPr lang="ja-JP" altLang="en-US"/>
              <a:t>第 3 レベル</a:t>
            </a:r>
          </a:p>
          <a:p>
            <a:pPr lvl="3"/>
            <a:r>
              <a:rPr lang="ja-JP" altLang="en-US"/>
              <a:t>第 4 レベル</a:t>
            </a:r>
          </a:p>
          <a:p>
            <a:pPr lvl="4"/>
            <a:r>
              <a:rPr lang="ja-JP" altLang="en-US"/>
              <a:t>第 5 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400">
                <a:ea typeface="+mn-ea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ea typeface="+mn-ea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fld id="{6B26ADC1-3735-4D4E-9291-BB6FEB6041E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3">
            <a:extLst>
              <a:ext uri="{FF2B5EF4-FFF2-40B4-BE49-F238E27FC236}">
                <a16:creationId xmlns:a16="http://schemas.microsoft.com/office/drawing/2014/main" id="{1C918FE8-4C57-3E8F-B7D9-72F737B02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53" y="260153"/>
            <a:ext cx="6338888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1.</a:t>
            </a: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各自、席に着きましたら、</a:t>
            </a:r>
            <a:endParaRPr lang="en-US" altLang="ja-JP" sz="1846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　　参加券で名札</a:t>
            </a: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を</a:t>
            </a:r>
            <a:r>
              <a:rPr lang="ja-JP" altLang="en-US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作成</a:t>
            </a: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してください。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3F076A88-C9CC-1C5A-F0B0-A6710A5D92FE}"/>
              </a:ext>
            </a:extLst>
          </p:cNvPr>
          <p:cNvGrpSpPr/>
          <p:nvPr/>
        </p:nvGrpSpPr>
        <p:grpSpPr>
          <a:xfrm>
            <a:off x="2397671" y="952500"/>
            <a:ext cx="4046537" cy="5599113"/>
            <a:chOff x="541338" y="952500"/>
            <a:chExt cx="4046537" cy="5599113"/>
          </a:xfrm>
        </p:grpSpPr>
        <p:pic>
          <p:nvPicPr>
            <p:cNvPr id="17411" name="図 4">
              <a:extLst>
                <a:ext uri="{FF2B5EF4-FFF2-40B4-BE49-F238E27FC236}">
                  <a16:creationId xmlns:a16="http://schemas.microsoft.com/office/drawing/2014/main" id="{6B67247D-8582-8F43-36F9-7CBA3052A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175" y="1357313"/>
              <a:ext cx="1917700" cy="2990850"/>
            </a:xfrm>
            <a:prstGeom prst="rect">
              <a:avLst/>
            </a:prstGeom>
            <a:noFill/>
            <a:ln w="1587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3" name="Text Box 27">
              <a:extLst>
                <a:ext uri="{FF2B5EF4-FFF2-40B4-BE49-F238E27FC236}">
                  <a16:creationId xmlns:a16="http://schemas.microsoft.com/office/drawing/2014/main" id="{E8350B8F-1654-4348-5595-AE81743B4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0400" y="952500"/>
              <a:ext cx="3927475" cy="3286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  <a:defRPr/>
              </a:pPr>
              <a:r>
                <a:rPr lang="en-US" altLang="ja-JP" sz="1534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※</a:t>
              </a:r>
              <a:r>
                <a:rPr lang="ja-JP" altLang="en-US" sz="1534" dirty="0">
                  <a:solidFill>
                    <a:srgbClr val="FF0000"/>
                  </a:solidFill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氏名にふりがなを入れて下さい。（相手側）</a:t>
              </a:r>
            </a:p>
          </p:txBody>
        </p:sp>
        <p:sp>
          <p:nvSpPr>
            <p:cNvPr id="5136" name="Text Box 30">
              <a:extLst>
                <a:ext uri="{FF2B5EF4-FFF2-40B4-BE49-F238E27FC236}">
                  <a16:creationId xmlns:a16="http://schemas.microsoft.com/office/drawing/2014/main" id="{52E840BD-1363-E786-A034-530CA71AF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9000" y="4581525"/>
              <a:ext cx="3567113" cy="7493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2131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相手（メンバー）に見えるよう</a:t>
              </a:r>
              <a:endParaRPr lang="en-US" altLang="ja-JP" sz="2131" dirty="0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2131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席上に置いて下さい。</a:t>
              </a:r>
            </a:p>
          </p:txBody>
        </p:sp>
        <p:grpSp>
          <p:nvGrpSpPr>
            <p:cNvPr id="17415" name="グループ化 77">
              <a:extLst>
                <a:ext uri="{FF2B5EF4-FFF2-40B4-BE49-F238E27FC236}">
                  <a16:creationId xmlns:a16="http://schemas.microsoft.com/office/drawing/2014/main" id="{06FC6A42-465E-EA7B-5CB4-44D6460F561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7713" y="5327650"/>
              <a:ext cx="1920875" cy="1195388"/>
              <a:chOff x="6378228" y="3140968"/>
              <a:chExt cx="4530476" cy="2811884"/>
            </a:xfrm>
          </p:grpSpPr>
          <p:grpSp>
            <p:nvGrpSpPr>
              <p:cNvPr id="17430" name="グループ化 78">
                <a:extLst>
                  <a:ext uri="{FF2B5EF4-FFF2-40B4-BE49-F238E27FC236}">
                    <a16:creationId xmlns:a16="http://schemas.microsoft.com/office/drawing/2014/main" id="{16AFEE1B-3245-7CC6-5F3B-6A9C16B5FC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78228" y="3140968"/>
                <a:ext cx="4530476" cy="2811884"/>
                <a:chOff x="8061970" y="401464"/>
                <a:chExt cx="4530476" cy="2811884"/>
              </a:xfrm>
            </p:grpSpPr>
            <p:grpSp>
              <p:nvGrpSpPr>
                <p:cNvPr id="17435" name="グループ化 83">
                  <a:extLst>
                    <a:ext uri="{FF2B5EF4-FFF2-40B4-BE49-F238E27FC236}">
                      <a16:creationId xmlns:a16="http://schemas.microsoft.com/office/drawing/2014/main" id="{A4D41A8F-3561-9C13-F435-3011D5987DB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061970" y="401464"/>
                  <a:ext cx="4530476" cy="2811884"/>
                  <a:chOff x="8061970" y="401464"/>
                  <a:chExt cx="4530476" cy="2811884"/>
                </a:xfrm>
              </p:grpSpPr>
              <p:sp>
                <p:nvSpPr>
                  <p:cNvPr id="89" name="正方形/長方形 10">
                    <a:extLst>
                      <a:ext uri="{FF2B5EF4-FFF2-40B4-BE49-F238E27FC236}">
                        <a16:creationId xmlns:a16="http://schemas.microsoft.com/office/drawing/2014/main" id="{EA866297-CDAA-597F-C362-D1E29BC2C407}"/>
                      </a:ext>
                    </a:extLst>
                  </p:cNvPr>
                  <p:cNvSpPr/>
                  <p:nvPr/>
                </p:nvSpPr>
                <p:spPr>
                  <a:xfrm rot="19221724" flipV="1">
                    <a:off x="8222969" y="1338759"/>
                    <a:ext cx="4227197" cy="1874589"/>
                  </a:xfrm>
                  <a:custGeom>
                    <a:avLst/>
                    <a:gdLst>
                      <a:gd name="connsiteX0" fmla="*/ 0 w 3636912"/>
                      <a:gd name="connsiteY0" fmla="*/ 0 h 792088"/>
                      <a:gd name="connsiteX1" fmla="*/ 3636912 w 3636912"/>
                      <a:gd name="connsiteY1" fmla="*/ 0 h 792088"/>
                      <a:gd name="connsiteX2" fmla="*/ 3636912 w 3636912"/>
                      <a:gd name="connsiteY2" fmla="*/ 792088 h 792088"/>
                      <a:gd name="connsiteX3" fmla="*/ 0 w 3636912"/>
                      <a:gd name="connsiteY3" fmla="*/ 792088 h 792088"/>
                      <a:gd name="connsiteX4" fmla="*/ 0 w 3636912"/>
                      <a:gd name="connsiteY4" fmla="*/ 0 h 792088"/>
                      <a:gd name="connsiteX0" fmla="*/ 0 w 4113162"/>
                      <a:gd name="connsiteY0" fmla="*/ 0 h 2611363"/>
                      <a:gd name="connsiteX1" fmla="*/ 4113162 w 4113162"/>
                      <a:gd name="connsiteY1" fmla="*/ 1819275 h 2611363"/>
                      <a:gd name="connsiteX2" fmla="*/ 4113162 w 4113162"/>
                      <a:gd name="connsiteY2" fmla="*/ 2611363 h 2611363"/>
                      <a:gd name="connsiteX3" fmla="*/ 476250 w 4113162"/>
                      <a:gd name="connsiteY3" fmla="*/ 2611363 h 2611363"/>
                      <a:gd name="connsiteX4" fmla="*/ 0 w 4113162"/>
                      <a:gd name="connsiteY4" fmla="*/ 0 h 2611363"/>
                      <a:gd name="connsiteX0" fmla="*/ 0 w 4113162"/>
                      <a:gd name="connsiteY0" fmla="*/ 1352550 h 3963913"/>
                      <a:gd name="connsiteX1" fmla="*/ 3389262 w 4113162"/>
                      <a:gd name="connsiteY1" fmla="*/ 0 h 3963913"/>
                      <a:gd name="connsiteX2" fmla="*/ 4113162 w 4113162"/>
                      <a:gd name="connsiteY2" fmla="*/ 3963913 h 3963913"/>
                      <a:gd name="connsiteX3" fmla="*/ 476250 w 4113162"/>
                      <a:gd name="connsiteY3" fmla="*/ 3963913 h 3963913"/>
                      <a:gd name="connsiteX4" fmla="*/ 0 w 4113162"/>
                      <a:gd name="connsiteY4" fmla="*/ 1352550 h 3963913"/>
                      <a:gd name="connsiteX0" fmla="*/ 0 w 3894087"/>
                      <a:gd name="connsiteY0" fmla="*/ 1352550 h 3963913"/>
                      <a:gd name="connsiteX1" fmla="*/ 3389262 w 3894087"/>
                      <a:gd name="connsiteY1" fmla="*/ 0 h 3963913"/>
                      <a:gd name="connsiteX2" fmla="*/ 3894087 w 3894087"/>
                      <a:gd name="connsiteY2" fmla="*/ 1220713 h 3963913"/>
                      <a:gd name="connsiteX3" fmla="*/ 476250 w 3894087"/>
                      <a:gd name="connsiteY3" fmla="*/ 3963913 h 3963913"/>
                      <a:gd name="connsiteX4" fmla="*/ 0 w 3894087"/>
                      <a:gd name="connsiteY4" fmla="*/ 1352550 h 3963913"/>
                      <a:gd name="connsiteX0" fmla="*/ 0 w 3894087"/>
                      <a:gd name="connsiteY0" fmla="*/ 1352550 h 2154163"/>
                      <a:gd name="connsiteX1" fmla="*/ 3389262 w 3894087"/>
                      <a:gd name="connsiteY1" fmla="*/ 0 h 2154163"/>
                      <a:gd name="connsiteX2" fmla="*/ 3894087 w 3894087"/>
                      <a:gd name="connsiteY2" fmla="*/ 1220713 h 2154163"/>
                      <a:gd name="connsiteX3" fmla="*/ 571500 w 3894087"/>
                      <a:gd name="connsiteY3" fmla="*/ 2154163 h 2154163"/>
                      <a:gd name="connsiteX4" fmla="*/ 0 w 3894087"/>
                      <a:gd name="connsiteY4" fmla="*/ 1352550 h 2154163"/>
                      <a:gd name="connsiteX0" fmla="*/ 0 w 3894087"/>
                      <a:gd name="connsiteY0" fmla="*/ 1352550 h 2601838"/>
                      <a:gd name="connsiteX1" fmla="*/ 3389262 w 3894087"/>
                      <a:gd name="connsiteY1" fmla="*/ 0 h 2601838"/>
                      <a:gd name="connsiteX2" fmla="*/ 3894087 w 3894087"/>
                      <a:gd name="connsiteY2" fmla="*/ 1220713 h 2601838"/>
                      <a:gd name="connsiteX3" fmla="*/ 514350 w 3894087"/>
                      <a:gd name="connsiteY3" fmla="*/ 2601838 h 2601838"/>
                      <a:gd name="connsiteX4" fmla="*/ 0 w 3894087"/>
                      <a:gd name="connsiteY4" fmla="*/ 1352550 h 2601838"/>
                      <a:gd name="connsiteX0" fmla="*/ 0 w 3398787"/>
                      <a:gd name="connsiteY0" fmla="*/ 1352550 h 2601838"/>
                      <a:gd name="connsiteX1" fmla="*/ 3389262 w 3398787"/>
                      <a:gd name="connsiteY1" fmla="*/ 0 h 2601838"/>
                      <a:gd name="connsiteX2" fmla="*/ 3398787 w 3398787"/>
                      <a:gd name="connsiteY2" fmla="*/ 1239763 h 2601838"/>
                      <a:gd name="connsiteX3" fmla="*/ 514350 w 3398787"/>
                      <a:gd name="connsiteY3" fmla="*/ 2601838 h 2601838"/>
                      <a:gd name="connsiteX4" fmla="*/ 0 w 3398787"/>
                      <a:gd name="connsiteY4" fmla="*/ 1352550 h 2601838"/>
                      <a:gd name="connsiteX0" fmla="*/ 0 w 3913137"/>
                      <a:gd name="connsiteY0" fmla="*/ 1352550 h 2601838"/>
                      <a:gd name="connsiteX1" fmla="*/ 3389262 w 3913137"/>
                      <a:gd name="connsiteY1" fmla="*/ 0 h 2601838"/>
                      <a:gd name="connsiteX2" fmla="*/ 3913137 w 3913137"/>
                      <a:gd name="connsiteY2" fmla="*/ 1230238 h 2601838"/>
                      <a:gd name="connsiteX3" fmla="*/ 514350 w 3913137"/>
                      <a:gd name="connsiteY3" fmla="*/ 2601838 h 2601838"/>
                      <a:gd name="connsiteX4" fmla="*/ 0 w 3913137"/>
                      <a:gd name="connsiteY4" fmla="*/ 1352550 h 2601838"/>
                      <a:gd name="connsiteX0" fmla="*/ 0 w 4694187"/>
                      <a:gd name="connsiteY0" fmla="*/ 1352550 h 2601838"/>
                      <a:gd name="connsiteX1" fmla="*/ 3389262 w 4694187"/>
                      <a:gd name="connsiteY1" fmla="*/ 0 h 2601838"/>
                      <a:gd name="connsiteX2" fmla="*/ 4694187 w 4694187"/>
                      <a:gd name="connsiteY2" fmla="*/ 1382638 h 2601838"/>
                      <a:gd name="connsiteX3" fmla="*/ 514350 w 4694187"/>
                      <a:gd name="connsiteY3" fmla="*/ 2601838 h 2601838"/>
                      <a:gd name="connsiteX4" fmla="*/ 0 w 4694187"/>
                      <a:gd name="connsiteY4" fmla="*/ 1352550 h 2601838"/>
                      <a:gd name="connsiteX0" fmla="*/ 0 w 5265687"/>
                      <a:gd name="connsiteY0" fmla="*/ 1066800 h 2316088"/>
                      <a:gd name="connsiteX1" fmla="*/ 5265687 w 5265687"/>
                      <a:gd name="connsiteY1" fmla="*/ 0 h 2316088"/>
                      <a:gd name="connsiteX2" fmla="*/ 4694187 w 5265687"/>
                      <a:gd name="connsiteY2" fmla="*/ 1096888 h 2316088"/>
                      <a:gd name="connsiteX3" fmla="*/ 514350 w 5265687"/>
                      <a:gd name="connsiteY3" fmla="*/ 2316088 h 2316088"/>
                      <a:gd name="connsiteX4" fmla="*/ 0 w 5265687"/>
                      <a:gd name="connsiteY4" fmla="*/ 1066800 h 2316088"/>
                      <a:gd name="connsiteX0" fmla="*/ 0 w 5265687"/>
                      <a:gd name="connsiteY0" fmla="*/ 1066800 h 2468488"/>
                      <a:gd name="connsiteX1" fmla="*/ 5265687 w 5265687"/>
                      <a:gd name="connsiteY1" fmla="*/ 0 h 2468488"/>
                      <a:gd name="connsiteX2" fmla="*/ 4694187 w 5265687"/>
                      <a:gd name="connsiteY2" fmla="*/ 1096888 h 2468488"/>
                      <a:gd name="connsiteX3" fmla="*/ 1266825 w 5265687"/>
                      <a:gd name="connsiteY3" fmla="*/ 2468488 h 2468488"/>
                      <a:gd name="connsiteX4" fmla="*/ 0 w 5265687"/>
                      <a:gd name="connsiteY4" fmla="*/ 1066800 h 2468488"/>
                      <a:gd name="connsiteX0" fmla="*/ 819150 w 3998862"/>
                      <a:gd name="connsiteY0" fmla="*/ 1390650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819150 w 3998862"/>
                      <a:gd name="connsiteY4" fmla="*/ 1390650 h 2468488"/>
                      <a:gd name="connsiteX0" fmla="*/ 619125 w 3998862"/>
                      <a:gd name="connsiteY0" fmla="*/ 1362075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619125 w 3998862"/>
                      <a:gd name="connsiteY4" fmla="*/ 1362075 h 2468488"/>
                      <a:gd name="connsiteX0" fmla="*/ 859490 w 4239227"/>
                      <a:gd name="connsiteY0" fmla="*/ 1362075 h 2519504"/>
                      <a:gd name="connsiteX1" fmla="*/ 4239227 w 4239227"/>
                      <a:gd name="connsiteY1" fmla="*/ 0 h 2519504"/>
                      <a:gd name="connsiteX2" fmla="*/ 3667727 w 4239227"/>
                      <a:gd name="connsiteY2" fmla="*/ 1096888 h 2519504"/>
                      <a:gd name="connsiteX3" fmla="*/ 0 w 4239227"/>
                      <a:gd name="connsiteY3" fmla="*/ 2519504 h 2519504"/>
                      <a:gd name="connsiteX4" fmla="*/ 859490 w 4239227"/>
                      <a:gd name="connsiteY4" fmla="*/ 1362075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667727 w 4239227"/>
                      <a:gd name="connsiteY2" fmla="*/ 1096888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399110 w 4239227"/>
                      <a:gd name="connsiteY2" fmla="*/ 685089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482485 w 4239227"/>
                      <a:gd name="connsiteY2" fmla="*/ 1037718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3924687"/>
                      <a:gd name="connsiteY0" fmla="*/ 1486246 h 2567811"/>
                      <a:gd name="connsiteX1" fmla="*/ 3924687 w 3924687"/>
                      <a:gd name="connsiteY1" fmla="*/ 0 h 2567811"/>
                      <a:gd name="connsiteX2" fmla="*/ 3482485 w 3924687"/>
                      <a:gd name="connsiteY2" fmla="*/ 1086025 h 2567811"/>
                      <a:gd name="connsiteX3" fmla="*/ 0 w 3924687"/>
                      <a:gd name="connsiteY3" fmla="*/ 2567811 h 2567811"/>
                      <a:gd name="connsiteX4" fmla="*/ 745904 w 3924687"/>
                      <a:gd name="connsiteY4" fmla="*/ 1486246 h 2567811"/>
                      <a:gd name="connsiteX0" fmla="*/ 745904 w 4233150"/>
                      <a:gd name="connsiteY0" fmla="*/ 1447704 h 2529269"/>
                      <a:gd name="connsiteX1" fmla="*/ 4233150 w 4233150"/>
                      <a:gd name="connsiteY1" fmla="*/ 0 h 2529269"/>
                      <a:gd name="connsiteX2" fmla="*/ 3482485 w 4233150"/>
                      <a:gd name="connsiteY2" fmla="*/ 1047483 h 2529269"/>
                      <a:gd name="connsiteX3" fmla="*/ 0 w 4233150"/>
                      <a:gd name="connsiteY3" fmla="*/ 2529269 h 2529269"/>
                      <a:gd name="connsiteX4" fmla="*/ 745904 w 4233150"/>
                      <a:gd name="connsiteY4" fmla="*/ 1447704 h 2529269"/>
                      <a:gd name="connsiteX0" fmla="*/ 773985 w 4261231"/>
                      <a:gd name="connsiteY0" fmla="*/ 1447704 h 2543772"/>
                      <a:gd name="connsiteX1" fmla="*/ 4261231 w 4261231"/>
                      <a:gd name="connsiteY1" fmla="*/ 0 h 2543772"/>
                      <a:gd name="connsiteX2" fmla="*/ 3510566 w 4261231"/>
                      <a:gd name="connsiteY2" fmla="*/ 1047483 h 2543772"/>
                      <a:gd name="connsiteX3" fmla="*/ 0 w 4261231"/>
                      <a:gd name="connsiteY3" fmla="*/ 2543771 h 2543772"/>
                      <a:gd name="connsiteX4" fmla="*/ 773985 w 4261231"/>
                      <a:gd name="connsiteY4" fmla="*/ 1447704 h 2543772"/>
                      <a:gd name="connsiteX0" fmla="*/ 750092 w 4261231"/>
                      <a:gd name="connsiteY0" fmla="*/ 1498750 h 2543771"/>
                      <a:gd name="connsiteX1" fmla="*/ 4261231 w 4261231"/>
                      <a:gd name="connsiteY1" fmla="*/ 0 h 2543771"/>
                      <a:gd name="connsiteX2" fmla="*/ 3510566 w 4261231"/>
                      <a:gd name="connsiteY2" fmla="*/ 1047483 h 2543771"/>
                      <a:gd name="connsiteX3" fmla="*/ 0 w 4261231"/>
                      <a:gd name="connsiteY3" fmla="*/ 2543771 h 2543771"/>
                      <a:gd name="connsiteX4" fmla="*/ 750092 w 4261231"/>
                      <a:gd name="connsiteY4" fmla="*/ 1498750 h 2543771"/>
                      <a:gd name="connsiteX0" fmla="*/ 750092 w 4235594"/>
                      <a:gd name="connsiteY0" fmla="*/ 1486945 h 2531966"/>
                      <a:gd name="connsiteX1" fmla="*/ 4235594 w 4235594"/>
                      <a:gd name="connsiteY1" fmla="*/ 0 h 2531966"/>
                      <a:gd name="connsiteX2" fmla="*/ 3510566 w 4235594"/>
                      <a:gd name="connsiteY2" fmla="*/ 1035678 h 2531966"/>
                      <a:gd name="connsiteX3" fmla="*/ 0 w 4235594"/>
                      <a:gd name="connsiteY3" fmla="*/ 2531966 h 2531966"/>
                      <a:gd name="connsiteX4" fmla="*/ 750092 w 4235594"/>
                      <a:gd name="connsiteY4" fmla="*/ 1486945 h 2531966"/>
                      <a:gd name="connsiteX0" fmla="*/ 750092 w 4235594"/>
                      <a:gd name="connsiteY0" fmla="*/ 1486945 h 2531966"/>
                      <a:gd name="connsiteX1" fmla="*/ 4235594 w 4235594"/>
                      <a:gd name="connsiteY1" fmla="*/ 0 h 2531966"/>
                      <a:gd name="connsiteX2" fmla="*/ 3506862 w 4235594"/>
                      <a:gd name="connsiteY2" fmla="*/ 1056229 h 2531966"/>
                      <a:gd name="connsiteX3" fmla="*/ 0 w 4235594"/>
                      <a:gd name="connsiteY3" fmla="*/ 2531966 h 2531966"/>
                      <a:gd name="connsiteX4" fmla="*/ 750092 w 4235594"/>
                      <a:gd name="connsiteY4" fmla="*/ 1486945 h 2531966"/>
                      <a:gd name="connsiteX0" fmla="*/ 750092 w 4222703"/>
                      <a:gd name="connsiteY0" fmla="*/ 1448029 h 2493050"/>
                      <a:gd name="connsiteX1" fmla="*/ 4222703 w 4222703"/>
                      <a:gd name="connsiteY1" fmla="*/ 0 h 2493050"/>
                      <a:gd name="connsiteX2" fmla="*/ 3506862 w 4222703"/>
                      <a:gd name="connsiteY2" fmla="*/ 1017313 h 2493050"/>
                      <a:gd name="connsiteX3" fmla="*/ 0 w 4222703"/>
                      <a:gd name="connsiteY3" fmla="*/ 2493050 h 2493050"/>
                      <a:gd name="connsiteX4" fmla="*/ 750092 w 4222703"/>
                      <a:gd name="connsiteY4" fmla="*/ 1448029 h 249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2703" h="2493050">
                        <a:moveTo>
                          <a:pt x="750092" y="1448029"/>
                        </a:moveTo>
                        <a:lnTo>
                          <a:pt x="4222703" y="0"/>
                        </a:lnTo>
                        <a:lnTo>
                          <a:pt x="3506862" y="1017313"/>
                        </a:lnTo>
                        <a:lnTo>
                          <a:pt x="0" y="2493050"/>
                        </a:lnTo>
                        <a:lnTo>
                          <a:pt x="750092" y="14480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101">
                      <a:latin typeface="+mn-ea"/>
                    </a:endParaRPr>
                  </a:p>
                </p:txBody>
              </p:sp>
              <p:sp>
                <p:nvSpPr>
                  <p:cNvPr id="90" name="正方形/長方形 10">
                    <a:extLst>
                      <a:ext uri="{FF2B5EF4-FFF2-40B4-BE49-F238E27FC236}">
                        <a16:creationId xmlns:a16="http://schemas.microsoft.com/office/drawing/2014/main" id="{B672AB83-601C-AA78-2DAD-F8EBB373A673}"/>
                      </a:ext>
                    </a:extLst>
                  </p:cNvPr>
                  <p:cNvSpPr/>
                  <p:nvPr/>
                </p:nvSpPr>
                <p:spPr>
                  <a:xfrm rot="19221724" flipV="1">
                    <a:off x="8181784" y="1301417"/>
                    <a:ext cx="4238429" cy="1904462"/>
                  </a:xfrm>
                  <a:custGeom>
                    <a:avLst/>
                    <a:gdLst>
                      <a:gd name="connsiteX0" fmla="*/ 0 w 3636912"/>
                      <a:gd name="connsiteY0" fmla="*/ 0 h 792088"/>
                      <a:gd name="connsiteX1" fmla="*/ 3636912 w 3636912"/>
                      <a:gd name="connsiteY1" fmla="*/ 0 h 792088"/>
                      <a:gd name="connsiteX2" fmla="*/ 3636912 w 3636912"/>
                      <a:gd name="connsiteY2" fmla="*/ 792088 h 792088"/>
                      <a:gd name="connsiteX3" fmla="*/ 0 w 3636912"/>
                      <a:gd name="connsiteY3" fmla="*/ 792088 h 792088"/>
                      <a:gd name="connsiteX4" fmla="*/ 0 w 3636912"/>
                      <a:gd name="connsiteY4" fmla="*/ 0 h 792088"/>
                      <a:gd name="connsiteX0" fmla="*/ 0 w 4113162"/>
                      <a:gd name="connsiteY0" fmla="*/ 0 h 2611363"/>
                      <a:gd name="connsiteX1" fmla="*/ 4113162 w 4113162"/>
                      <a:gd name="connsiteY1" fmla="*/ 1819275 h 2611363"/>
                      <a:gd name="connsiteX2" fmla="*/ 4113162 w 4113162"/>
                      <a:gd name="connsiteY2" fmla="*/ 2611363 h 2611363"/>
                      <a:gd name="connsiteX3" fmla="*/ 476250 w 4113162"/>
                      <a:gd name="connsiteY3" fmla="*/ 2611363 h 2611363"/>
                      <a:gd name="connsiteX4" fmla="*/ 0 w 4113162"/>
                      <a:gd name="connsiteY4" fmla="*/ 0 h 2611363"/>
                      <a:gd name="connsiteX0" fmla="*/ 0 w 4113162"/>
                      <a:gd name="connsiteY0" fmla="*/ 1352550 h 3963913"/>
                      <a:gd name="connsiteX1" fmla="*/ 3389262 w 4113162"/>
                      <a:gd name="connsiteY1" fmla="*/ 0 h 3963913"/>
                      <a:gd name="connsiteX2" fmla="*/ 4113162 w 4113162"/>
                      <a:gd name="connsiteY2" fmla="*/ 3963913 h 3963913"/>
                      <a:gd name="connsiteX3" fmla="*/ 476250 w 4113162"/>
                      <a:gd name="connsiteY3" fmla="*/ 3963913 h 3963913"/>
                      <a:gd name="connsiteX4" fmla="*/ 0 w 4113162"/>
                      <a:gd name="connsiteY4" fmla="*/ 1352550 h 3963913"/>
                      <a:gd name="connsiteX0" fmla="*/ 0 w 3894087"/>
                      <a:gd name="connsiteY0" fmla="*/ 1352550 h 3963913"/>
                      <a:gd name="connsiteX1" fmla="*/ 3389262 w 3894087"/>
                      <a:gd name="connsiteY1" fmla="*/ 0 h 3963913"/>
                      <a:gd name="connsiteX2" fmla="*/ 3894087 w 3894087"/>
                      <a:gd name="connsiteY2" fmla="*/ 1220713 h 3963913"/>
                      <a:gd name="connsiteX3" fmla="*/ 476250 w 3894087"/>
                      <a:gd name="connsiteY3" fmla="*/ 3963913 h 3963913"/>
                      <a:gd name="connsiteX4" fmla="*/ 0 w 3894087"/>
                      <a:gd name="connsiteY4" fmla="*/ 1352550 h 3963913"/>
                      <a:gd name="connsiteX0" fmla="*/ 0 w 3894087"/>
                      <a:gd name="connsiteY0" fmla="*/ 1352550 h 2154163"/>
                      <a:gd name="connsiteX1" fmla="*/ 3389262 w 3894087"/>
                      <a:gd name="connsiteY1" fmla="*/ 0 h 2154163"/>
                      <a:gd name="connsiteX2" fmla="*/ 3894087 w 3894087"/>
                      <a:gd name="connsiteY2" fmla="*/ 1220713 h 2154163"/>
                      <a:gd name="connsiteX3" fmla="*/ 571500 w 3894087"/>
                      <a:gd name="connsiteY3" fmla="*/ 2154163 h 2154163"/>
                      <a:gd name="connsiteX4" fmla="*/ 0 w 3894087"/>
                      <a:gd name="connsiteY4" fmla="*/ 1352550 h 2154163"/>
                      <a:gd name="connsiteX0" fmla="*/ 0 w 3894087"/>
                      <a:gd name="connsiteY0" fmla="*/ 1352550 h 2601838"/>
                      <a:gd name="connsiteX1" fmla="*/ 3389262 w 3894087"/>
                      <a:gd name="connsiteY1" fmla="*/ 0 h 2601838"/>
                      <a:gd name="connsiteX2" fmla="*/ 3894087 w 3894087"/>
                      <a:gd name="connsiteY2" fmla="*/ 1220713 h 2601838"/>
                      <a:gd name="connsiteX3" fmla="*/ 514350 w 3894087"/>
                      <a:gd name="connsiteY3" fmla="*/ 2601838 h 2601838"/>
                      <a:gd name="connsiteX4" fmla="*/ 0 w 3894087"/>
                      <a:gd name="connsiteY4" fmla="*/ 1352550 h 2601838"/>
                      <a:gd name="connsiteX0" fmla="*/ 0 w 3398787"/>
                      <a:gd name="connsiteY0" fmla="*/ 1352550 h 2601838"/>
                      <a:gd name="connsiteX1" fmla="*/ 3389262 w 3398787"/>
                      <a:gd name="connsiteY1" fmla="*/ 0 h 2601838"/>
                      <a:gd name="connsiteX2" fmla="*/ 3398787 w 3398787"/>
                      <a:gd name="connsiteY2" fmla="*/ 1239763 h 2601838"/>
                      <a:gd name="connsiteX3" fmla="*/ 514350 w 3398787"/>
                      <a:gd name="connsiteY3" fmla="*/ 2601838 h 2601838"/>
                      <a:gd name="connsiteX4" fmla="*/ 0 w 3398787"/>
                      <a:gd name="connsiteY4" fmla="*/ 1352550 h 2601838"/>
                      <a:gd name="connsiteX0" fmla="*/ 0 w 3913137"/>
                      <a:gd name="connsiteY0" fmla="*/ 1352550 h 2601838"/>
                      <a:gd name="connsiteX1" fmla="*/ 3389262 w 3913137"/>
                      <a:gd name="connsiteY1" fmla="*/ 0 h 2601838"/>
                      <a:gd name="connsiteX2" fmla="*/ 3913137 w 3913137"/>
                      <a:gd name="connsiteY2" fmla="*/ 1230238 h 2601838"/>
                      <a:gd name="connsiteX3" fmla="*/ 514350 w 3913137"/>
                      <a:gd name="connsiteY3" fmla="*/ 2601838 h 2601838"/>
                      <a:gd name="connsiteX4" fmla="*/ 0 w 3913137"/>
                      <a:gd name="connsiteY4" fmla="*/ 1352550 h 2601838"/>
                      <a:gd name="connsiteX0" fmla="*/ 0 w 4694187"/>
                      <a:gd name="connsiteY0" fmla="*/ 1352550 h 2601838"/>
                      <a:gd name="connsiteX1" fmla="*/ 3389262 w 4694187"/>
                      <a:gd name="connsiteY1" fmla="*/ 0 h 2601838"/>
                      <a:gd name="connsiteX2" fmla="*/ 4694187 w 4694187"/>
                      <a:gd name="connsiteY2" fmla="*/ 1382638 h 2601838"/>
                      <a:gd name="connsiteX3" fmla="*/ 514350 w 4694187"/>
                      <a:gd name="connsiteY3" fmla="*/ 2601838 h 2601838"/>
                      <a:gd name="connsiteX4" fmla="*/ 0 w 4694187"/>
                      <a:gd name="connsiteY4" fmla="*/ 1352550 h 2601838"/>
                      <a:gd name="connsiteX0" fmla="*/ 0 w 5265687"/>
                      <a:gd name="connsiteY0" fmla="*/ 1066800 h 2316088"/>
                      <a:gd name="connsiteX1" fmla="*/ 5265687 w 5265687"/>
                      <a:gd name="connsiteY1" fmla="*/ 0 h 2316088"/>
                      <a:gd name="connsiteX2" fmla="*/ 4694187 w 5265687"/>
                      <a:gd name="connsiteY2" fmla="*/ 1096888 h 2316088"/>
                      <a:gd name="connsiteX3" fmla="*/ 514350 w 5265687"/>
                      <a:gd name="connsiteY3" fmla="*/ 2316088 h 2316088"/>
                      <a:gd name="connsiteX4" fmla="*/ 0 w 5265687"/>
                      <a:gd name="connsiteY4" fmla="*/ 1066800 h 2316088"/>
                      <a:gd name="connsiteX0" fmla="*/ 0 w 5265687"/>
                      <a:gd name="connsiteY0" fmla="*/ 1066800 h 2468488"/>
                      <a:gd name="connsiteX1" fmla="*/ 5265687 w 5265687"/>
                      <a:gd name="connsiteY1" fmla="*/ 0 h 2468488"/>
                      <a:gd name="connsiteX2" fmla="*/ 4694187 w 5265687"/>
                      <a:gd name="connsiteY2" fmla="*/ 1096888 h 2468488"/>
                      <a:gd name="connsiteX3" fmla="*/ 1266825 w 5265687"/>
                      <a:gd name="connsiteY3" fmla="*/ 2468488 h 2468488"/>
                      <a:gd name="connsiteX4" fmla="*/ 0 w 5265687"/>
                      <a:gd name="connsiteY4" fmla="*/ 1066800 h 2468488"/>
                      <a:gd name="connsiteX0" fmla="*/ 819150 w 3998862"/>
                      <a:gd name="connsiteY0" fmla="*/ 1390650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819150 w 3998862"/>
                      <a:gd name="connsiteY4" fmla="*/ 1390650 h 2468488"/>
                      <a:gd name="connsiteX0" fmla="*/ 619125 w 3998862"/>
                      <a:gd name="connsiteY0" fmla="*/ 1362075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619125 w 3998862"/>
                      <a:gd name="connsiteY4" fmla="*/ 1362075 h 2468488"/>
                      <a:gd name="connsiteX0" fmla="*/ 859490 w 4239227"/>
                      <a:gd name="connsiteY0" fmla="*/ 1362075 h 2519504"/>
                      <a:gd name="connsiteX1" fmla="*/ 4239227 w 4239227"/>
                      <a:gd name="connsiteY1" fmla="*/ 0 h 2519504"/>
                      <a:gd name="connsiteX2" fmla="*/ 3667727 w 4239227"/>
                      <a:gd name="connsiteY2" fmla="*/ 1096888 h 2519504"/>
                      <a:gd name="connsiteX3" fmla="*/ 0 w 4239227"/>
                      <a:gd name="connsiteY3" fmla="*/ 2519504 h 2519504"/>
                      <a:gd name="connsiteX4" fmla="*/ 859490 w 4239227"/>
                      <a:gd name="connsiteY4" fmla="*/ 1362075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667727 w 4239227"/>
                      <a:gd name="connsiteY2" fmla="*/ 1096888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399110 w 4239227"/>
                      <a:gd name="connsiteY2" fmla="*/ 685089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4239227"/>
                      <a:gd name="connsiteY0" fmla="*/ 1437939 h 2519504"/>
                      <a:gd name="connsiteX1" fmla="*/ 4239227 w 4239227"/>
                      <a:gd name="connsiteY1" fmla="*/ 0 h 2519504"/>
                      <a:gd name="connsiteX2" fmla="*/ 3482485 w 4239227"/>
                      <a:gd name="connsiteY2" fmla="*/ 1037718 h 2519504"/>
                      <a:gd name="connsiteX3" fmla="*/ 0 w 4239227"/>
                      <a:gd name="connsiteY3" fmla="*/ 2519504 h 2519504"/>
                      <a:gd name="connsiteX4" fmla="*/ 745904 w 4239227"/>
                      <a:gd name="connsiteY4" fmla="*/ 1437939 h 2519504"/>
                      <a:gd name="connsiteX0" fmla="*/ 745904 w 3924687"/>
                      <a:gd name="connsiteY0" fmla="*/ 1486246 h 2567811"/>
                      <a:gd name="connsiteX1" fmla="*/ 3924687 w 3924687"/>
                      <a:gd name="connsiteY1" fmla="*/ 0 h 2567811"/>
                      <a:gd name="connsiteX2" fmla="*/ 3482485 w 3924687"/>
                      <a:gd name="connsiteY2" fmla="*/ 1086025 h 2567811"/>
                      <a:gd name="connsiteX3" fmla="*/ 0 w 3924687"/>
                      <a:gd name="connsiteY3" fmla="*/ 2567811 h 2567811"/>
                      <a:gd name="connsiteX4" fmla="*/ 745904 w 3924687"/>
                      <a:gd name="connsiteY4" fmla="*/ 1486246 h 2567811"/>
                      <a:gd name="connsiteX0" fmla="*/ 745904 w 4233150"/>
                      <a:gd name="connsiteY0" fmla="*/ 1447704 h 2529269"/>
                      <a:gd name="connsiteX1" fmla="*/ 4233150 w 4233150"/>
                      <a:gd name="connsiteY1" fmla="*/ 0 h 2529269"/>
                      <a:gd name="connsiteX2" fmla="*/ 3482485 w 4233150"/>
                      <a:gd name="connsiteY2" fmla="*/ 1047483 h 2529269"/>
                      <a:gd name="connsiteX3" fmla="*/ 0 w 4233150"/>
                      <a:gd name="connsiteY3" fmla="*/ 2529269 h 2529269"/>
                      <a:gd name="connsiteX4" fmla="*/ 745904 w 4233150"/>
                      <a:gd name="connsiteY4" fmla="*/ 1447704 h 2529269"/>
                      <a:gd name="connsiteX0" fmla="*/ 773985 w 4261231"/>
                      <a:gd name="connsiteY0" fmla="*/ 1447704 h 2543772"/>
                      <a:gd name="connsiteX1" fmla="*/ 4261231 w 4261231"/>
                      <a:gd name="connsiteY1" fmla="*/ 0 h 2543772"/>
                      <a:gd name="connsiteX2" fmla="*/ 3510566 w 4261231"/>
                      <a:gd name="connsiteY2" fmla="*/ 1047483 h 2543772"/>
                      <a:gd name="connsiteX3" fmla="*/ 0 w 4261231"/>
                      <a:gd name="connsiteY3" fmla="*/ 2543771 h 2543772"/>
                      <a:gd name="connsiteX4" fmla="*/ 773985 w 4261231"/>
                      <a:gd name="connsiteY4" fmla="*/ 1447704 h 2543772"/>
                      <a:gd name="connsiteX0" fmla="*/ 750092 w 4261231"/>
                      <a:gd name="connsiteY0" fmla="*/ 1498750 h 2543771"/>
                      <a:gd name="connsiteX1" fmla="*/ 4261231 w 4261231"/>
                      <a:gd name="connsiteY1" fmla="*/ 0 h 2543771"/>
                      <a:gd name="connsiteX2" fmla="*/ 3510566 w 4261231"/>
                      <a:gd name="connsiteY2" fmla="*/ 1047483 h 2543771"/>
                      <a:gd name="connsiteX3" fmla="*/ 0 w 4261231"/>
                      <a:gd name="connsiteY3" fmla="*/ 2543771 h 2543771"/>
                      <a:gd name="connsiteX4" fmla="*/ 750092 w 4261231"/>
                      <a:gd name="connsiteY4" fmla="*/ 1498750 h 2543771"/>
                      <a:gd name="connsiteX0" fmla="*/ 750092 w 4235594"/>
                      <a:gd name="connsiteY0" fmla="*/ 1486945 h 2531966"/>
                      <a:gd name="connsiteX1" fmla="*/ 4235594 w 4235594"/>
                      <a:gd name="connsiteY1" fmla="*/ 0 h 2531966"/>
                      <a:gd name="connsiteX2" fmla="*/ 3510566 w 4235594"/>
                      <a:gd name="connsiteY2" fmla="*/ 1035678 h 2531966"/>
                      <a:gd name="connsiteX3" fmla="*/ 0 w 4235594"/>
                      <a:gd name="connsiteY3" fmla="*/ 2531966 h 2531966"/>
                      <a:gd name="connsiteX4" fmla="*/ 750092 w 4235594"/>
                      <a:gd name="connsiteY4" fmla="*/ 1486945 h 2531966"/>
                      <a:gd name="connsiteX0" fmla="*/ 750092 w 4235594"/>
                      <a:gd name="connsiteY0" fmla="*/ 1486945 h 2531966"/>
                      <a:gd name="connsiteX1" fmla="*/ 4235594 w 4235594"/>
                      <a:gd name="connsiteY1" fmla="*/ 0 h 2531966"/>
                      <a:gd name="connsiteX2" fmla="*/ 3506862 w 4235594"/>
                      <a:gd name="connsiteY2" fmla="*/ 1056229 h 2531966"/>
                      <a:gd name="connsiteX3" fmla="*/ 0 w 4235594"/>
                      <a:gd name="connsiteY3" fmla="*/ 2531966 h 2531966"/>
                      <a:gd name="connsiteX4" fmla="*/ 750092 w 4235594"/>
                      <a:gd name="connsiteY4" fmla="*/ 1486945 h 2531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94" h="2531966">
                        <a:moveTo>
                          <a:pt x="750092" y="1486945"/>
                        </a:moveTo>
                        <a:lnTo>
                          <a:pt x="4235594" y="0"/>
                        </a:lnTo>
                        <a:lnTo>
                          <a:pt x="3506862" y="1056229"/>
                        </a:lnTo>
                        <a:lnTo>
                          <a:pt x="0" y="2531966"/>
                        </a:lnTo>
                        <a:lnTo>
                          <a:pt x="750092" y="14869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101">
                      <a:latin typeface="+mn-ea"/>
                    </a:endParaRPr>
                  </a:p>
                </p:txBody>
              </p:sp>
              <p:sp>
                <p:nvSpPr>
                  <p:cNvPr id="91" name="正方形/長方形 10">
                    <a:extLst>
                      <a:ext uri="{FF2B5EF4-FFF2-40B4-BE49-F238E27FC236}">
                        <a16:creationId xmlns:a16="http://schemas.microsoft.com/office/drawing/2014/main" id="{1812EB32-51B6-619C-F3FD-790CAF8C6A3A}"/>
                      </a:ext>
                    </a:extLst>
                  </p:cNvPr>
                  <p:cNvSpPr/>
                  <p:nvPr/>
                </p:nvSpPr>
                <p:spPr>
                  <a:xfrm>
                    <a:off x="8061970" y="405199"/>
                    <a:ext cx="3998800" cy="2468332"/>
                  </a:xfrm>
                  <a:custGeom>
                    <a:avLst/>
                    <a:gdLst>
                      <a:gd name="connsiteX0" fmla="*/ 0 w 3636912"/>
                      <a:gd name="connsiteY0" fmla="*/ 0 h 792088"/>
                      <a:gd name="connsiteX1" fmla="*/ 3636912 w 3636912"/>
                      <a:gd name="connsiteY1" fmla="*/ 0 h 792088"/>
                      <a:gd name="connsiteX2" fmla="*/ 3636912 w 3636912"/>
                      <a:gd name="connsiteY2" fmla="*/ 792088 h 792088"/>
                      <a:gd name="connsiteX3" fmla="*/ 0 w 3636912"/>
                      <a:gd name="connsiteY3" fmla="*/ 792088 h 792088"/>
                      <a:gd name="connsiteX4" fmla="*/ 0 w 3636912"/>
                      <a:gd name="connsiteY4" fmla="*/ 0 h 792088"/>
                      <a:gd name="connsiteX0" fmla="*/ 0 w 4113162"/>
                      <a:gd name="connsiteY0" fmla="*/ 0 h 2611363"/>
                      <a:gd name="connsiteX1" fmla="*/ 4113162 w 4113162"/>
                      <a:gd name="connsiteY1" fmla="*/ 1819275 h 2611363"/>
                      <a:gd name="connsiteX2" fmla="*/ 4113162 w 4113162"/>
                      <a:gd name="connsiteY2" fmla="*/ 2611363 h 2611363"/>
                      <a:gd name="connsiteX3" fmla="*/ 476250 w 4113162"/>
                      <a:gd name="connsiteY3" fmla="*/ 2611363 h 2611363"/>
                      <a:gd name="connsiteX4" fmla="*/ 0 w 4113162"/>
                      <a:gd name="connsiteY4" fmla="*/ 0 h 2611363"/>
                      <a:gd name="connsiteX0" fmla="*/ 0 w 4113162"/>
                      <a:gd name="connsiteY0" fmla="*/ 1352550 h 3963913"/>
                      <a:gd name="connsiteX1" fmla="*/ 3389262 w 4113162"/>
                      <a:gd name="connsiteY1" fmla="*/ 0 h 3963913"/>
                      <a:gd name="connsiteX2" fmla="*/ 4113162 w 4113162"/>
                      <a:gd name="connsiteY2" fmla="*/ 3963913 h 3963913"/>
                      <a:gd name="connsiteX3" fmla="*/ 476250 w 4113162"/>
                      <a:gd name="connsiteY3" fmla="*/ 3963913 h 3963913"/>
                      <a:gd name="connsiteX4" fmla="*/ 0 w 4113162"/>
                      <a:gd name="connsiteY4" fmla="*/ 1352550 h 3963913"/>
                      <a:gd name="connsiteX0" fmla="*/ 0 w 3894087"/>
                      <a:gd name="connsiteY0" fmla="*/ 1352550 h 3963913"/>
                      <a:gd name="connsiteX1" fmla="*/ 3389262 w 3894087"/>
                      <a:gd name="connsiteY1" fmla="*/ 0 h 3963913"/>
                      <a:gd name="connsiteX2" fmla="*/ 3894087 w 3894087"/>
                      <a:gd name="connsiteY2" fmla="*/ 1220713 h 3963913"/>
                      <a:gd name="connsiteX3" fmla="*/ 476250 w 3894087"/>
                      <a:gd name="connsiteY3" fmla="*/ 3963913 h 3963913"/>
                      <a:gd name="connsiteX4" fmla="*/ 0 w 3894087"/>
                      <a:gd name="connsiteY4" fmla="*/ 1352550 h 3963913"/>
                      <a:gd name="connsiteX0" fmla="*/ 0 w 3894087"/>
                      <a:gd name="connsiteY0" fmla="*/ 1352550 h 2154163"/>
                      <a:gd name="connsiteX1" fmla="*/ 3389262 w 3894087"/>
                      <a:gd name="connsiteY1" fmla="*/ 0 h 2154163"/>
                      <a:gd name="connsiteX2" fmla="*/ 3894087 w 3894087"/>
                      <a:gd name="connsiteY2" fmla="*/ 1220713 h 2154163"/>
                      <a:gd name="connsiteX3" fmla="*/ 571500 w 3894087"/>
                      <a:gd name="connsiteY3" fmla="*/ 2154163 h 2154163"/>
                      <a:gd name="connsiteX4" fmla="*/ 0 w 3894087"/>
                      <a:gd name="connsiteY4" fmla="*/ 1352550 h 2154163"/>
                      <a:gd name="connsiteX0" fmla="*/ 0 w 3894087"/>
                      <a:gd name="connsiteY0" fmla="*/ 1352550 h 2601838"/>
                      <a:gd name="connsiteX1" fmla="*/ 3389262 w 3894087"/>
                      <a:gd name="connsiteY1" fmla="*/ 0 h 2601838"/>
                      <a:gd name="connsiteX2" fmla="*/ 3894087 w 3894087"/>
                      <a:gd name="connsiteY2" fmla="*/ 1220713 h 2601838"/>
                      <a:gd name="connsiteX3" fmla="*/ 514350 w 3894087"/>
                      <a:gd name="connsiteY3" fmla="*/ 2601838 h 2601838"/>
                      <a:gd name="connsiteX4" fmla="*/ 0 w 3894087"/>
                      <a:gd name="connsiteY4" fmla="*/ 1352550 h 2601838"/>
                      <a:gd name="connsiteX0" fmla="*/ 0 w 3398787"/>
                      <a:gd name="connsiteY0" fmla="*/ 1352550 h 2601838"/>
                      <a:gd name="connsiteX1" fmla="*/ 3389262 w 3398787"/>
                      <a:gd name="connsiteY1" fmla="*/ 0 h 2601838"/>
                      <a:gd name="connsiteX2" fmla="*/ 3398787 w 3398787"/>
                      <a:gd name="connsiteY2" fmla="*/ 1239763 h 2601838"/>
                      <a:gd name="connsiteX3" fmla="*/ 514350 w 3398787"/>
                      <a:gd name="connsiteY3" fmla="*/ 2601838 h 2601838"/>
                      <a:gd name="connsiteX4" fmla="*/ 0 w 3398787"/>
                      <a:gd name="connsiteY4" fmla="*/ 1352550 h 2601838"/>
                      <a:gd name="connsiteX0" fmla="*/ 0 w 3913137"/>
                      <a:gd name="connsiteY0" fmla="*/ 1352550 h 2601838"/>
                      <a:gd name="connsiteX1" fmla="*/ 3389262 w 3913137"/>
                      <a:gd name="connsiteY1" fmla="*/ 0 h 2601838"/>
                      <a:gd name="connsiteX2" fmla="*/ 3913137 w 3913137"/>
                      <a:gd name="connsiteY2" fmla="*/ 1230238 h 2601838"/>
                      <a:gd name="connsiteX3" fmla="*/ 514350 w 3913137"/>
                      <a:gd name="connsiteY3" fmla="*/ 2601838 h 2601838"/>
                      <a:gd name="connsiteX4" fmla="*/ 0 w 3913137"/>
                      <a:gd name="connsiteY4" fmla="*/ 1352550 h 2601838"/>
                      <a:gd name="connsiteX0" fmla="*/ 0 w 4694187"/>
                      <a:gd name="connsiteY0" fmla="*/ 1352550 h 2601838"/>
                      <a:gd name="connsiteX1" fmla="*/ 3389262 w 4694187"/>
                      <a:gd name="connsiteY1" fmla="*/ 0 h 2601838"/>
                      <a:gd name="connsiteX2" fmla="*/ 4694187 w 4694187"/>
                      <a:gd name="connsiteY2" fmla="*/ 1382638 h 2601838"/>
                      <a:gd name="connsiteX3" fmla="*/ 514350 w 4694187"/>
                      <a:gd name="connsiteY3" fmla="*/ 2601838 h 2601838"/>
                      <a:gd name="connsiteX4" fmla="*/ 0 w 4694187"/>
                      <a:gd name="connsiteY4" fmla="*/ 1352550 h 2601838"/>
                      <a:gd name="connsiteX0" fmla="*/ 0 w 5265687"/>
                      <a:gd name="connsiteY0" fmla="*/ 1066800 h 2316088"/>
                      <a:gd name="connsiteX1" fmla="*/ 5265687 w 5265687"/>
                      <a:gd name="connsiteY1" fmla="*/ 0 h 2316088"/>
                      <a:gd name="connsiteX2" fmla="*/ 4694187 w 5265687"/>
                      <a:gd name="connsiteY2" fmla="*/ 1096888 h 2316088"/>
                      <a:gd name="connsiteX3" fmla="*/ 514350 w 5265687"/>
                      <a:gd name="connsiteY3" fmla="*/ 2316088 h 2316088"/>
                      <a:gd name="connsiteX4" fmla="*/ 0 w 5265687"/>
                      <a:gd name="connsiteY4" fmla="*/ 1066800 h 2316088"/>
                      <a:gd name="connsiteX0" fmla="*/ 0 w 5265687"/>
                      <a:gd name="connsiteY0" fmla="*/ 1066800 h 2468488"/>
                      <a:gd name="connsiteX1" fmla="*/ 5265687 w 5265687"/>
                      <a:gd name="connsiteY1" fmla="*/ 0 h 2468488"/>
                      <a:gd name="connsiteX2" fmla="*/ 4694187 w 5265687"/>
                      <a:gd name="connsiteY2" fmla="*/ 1096888 h 2468488"/>
                      <a:gd name="connsiteX3" fmla="*/ 1266825 w 5265687"/>
                      <a:gd name="connsiteY3" fmla="*/ 2468488 h 2468488"/>
                      <a:gd name="connsiteX4" fmla="*/ 0 w 5265687"/>
                      <a:gd name="connsiteY4" fmla="*/ 1066800 h 2468488"/>
                      <a:gd name="connsiteX0" fmla="*/ 819150 w 3998862"/>
                      <a:gd name="connsiteY0" fmla="*/ 1390650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819150 w 3998862"/>
                      <a:gd name="connsiteY4" fmla="*/ 1390650 h 2468488"/>
                      <a:gd name="connsiteX0" fmla="*/ 619125 w 3998862"/>
                      <a:gd name="connsiteY0" fmla="*/ 1362075 h 2468488"/>
                      <a:gd name="connsiteX1" fmla="*/ 3998862 w 3998862"/>
                      <a:gd name="connsiteY1" fmla="*/ 0 h 2468488"/>
                      <a:gd name="connsiteX2" fmla="*/ 3427362 w 3998862"/>
                      <a:gd name="connsiteY2" fmla="*/ 1096888 h 2468488"/>
                      <a:gd name="connsiteX3" fmla="*/ 0 w 3998862"/>
                      <a:gd name="connsiteY3" fmla="*/ 2468488 h 2468488"/>
                      <a:gd name="connsiteX4" fmla="*/ 619125 w 3998862"/>
                      <a:gd name="connsiteY4" fmla="*/ 1362075 h 2468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98862" h="2468488">
                        <a:moveTo>
                          <a:pt x="619125" y="1362075"/>
                        </a:moveTo>
                        <a:lnTo>
                          <a:pt x="3998862" y="0"/>
                        </a:lnTo>
                        <a:lnTo>
                          <a:pt x="3427362" y="1096888"/>
                        </a:lnTo>
                        <a:lnTo>
                          <a:pt x="0" y="2468488"/>
                        </a:lnTo>
                        <a:lnTo>
                          <a:pt x="619125" y="13620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101">
                      <a:latin typeface="+mn-ea"/>
                    </a:endParaRPr>
                  </a:p>
                </p:txBody>
              </p:sp>
              <p:sp>
                <p:nvSpPr>
                  <p:cNvPr id="92" name="正方形/長方形 10">
                    <a:extLst>
                      <a:ext uri="{FF2B5EF4-FFF2-40B4-BE49-F238E27FC236}">
                        <a16:creationId xmlns:a16="http://schemas.microsoft.com/office/drawing/2014/main" id="{5E4961E4-F3BA-C045-6704-D2EE9ED6DB1D}"/>
                      </a:ext>
                    </a:extLst>
                  </p:cNvPr>
                  <p:cNvSpPr/>
                  <p:nvPr/>
                </p:nvSpPr>
                <p:spPr>
                  <a:xfrm>
                    <a:off x="8676018" y="401464"/>
                    <a:ext cx="3916428" cy="2617704"/>
                  </a:xfrm>
                  <a:custGeom>
                    <a:avLst/>
                    <a:gdLst>
                      <a:gd name="connsiteX0" fmla="*/ 0 w 3636912"/>
                      <a:gd name="connsiteY0" fmla="*/ 0 h 792088"/>
                      <a:gd name="connsiteX1" fmla="*/ 3636912 w 3636912"/>
                      <a:gd name="connsiteY1" fmla="*/ 0 h 792088"/>
                      <a:gd name="connsiteX2" fmla="*/ 3636912 w 3636912"/>
                      <a:gd name="connsiteY2" fmla="*/ 792088 h 792088"/>
                      <a:gd name="connsiteX3" fmla="*/ 0 w 3636912"/>
                      <a:gd name="connsiteY3" fmla="*/ 792088 h 792088"/>
                      <a:gd name="connsiteX4" fmla="*/ 0 w 3636912"/>
                      <a:gd name="connsiteY4" fmla="*/ 0 h 792088"/>
                      <a:gd name="connsiteX0" fmla="*/ 0 w 4113162"/>
                      <a:gd name="connsiteY0" fmla="*/ 0 h 2611363"/>
                      <a:gd name="connsiteX1" fmla="*/ 4113162 w 4113162"/>
                      <a:gd name="connsiteY1" fmla="*/ 1819275 h 2611363"/>
                      <a:gd name="connsiteX2" fmla="*/ 4113162 w 4113162"/>
                      <a:gd name="connsiteY2" fmla="*/ 2611363 h 2611363"/>
                      <a:gd name="connsiteX3" fmla="*/ 476250 w 4113162"/>
                      <a:gd name="connsiteY3" fmla="*/ 2611363 h 2611363"/>
                      <a:gd name="connsiteX4" fmla="*/ 0 w 4113162"/>
                      <a:gd name="connsiteY4" fmla="*/ 0 h 2611363"/>
                      <a:gd name="connsiteX0" fmla="*/ 0 w 4113162"/>
                      <a:gd name="connsiteY0" fmla="*/ 1352550 h 3963913"/>
                      <a:gd name="connsiteX1" fmla="*/ 3389262 w 4113162"/>
                      <a:gd name="connsiteY1" fmla="*/ 0 h 3963913"/>
                      <a:gd name="connsiteX2" fmla="*/ 4113162 w 4113162"/>
                      <a:gd name="connsiteY2" fmla="*/ 3963913 h 3963913"/>
                      <a:gd name="connsiteX3" fmla="*/ 476250 w 4113162"/>
                      <a:gd name="connsiteY3" fmla="*/ 3963913 h 3963913"/>
                      <a:gd name="connsiteX4" fmla="*/ 0 w 4113162"/>
                      <a:gd name="connsiteY4" fmla="*/ 1352550 h 3963913"/>
                      <a:gd name="connsiteX0" fmla="*/ 0 w 3894087"/>
                      <a:gd name="connsiteY0" fmla="*/ 1352550 h 3963913"/>
                      <a:gd name="connsiteX1" fmla="*/ 3389262 w 3894087"/>
                      <a:gd name="connsiteY1" fmla="*/ 0 h 3963913"/>
                      <a:gd name="connsiteX2" fmla="*/ 3894087 w 3894087"/>
                      <a:gd name="connsiteY2" fmla="*/ 1220713 h 3963913"/>
                      <a:gd name="connsiteX3" fmla="*/ 476250 w 3894087"/>
                      <a:gd name="connsiteY3" fmla="*/ 3963913 h 3963913"/>
                      <a:gd name="connsiteX4" fmla="*/ 0 w 3894087"/>
                      <a:gd name="connsiteY4" fmla="*/ 1352550 h 3963913"/>
                      <a:gd name="connsiteX0" fmla="*/ 0 w 3894087"/>
                      <a:gd name="connsiteY0" fmla="*/ 1352550 h 2154163"/>
                      <a:gd name="connsiteX1" fmla="*/ 3389262 w 3894087"/>
                      <a:gd name="connsiteY1" fmla="*/ 0 h 2154163"/>
                      <a:gd name="connsiteX2" fmla="*/ 3894087 w 3894087"/>
                      <a:gd name="connsiteY2" fmla="*/ 1220713 h 2154163"/>
                      <a:gd name="connsiteX3" fmla="*/ 571500 w 3894087"/>
                      <a:gd name="connsiteY3" fmla="*/ 2154163 h 2154163"/>
                      <a:gd name="connsiteX4" fmla="*/ 0 w 3894087"/>
                      <a:gd name="connsiteY4" fmla="*/ 1352550 h 2154163"/>
                      <a:gd name="connsiteX0" fmla="*/ 0 w 3894087"/>
                      <a:gd name="connsiteY0" fmla="*/ 1352550 h 2601838"/>
                      <a:gd name="connsiteX1" fmla="*/ 3389262 w 3894087"/>
                      <a:gd name="connsiteY1" fmla="*/ 0 h 2601838"/>
                      <a:gd name="connsiteX2" fmla="*/ 3894087 w 3894087"/>
                      <a:gd name="connsiteY2" fmla="*/ 1220713 h 2601838"/>
                      <a:gd name="connsiteX3" fmla="*/ 514350 w 3894087"/>
                      <a:gd name="connsiteY3" fmla="*/ 2601838 h 2601838"/>
                      <a:gd name="connsiteX4" fmla="*/ 0 w 3894087"/>
                      <a:gd name="connsiteY4" fmla="*/ 1352550 h 2601838"/>
                      <a:gd name="connsiteX0" fmla="*/ 0 w 3398787"/>
                      <a:gd name="connsiteY0" fmla="*/ 1352550 h 2601838"/>
                      <a:gd name="connsiteX1" fmla="*/ 3389262 w 3398787"/>
                      <a:gd name="connsiteY1" fmla="*/ 0 h 2601838"/>
                      <a:gd name="connsiteX2" fmla="*/ 3398787 w 3398787"/>
                      <a:gd name="connsiteY2" fmla="*/ 1239763 h 2601838"/>
                      <a:gd name="connsiteX3" fmla="*/ 514350 w 3398787"/>
                      <a:gd name="connsiteY3" fmla="*/ 2601838 h 2601838"/>
                      <a:gd name="connsiteX4" fmla="*/ 0 w 3398787"/>
                      <a:gd name="connsiteY4" fmla="*/ 1352550 h 2601838"/>
                      <a:gd name="connsiteX0" fmla="*/ 0 w 3913137"/>
                      <a:gd name="connsiteY0" fmla="*/ 1352550 h 2601838"/>
                      <a:gd name="connsiteX1" fmla="*/ 3389262 w 3913137"/>
                      <a:gd name="connsiteY1" fmla="*/ 0 h 2601838"/>
                      <a:gd name="connsiteX2" fmla="*/ 3913137 w 3913137"/>
                      <a:gd name="connsiteY2" fmla="*/ 1230238 h 2601838"/>
                      <a:gd name="connsiteX3" fmla="*/ 514350 w 3913137"/>
                      <a:gd name="connsiteY3" fmla="*/ 2601838 h 2601838"/>
                      <a:gd name="connsiteX4" fmla="*/ 0 w 3913137"/>
                      <a:gd name="connsiteY4" fmla="*/ 1352550 h 2601838"/>
                      <a:gd name="connsiteX0" fmla="*/ 0 w 3913137"/>
                      <a:gd name="connsiteY0" fmla="*/ 1371600 h 2620888"/>
                      <a:gd name="connsiteX1" fmla="*/ 3386881 w 3913137"/>
                      <a:gd name="connsiteY1" fmla="*/ 0 h 2620888"/>
                      <a:gd name="connsiteX2" fmla="*/ 3913137 w 3913137"/>
                      <a:gd name="connsiteY2" fmla="*/ 1249288 h 2620888"/>
                      <a:gd name="connsiteX3" fmla="*/ 514350 w 3913137"/>
                      <a:gd name="connsiteY3" fmla="*/ 2620888 h 2620888"/>
                      <a:gd name="connsiteX4" fmla="*/ 0 w 3913137"/>
                      <a:gd name="connsiteY4" fmla="*/ 1371600 h 262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13137" h="2620888">
                        <a:moveTo>
                          <a:pt x="0" y="1371600"/>
                        </a:moveTo>
                        <a:lnTo>
                          <a:pt x="3386881" y="0"/>
                        </a:lnTo>
                        <a:lnTo>
                          <a:pt x="3913137" y="1249288"/>
                        </a:lnTo>
                        <a:lnTo>
                          <a:pt x="514350" y="2620888"/>
                        </a:lnTo>
                        <a:lnTo>
                          <a:pt x="0" y="13716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101">
                      <a:latin typeface="+mn-ea"/>
                    </a:endParaRPr>
                  </a:p>
                </p:txBody>
              </p:sp>
            </p:grpSp>
            <p:sp>
              <p:nvSpPr>
                <p:cNvPr id="85" name="Line 6">
                  <a:extLst>
                    <a:ext uri="{FF2B5EF4-FFF2-40B4-BE49-F238E27FC236}">
                      <a16:creationId xmlns:a16="http://schemas.microsoft.com/office/drawing/2014/main" id="{26A2BDEA-5ECF-E68F-A267-3EDF0FCC58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676018" y="1771931"/>
                  <a:ext cx="505465" cy="12285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sz="1101">
                    <a:latin typeface="+mn-ea"/>
                    <a:ea typeface="+mn-ea"/>
                    <a:cs typeface="Meiryo UI" panose="020B0604030504040204" pitchFamily="50" charset="-128"/>
                  </a:endParaRPr>
                </a:p>
              </p:txBody>
            </p:sp>
            <p:sp>
              <p:nvSpPr>
                <p:cNvPr id="86" name="Line 11">
                  <a:extLst>
                    <a:ext uri="{FF2B5EF4-FFF2-40B4-BE49-F238E27FC236}">
                      <a16:creationId xmlns:a16="http://schemas.microsoft.com/office/drawing/2014/main" id="{FC8748B8-CB1E-330D-2C74-59AA03EEA0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484164" y="405199"/>
                  <a:ext cx="576606" cy="10791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sz="1101">
                    <a:latin typeface="+mn-ea"/>
                    <a:ea typeface="+mn-ea"/>
                    <a:cs typeface="Meiryo UI" panose="020B0604030504040204" pitchFamily="50" charset="-128"/>
                  </a:endParaRPr>
                </a:p>
              </p:txBody>
            </p:sp>
            <p:sp>
              <p:nvSpPr>
                <p:cNvPr id="87" name="Line 12">
                  <a:extLst>
                    <a:ext uri="{FF2B5EF4-FFF2-40B4-BE49-F238E27FC236}">
                      <a16:creationId xmlns:a16="http://schemas.microsoft.com/office/drawing/2014/main" id="{C1C47334-3FB0-2467-668D-308677AE23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11484164" y="1484394"/>
                  <a:ext cx="1082071" cy="14563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sz="1101">
                    <a:latin typeface="+mn-ea"/>
                    <a:ea typeface="+mn-ea"/>
                    <a:cs typeface="Meiryo UI" panose="020B0604030504040204" pitchFamily="50" charset="-128"/>
                  </a:endParaRPr>
                </a:p>
              </p:txBody>
            </p:sp>
            <p:sp>
              <p:nvSpPr>
                <p:cNvPr id="88" name="Line 13">
                  <a:extLst>
                    <a:ext uri="{FF2B5EF4-FFF2-40B4-BE49-F238E27FC236}">
                      <a16:creationId xmlns:a16="http://schemas.microsoft.com/office/drawing/2014/main" id="{C085A18B-6DA8-C287-FB7D-5D3721511A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983042" y="1484394"/>
                  <a:ext cx="2501122" cy="101944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sz="1101">
                    <a:latin typeface="+mn-ea"/>
                    <a:ea typeface="+mn-ea"/>
                    <a:cs typeface="Meiryo UI" panose="020B0604030504040204" pitchFamily="50" charset="-128"/>
                  </a:endParaRPr>
                </a:p>
              </p:txBody>
            </p:sp>
          </p:grpSp>
          <p:sp>
            <p:nvSpPr>
              <p:cNvPr id="17431" name="WordArt 16">
                <a:extLst>
                  <a:ext uri="{FF2B5EF4-FFF2-40B4-BE49-F238E27FC236}">
                    <a16:creationId xmlns:a16="http://schemas.microsoft.com/office/drawing/2014/main" id="{3BD9EA0D-B3CF-BD17-9E2C-30E26F44B12A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 rot="-1320000">
                <a:off x="7092229" y="4216648"/>
                <a:ext cx="1825351" cy="322354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r>
                  <a:rPr lang="ja-JP" altLang="en-US" sz="283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Meiryo UI" panose="020B0604030504040204" pitchFamily="50" charset="-128"/>
                    <a:ea typeface="Meiryo UI" panose="020B0604030504040204" pitchFamily="50" charset="-128"/>
                  </a:rPr>
                  <a:t>○○◇◇㈱</a:t>
                </a:r>
              </a:p>
            </p:txBody>
          </p:sp>
          <p:sp>
            <p:nvSpPr>
              <p:cNvPr id="81" name="Rectangle 19">
                <a:extLst>
                  <a:ext uri="{FF2B5EF4-FFF2-40B4-BE49-F238E27FC236}">
                    <a16:creationId xmlns:a16="http://schemas.microsoft.com/office/drawing/2014/main" id="{CCB1BCD1-6B96-0308-49CA-5BA144316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0247819">
                <a:off x="7673719" y="4227633"/>
                <a:ext cx="2680844" cy="7953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ja-JP" altLang="en-US" sz="1875">
                  <a:latin typeface="ＭＳ Ｐゴシック" panose="020B060007020508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7433" name="WordArt 17">
                <a:extLst>
                  <a:ext uri="{FF2B5EF4-FFF2-40B4-BE49-F238E27FC236}">
                    <a16:creationId xmlns:a16="http://schemas.microsoft.com/office/drawing/2014/main" id="{A7102DC7-D976-A6B9-F336-529169BBD67B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 rot="-1320000">
                <a:off x="8047550" y="4490422"/>
                <a:ext cx="2232025" cy="504000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r>
                  <a:rPr lang="ja-JP" altLang="en-US" sz="283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Meiryo UI" panose="020B0604030504040204" pitchFamily="50" charset="-128"/>
                    <a:ea typeface="Meiryo UI" panose="020B0604030504040204" pitchFamily="50" charset="-128"/>
                  </a:rPr>
                  <a:t>愛知　太郎</a:t>
                </a:r>
              </a:p>
            </p:txBody>
          </p:sp>
          <p:sp>
            <p:nvSpPr>
              <p:cNvPr id="17434" name="WordArt 18">
                <a:extLst>
                  <a:ext uri="{FF2B5EF4-FFF2-40B4-BE49-F238E27FC236}">
                    <a16:creationId xmlns:a16="http://schemas.microsoft.com/office/drawing/2014/main" id="{48FC098C-9B46-761F-233F-7222B5557C67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 rot="-1320000">
                <a:off x="7977382" y="4283353"/>
                <a:ext cx="1980000" cy="216000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r>
                  <a:rPr lang="ja-JP" altLang="en-US" sz="283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Meiryo UI" panose="020B0604030504040204" pitchFamily="50" charset="-128"/>
                    <a:ea typeface="Meiryo UI" panose="020B0604030504040204" pitchFamily="50" charset="-128"/>
                  </a:rPr>
                  <a:t>あいち　　　たろう</a:t>
                </a:r>
              </a:p>
            </p:txBody>
          </p:sp>
        </p:grpSp>
        <p:sp>
          <p:nvSpPr>
            <p:cNvPr id="94" name="Text Box 31">
              <a:extLst>
                <a:ext uri="{FF2B5EF4-FFF2-40B4-BE49-F238E27FC236}">
                  <a16:creationId xmlns:a16="http://schemas.microsoft.com/office/drawing/2014/main" id="{5B2DE17B-2914-D752-D16A-75B0E91AC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7025" y="5359400"/>
              <a:ext cx="1528763" cy="8128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4687" dirty="0">
                  <a:solidFill>
                    <a:srgbClr val="0000FF"/>
                  </a:solidFill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完成</a:t>
              </a:r>
              <a:endParaRPr lang="en-US" altLang="ja-JP" sz="4687" dirty="0">
                <a:solidFill>
                  <a:srgbClr val="0000FF"/>
                </a:solidFill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6" name="Line 13">
              <a:extLst>
                <a:ext uri="{FF2B5EF4-FFF2-40B4-BE49-F238E27FC236}">
                  <a16:creationId xmlns:a16="http://schemas.microsoft.com/office/drawing/2014/main" id="{A9B1F53E-A973-C616-A02F-E256751322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0838" y="2873375"/>
              <a:ext cx="283210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1">
                <a:ln>
                  <a:solidFill>
                    <a:schemeClr val="bg1"/>
                  </a:solidFill>
                </a:ln>
                <a:latin typeface="+mn-ea"/>
                <a:ea typeface="+mn-ea"/>
                <a:cs typeface="Meiryo UI" panose="020B0604030504040204" pitchFamily="50" charset="-128"/>
              </a:endParaRPr>
            </a:p>
          </p:txBody>
        </p:sp>
        <p:sp>
          <p:nvSpPr>
            <p:cNvPr id="17" name="Line 13">
              <a:extLst>
                <a:ext uri="{FF2B5EF4-FFF2-40B4-BE49-F238E27FC236}">
                  <a16:creationId xmlns:a16="http://schemas.microsoft.com/office/drawing/2014/main" id="{E137B419-1F1F-F814-94B8-5247DC1C64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43050" y="3629025"/>
              <a:ext cx="28321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1">
                <a:ln>
                  <a:solidFill>
                    <a:schemeClr val="bg1"/>
                  </a:solidFill>
                </a:ln>
                <a:latin typeface="+mn-ea"/>
                <a:ea typeface="+mn-ea"/>
                <a:cs typeface="Meiryo UI" panose="020B0604030504040204" pitchFamily="50" charset="-128"/>
              </a:endParaRPr>
            </a:p>
          </p:txBody>
        </p:sp>
        <p:sp>
          <p:nvSpPr>
            <p:cNvPr id="18" name="Line 13">
              <a:extLst>
                <a:ext uri="{FF2B5EF4-FFF2-40B4-BE49-F238E27FC236}">
                  <a16:creationId xmlns:a16="http://schemas.microsoft.com/office/drawing/2014/main" id="{5885FE7C-3284-A7E2-CA28-8020203F0D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0838" y="2032000"/>
              <a:ext cx="28321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1">
                <a:ln>
                  <a:solidFill>
                    <a:schemeClr val="bg1"/>
                  </a:solidFill>
                </a:ln>
                <a:latin typeface="+mn-ea"/>
                <a:ea typeface="+mn-ea"/>
                <a:cs typeface="Meiryo UI" panose="020B0604030504040204" pitchFamily="50" charset="-128"/>
              </a:endParaRPr>
            </a:p>
          </p:txBody>
        </p:sp>
        <p:sp>
          <p:nvSpPr>
            <p:cNvPr id="19" name="Text Box 25">
              <a:extLst>
                <a:ext uri="{FF2B5EF4-FFF2-40B4-BE49-F238E27FC236}">
                  <a16:creationId xmlns:a16="http://schemas.microsoft.com/office/drawing/2014/main" id="{A9505CE4-8236-4EF4-0435-4183AF8FC0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338" y="2636838"/>
              <a:ext cx="915987" cy="4191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2131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山折り</a:t>
              </a:r>
              <a:endParaRPr lang="ja-JP" altLang="en-US" sz="1023" dirty="0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0" name="Text Box 25">
              <a:extLst>
                <a:ext uri="{FF2B5EF4-FFF2-40B4-BE49-F238E27FC236}">
                  <a16:creationId xmlns:a16="http://schemas.microsoft.com/office/drawing/2014/main" id="{19444B3B-C091-DD9D-4A3A-50DA91189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338" y="1743075"/>
              <a:ext cx="915987" cy="4191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2131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山折り</a:t>
              </a:r>
              <a:endParaRPr lang="ja-JP" altLang="en-US" sz="1023" dirty="0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" name="Text Box 25">
              <a:extLst>
                <a:ext uri="{FF2B5EF4-FFF2-40B4-BE49-F238E27FC236}">
                  <a16:creationId xmlns:a16="http://schemas.microsoft.com/office/drawing/2014/main" id="{0A224CEC-EAA5-1152-8276-544CB1A634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338" y="3541713"/>
              <a:ext cx="915987" cy="4206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2131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山折り</a:t>
              </a:r>
              <a:endParaRPr lang="ja-JP" altLang="en-US" sz="1023" dirty="0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7" name="Text Box 25">
              <a:extLst>
                <a:ext uri="{FF2B5EF4-FFF2-40B4-BE49-F238E27FC236}">
                  <a16:creationId xmlns:a16="http://schemas.microsoft.com/office/drawing/2014/main" id="{8829C18C-464D-0BDB-FF09-B7D6DB64B0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4850" y="6223000"/>
              <a:ext cx="2325688" cy="32861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1534" dirty="0">
                  <a:latin typeface="ＭＳ Ｐゴシック" panose="020B0600070205080204" pitchFamily="50" charset="-128"/>
                  <a:ea typeface="Meiryo UI" panose="020B0604030504040204" pitchFamily="50" charset="-128"/>
                </a:rPr>
                <a:t>開かないようテープ貼りを。</a:t>
              </a:r>
              <a:endParaRPr lang="en-US" altLang="ja-JP" sz="1534" dirty="0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2C2000A-05AA-43E3-94B7-3BDDB0B31F73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261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7"/>
          <p:cNvGrpSpPr>
            <a:grpSpLocks/>
          </p:cNvGrpSpPr>
          <p:nvPr/>
        </p:nvGrpSpPr>
        <p:grpSpPr bwMode="auto">
          <a:xfrm>
            <a:off x="152400" y="1341438"/>
            <a:ext cx="8915400" cy="2874963"/>
            <a:chOff x="96" y="952"/>
            <a:chExt cx="5616" cy="1811"/>
          </a:xfrm>
        </p:grpSpPr>
        <p:sp>
          <p:nvSpPr>
            <p:cNvPr id="11270" name="Text Box 2"/>
            <p:cNvSpPr txBox="1">
              <a:spLocks noChangeArrowheads="1"/>
            </p:cNvSpPr>
            <p:nvPr/>
          </p:nvSpPr>
          <p:spPr bwMode="auto">
            <a:xfrm>
              <a:off x="96" y="952"/>
              <a:ext cx="5616" cy="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just" eaLnBrk="1" hangingPunct="1">
                <a:spcBef>
                  <a:spcPct val="40000"/>
                </a:spcBef>
                <a:buFontTx/>
                <a:buNone/>
              </a:pPr>
              <a:r>
                <a:rPr lang="ja-JP" altLang="en-US" sz="16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(1)各自の名札を作る。（済んでいれば不要）</a:t>
              </a:r>
            </a:p>
            <a:p>
              <a:pPr algn="just" eaLnBrk="1" hangingPunct="1">
                <a:spcBef>
                  <a:spcPct val="40000"/>
                </a:spcBef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①</a:t>
              </a:r>
              <a:r>
                <a:rPr lang="ja-JP" altLang="en-US" sz="1600" dirty="0">
                  <a:solidFill>
                    <a:srgbClr val="000000"/>
                  </a:solidFill>
                  <a:latin typeface="HG丸ｺﾞｼｯｸM-PRO" pitchFamily="50" charset="-128"/>
                  <a:ea typeface="HG丸ｺﾞｼｯｸM-PRO" pitchFamily="50" charset="-128"/>
                </a:rPr>
                <a:t>参加券を三角表示板形（三角柱）に折り、会社名と氏名が見えるように置く。</a:t>
              </a:r>
              <a:endPara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 （席に着いた時ｸﾞﾙｰﾌﾟｱﾄﾞﾊﾞｲｻﾞｰから指示があります）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pPr algn="just" eaLnBrk="1" hangingPunct="1">
                <a:spcBef>
                  <a:spcPct val="25000"/>
                </a:spcBef>
                <a:buFontTx/>
                <a:buNone/>
              </a:pPr>
              <a:r>
                <a:rPr lang="ja-JP" altLang="en-US" sz="16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(2)自己紹介をします。</a:t>
              </a:r>
            </a:p>
            <a:p>
              <a:pPr algn="just" eaLnBrk="1" hangingPunct="1">
                <a:spcBef>
                  <a:spcPct val="40000"/>
                </a:spcBef>
                <a:buFontTx/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① アドバイザーから行い、時計回り（順番は一任）に紹介する。</a:t>
              </a:r>
            </a:p>
            <a:p>
              <a:pPr algn="just" eaLnBrk="1" hangingPunct="1">
                <a:spcBef>
                  <a:spcPct val="25000"/>
                </a:spcBef>
                <a:buFontTx/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</a:t>
              </a:r>
              <a:r>
                <a:rPr lang="ja-JP" altLang="en-US" sz="1600" dirty="0">
                  <a:solidFill>
                    <a:srgbClr val="000000"/>
                  </a:solidFill>
                  <a:latin typeface="HG丸ｺﾞｼｯｸM-PRO" pitchFamily="50" charset="-128"/>
                  <a:ea typeface="HG丸ｺﾞｼｯｸM-PRO" pitchFamily="50" charset="-128"/>
                </a:rPr>
                <a:t>　机上にある</a:t>
              </a:r>
              <a:r>
                <a:rPr lang="ja-JP" altLang="en-US" sz="1600" b="1" dirty="0">
                  <a:solidFill>
                    <a:srgbClr val="C00000"/>
                  </a:solidFill>
                  <a:latin typeface="HG丸ｺﾞｼｯｸM-PRO" pitchFamily="50" charset="-128"/>
                  <a:ea typeface="HG丸ｺﾞｼｯｸM-PRO" pitchFamily="50" charset="-128"/>
                </a:rPr>
                <a:t>自己紹介項目をメンバーに紹介し</a:t>
              </a:r>
              <a:r>
                <a:rPr lang="ja-JP" altLang="en-US" sz="1600" dirty="0">
                  <a:solidFill>
                    <a:srgbClr val="000000"/>
                  </a:solidFill>
                  <a:latin typeface="HG丸ｺﾞｼｯｸM-PRO" pitchFamily="50" charset="-128"/>
                  <a:ea typeface="HG丸ｺﾞｼｯｸM-PRO" pitchFamily="50" charset="-128"/>
                </a:rPr>
                <a:t>、共有化してください。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（自己紹介時に打ち解け合うために、</a:t>
              </a:r>
              <a:r>
                <a:rPr lang="ja-JP" altLang="en-US" sz="1600" dirty="0">
                  <a:solidFill>
                    <a:srgbClr val="0000CC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趣味なども含めてください</a:t>
              </a: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）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 自己紹介時間は</a:t>
              </a:r>
              <a:r>
                <a:rPr lang="en-US" altLang="ja-JP" sz="1600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3</a:t>
              </a:r>
              <a:r>
                <a:rPr lang="ja-JP" altLang="en-US" sz="1600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分程度</a:t>
              </a:r>
              <a:r>
                <a:rPr lang="en-US" altLang="ja-JP" sz="1600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/</a:t>
              </a:r>
              <a:r>
                <a:rPr lang="ja-JP" altLang="en-US" sz="1600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一人</a:t>
              </a:r>
              <a:r>
                <a:rPr lang="ja-JP" altLang="en-US" sz="16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（簡潔に）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1271" name="Rectangle 4"/>
            <p:cNvSpPr>
              <a:spLocks noChangeArrowheads="1"/>
            </p:cNvSpPr>
            <p:nvPr/>
          </p:nvSpPr>
          <p:spPr bwMode="auto">
            <a:xfrm>
              <a:off x="158" y="1162"/>
              <a:ext cx="5307" cy="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</p:grp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48244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グループ討論スケジュール詳細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323850" y="692150"/>
            <a:ext cx="7343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自己紹介（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20-11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CFA0C0C-A4FC-E4B9-8A51-96AC32F21B2F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7185B11-75BA-A63B-A7FD-0F2854F35691}"/>
              </a:ext>
            </a:extLst>
          </p:cNvPr>
          <p:cNvGrpSpPr/>
          <p:nvPr/>
        </p:nvGrpSpPr>
        <p:grpSpPr>
          <a:xfrm>
            <a:off x="3779912" y="4216400"/>
            <a:ext cx="3024336" cy="1961323"/>
            <a:chOff x="1676400" y="3505200"/>
            <a:chExt cx="4386262" cy="3028950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B91DEFD-0052-C48B-9CEC-66A0758FF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7" y="4119563"/>
              <a:ext cx="1184275" cy="735012"/>
            </a:xfrm>
            <a:custGeom>
              <a:avLst/>
              <a:gdLst>
                <a:gd name="T0" fmla="*/ 58 w 73"/>
                <a:gd name="T1" fmla="*/ 52 h 54"/>
                <a:gd name="T2" fmla="*/ 72 w 73"/>
                <a:gd name="T3" fmla="*/ 34 h 54"/>
                <a:gd name="T4" fmla="*/ 54 w 73"/>
                <a:gd name="T5" fmla="*/ 5 h 54"/>
                <a:gd name="T6" fmla="*/ 41 w 73"/>
                <a:gd name="T7" fmla="*/ 2 h 54"/>
                <a:gd name="T8" fmla="*/ 38 w 73"/>
                <a:gd name="T9" fmla="*/ 0 h 54"/>
                <a:gd name="T10" fmla="*/ 19 w 73"/>
                <a:gd name="T11" fmla="*/ 0 h 54"/>
                <a:gd name="T12" fmla="*/ 14 w 73"/>
                <a:gd name="T13" fmla="*/ 4 h 54"/>
                <a:gd name="T14" fmla="*/ 4 w 73"/>
                <a:gd name="T15" fmla="*/ 11 h 54"/>
                <a:gd name="T16" fmla="*/ 1 w 73"/>
                <a:gd name="T17" fmla="*/ 40 h 54"/>
                <a:gd name="T18" fmla="*/ 10 w 73"/>
                <a:gd name="T19" fmla="*/ 54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3" h="54">
                  <a:moveTo>
                    <a:pt x="58" y="52"/>
                  </a:moveTo>
                  <a:cubicBezTo>
                    <a:pt x="62" y="53"/>
                    <a:pt x="72" y="44"/>
                    <a:pt x="72" y="34"/>
                  </a:cubicBezTo>
                  <a:cubicBezTo>
                    <a:pt x="73" y="26"/>
                    <a:pt x="65" y="13"/>
                    <a:pt x="54" y="5"/>
                  </a:cubicBezTo>
                  <a:cubicBezTo>
                    <a:pt x="52" y="4"/>
                    <a:pt x="42" y="3"/>
                    <a:pt x="41" y="2"/>
                  </a:cubicBezTo>
                  <a:cubicBezTo>
                    <a:pt x="40" y="2"/>
                    <a:pt x="38" y="0"/>
                    <a:pt x="3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4"/>
                    <a:pt x="12" y="4"/>
                    <a:pt x="14" y="4"/>
                  </a:cubicBezTo>
                  <a:cubicBezTo>
                    <a:pt x="16" y="3"/>
                    <a:pt x="5" y="6"/>
                    <a:pt x="4" y="11"/>
                  </a:cubicBezTo>
                  <a:cubicBezTo>
                    <a:pt x="2" y="15"/>
                    <a:pt x="0" y="29"/>
                    <a:pt x="1" y="40"/>
                  </a:cubicBezTo>
                  <a:cubicBezTo>
                    <a:pt x="1" y="47"/>
                    <a:pt x="9" y="51"/>
                    <a:pt x="10" y="54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8B6FE72-2E1A-A56F-C36C-F5A110B4B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181" y="3859942"/>
              <a:ext cx="162502" cy="136439"/>
            </a:xfrm>
            <a:custGeom>
              <a:avLst/>
              <a:gdLst>
                <a:gd name="T0" fmla="*/ 0 w 10"/>
                <a:gd name="T1" fmla="*/ 2147483646 h 10"/>
                <a:gd name="T2" fmla="*/ 2147483646 w 10"/>
                <a:gd name="T3" fmla="*/ 2147483646 h 10"/>
                <a:gd name="T4" fmla="*/ 2147483646 w 10"/>
                <a:gd name="T5" fmla="*/ 0 h 10"/>
                <a:gd name="T6" fmla="*/ 2147483646 w 10"/>
                <a:gd name="T7" fmla="*/ 2147483646 h 10"/>
                <a:gd name="T8" fmla="*/ 0 w 10"/>
                <a:gd name="T9" fmla="*/ 2147483646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6"/>
                  </a:moveTo>
                  <a:cubicBezTo>
                    <a:pt x="2" y="4"/>
                    <a:pt x="3" y="5"/>
                    <a:pt x="5" y="3"/>
                  </a:cubicBezTo>
                  <a:cubicBezTo>
                    <a:pt x="6" y="2"/>
                    <a:pt x="8" y="0"/>
                    <a:pt x="8" y="0"/>
                  </a:cubicBezTo>
                  <a:cubicBezTo>
                    <a:pt x="10" y="4"/>
                    <a:pt x="9" y="8"/>
                    <a:pt x="5" y="10"/>
                  </a:cubicBezTo>
                  <a:cubicBezTo>
                    <a:pt x="1" y="9"/>
                    <a:pt x="1" y="7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Line 8">
              <a:extLst>
                <a:ext uri="{FF2B5EF4-FFF2-40B4-BE49-F238E27FC236}">
                  <a16:creationId xmlns:a16="http://schemas.microsoft.com/office/drawing/2014/main" id="{B8AE0AAF-E3B6-2E21-E0F6-F1E2688BBA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7686" y="4569425"/>
              <a:ext cx="0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20C4ED56-439D-4BB8-188E-4E2C70AAB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926" y="4446630"/>
              <a:ext cx="65001" cy="518469"/>
            </a:xfrm>
            <a:custGeom>
              <a:avLst/>
              <a:gdLst>
                <a:gd name="T0" fmla="*/ 2147483646 w 5"/>
                <a:gd name="T1" fmla="*/ 0 h 54"/>
                <a:gd name="T2" fmla="*/ 2147483646 w 5"/>
                <a:gd name="T3" fmla="*/ 2147483646 h 54"/>
                <a:gd name="T4" fmla="*/ 2147483646 w 5"/>
                <a:gd name="T5" fmla="*/ 2147483646 h 5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4">
                  <a:moveTo>
                    <a:pt x="1" y="0"/>
                  </a:moveTo>
                  <a:cubicBezTo>
                    <a:pt x="1" y="4"/>
                    <a:pt x="0" y="17"/>
                    <a:pt x="1" y="26"/>
                  </a:cubicBezTo>
                  <a:cubicBezTo>
                    <a:pt x="2" y="35"/>
                    <a:pt x="5" y="49"/>
                    <a:pt x="5" y="54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A55A5800-7880-588D-1CEC-83E959444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7684" y="4446630"/>
              <a:ext cx="48750" cy="477537"/>
            </a:xfrm>
            <a:custGeom>
              <a:avLst/>
              <a:gdLst>
                <a:gd name="T0" fmla="*/ 2147483646 w 3"/>
                <a:gd name="T1" fmla="*/ 0 h 35"/>
                <a:gd name="T2" fmla="*/ 2147483646 w 3"/>
                <a:gd name="T3" fmla="*/ 2147483646 h 35"/>
                <a:gd name="T4" fmla="*/ 0 w 3"/>
                <a:gd name="T5" fmla="*/ 2147483646 h 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35">
                  <a:moveTo>
                    <a:pt x="1" y="0"/>
                  </a:moveTo>
                  <a:cubicBezTo>
                    <a:pt x="3" y="8"/>
                    <a:pt x="2" y="11"/>
                    <a:pt x="2" y="17"/>
                  </a:cubicBezTo>
                  <a:cubicBezTo>
                    <a:pt x="2" y="23"/>
                    <a:pt x="0" y="31"/>
                    <a:pt x="0" y="35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3BB10CBA-EA8C-B4BF-7895-6B207CEED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2" y="4065588"/>
              <a:ext cx="285750" cy="369887"/>
            </a:xfrm>
            <a:custGeom>
              <a:avLst/>
              <a:gdLst>
                <a:gd name="T0" fmla="*/ 10 w 18"/>
                <a:gd name="T1" fmla="*/ 0 h 28"/>
                <a:gd name="T2" fmla="*/ 15 w 18"/>
                <a:gd name="T3" fmla="*/ 4 h 28"/>
                <a:gd name="T4" fmla="*/ 17 w 18"/>
                <a:gd name="T5" fmla="*/ 17 h 28"/>
                <a:gd name="T6" fmla="*/ 18 w 18"/>
                <a:gd name="T7" fmla="*/ 28 h 28"/>
                <a:gd name="T8" fmla="*/ 6 w 18"/>
                <a:gd name="T9" fmla="*/ 25 h 28"/>
                <a:gd name="T10" fmla="*/ 0 w 18"/>
                <a:gd name="T11" fmla="*/ 28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cubicBezTo>
                    <a:pt x="11" y="1"/>
                    <a:pt x="14" y="2"/>
                    <a:pt x="15" y="4"/>
                  </a:cubicBezTo>
                  <a:cubicBezTo>
                    <a:pt x="16" y="7"/>
                    <a:pt x="16" y="11"/>
                    <a:pt x="17" y="17"/>
                  </a:cubicBezTo>
                  <a:cubicBezTo>
                    <a:pt x="18" y="22"/>
                    <a:pt x="18" y="25"/>
                    <a:pt x="18" y="28"/>
                  </a:cubicBezTo>
                  <a:cubicBezTo>
                    <a:pt x="17" y="28"/>
                    <a:pt x="9" y="25"/>
                    <a:pt x="6" y="25"/>
                  </a:cubicBezTo>
                  <a:cubicBezTo>
                    <a:pt x="3" y="25"/>
                    <a:pt x="1" y="27"/>
                    <a:pt x="0" y="28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grpSp>
          <p:nvGrpSpPr>
            <p:cNvPr id="10" name="Group 13">
              <a:extLst>
                <a:ext uri="{FF2B5EF4-FFF2-40B4-BE49-F238E27FC236}">
                  <a16:creationId xmlns:a16="http://schemas.microsoft.com/office/drawing/2014/main" id="{B0966DC7-8E88-4985-1F7E-A94E0AA9F0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43927" y="4077818"/>
              <a:ext cx="601256" cy="687983"/>
              <a:chOff x="282" y="3981"/>
              <a:chExt cx="38" cy="52"/>
            </a:xfrm>
            <a:solidFill>
              <a:schemeClr val="bg1">
                <a:lumMod val="75000"/>
              </a:schemeClr>
            </a:solidFill>
          </p:grpSpPr>
          <p:sp>
            <p:nvSpPr>
              <p:cNvPr id="11371" name="Freeform 15">
                <a:extLst>
                  <a:ext uri="{FF2B5EF4-FFF2-40B4-BE49-F238E27FC236}">
                    <a16:creationId xmlns:a16="http://schemas.microsoft.com/office/drawing/2014/main" id="{F34DFCA9-9A97-E075-FF4C-430392281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" y="3981"/>
                <a:ext cx="13" cy="28"/>
              </a:xfrm>
              <a:custGeom>
                <a:avLst/>
                <a:gdLst>
                  <a:gd name="T0" fmla="*/ 1 w 18"/>
                  <a:gd name="T1" fmla="*/ 0 h 38"/>
                  <a:gd name="T2" fmla="*/ 1 w 18"/>
                  <a:gd name="T3" fmla="*/ 1 h 38"/>
                  <a:gd name="T4" fmla="*/ 1 w 18"/>
                  <a:gd name="T5" fmla="*/ 3 h 38"/>
                  <a:gd name="T6" fmla="*/ 1 w 18"/>
                  <a:gd name="T7" fmla="*/ 3 h 38"/>
                  <a:gd name="T8" fmla="*/ 1 w 18"/>
                  <a:gd name="T9" fmla="*/ 3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9" y="0"/>
                    </a:moveTo>
                    <a:cubicBezTo>
                      <a:pt x="5" y="1"/>
                      <a:pt x="5" y="6"/>
                      <a:pt x="3" y="11"/>
                    </a:cubicBezTo>
                    <a:cubicBezTo>
                      <a:pt x="2" y="16"/>
                      <a:pt x="0" y="32"/>
                      <a:pt x="1" y="35"/>
                    </a:cubicBezTo>
                    <a:lnTo>
                      <a:pt x="10" y="33"/>
                    </a:lnTo>
                    <a:cubicBezTo>
                      <a:pt x="13" y="33"/>
                      <a:pt x="17" y="37"/>
                      <a:pt x="18" y="38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grpSp>
            <p:nvGrpSpPr>
              <p:cNvPr id="11372" name="Group 8622">
                <a:extLst>
                  <a:ext uri="{FF2B5EF4-FFF2-40B4-BE49-F238E27FC236}">
                    <a16:creationId xmlns:a16="http://schemas.microsoft.com/office/drawing/2014/main" id="{66A0C621-EC1C-C291-C8E6-0931AF7F23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306" y="4018"/>
                <a:ext cx="14" cy="15"/>
                <a:chOff x="129" y="1573"/>
                <a:chExt cx="13" cy="13"/>
              </a:xfrm>
              <a:grpFill/>
            </p:grpSpPr>
            <p:sp>
              <p:nvSpPr>
                <p:cNvPr id="11378" name="Freeform 8623">
                  <a:extLst>
                    <a:ext uri="{FF2B5EF4-FFF2-40B4-BE49-F238E27FC236}">
                      <a16:creationId xmlns:a16="http://schemas.microsoft.com/office/drawing/2014/main" id="{343ED324-36C9-740B-C53E-9355B5D640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573"/>
                  <a:ext cx="13" cy="13"/>
                </a:xfrm>
                <a:custGeom>
                  <a:avLst/>
                  <a:gdLst>
                    <a:gd name="T0" fmla="*/ 0 w 78"/>
                    <a:gd name="T1" fmla="*/ 0 h 77"/>
                    <a:gd name="T2" fmla="*/ 0 w 78"/>
                    <a:gd name="T3" fmla="*/ 0 h 77"/>
                    <a:gd name="T4" fmla="*/ 0 w 78"/>
                    <a:gd name="T5" fmla="*/ 0 h 77"/>
                    <a:gd name="T6" fmla="*/ 0 w 78"/>
                    <a:gd name="T7" fmla="*/ 0 h 77"/>
                    <a:gd name="T8" fmla="*/ 0 w 78"/>
                    <a:gd name="T9" fmla="*/ 0 h 77"/>
                    <a:gd name="T10" fmla="*/ 0 w 78"/>
                    <a:gd name="T11" fmla="*/ 0 h 77"/>
                    <a:gd name="T12" fmla="*/ 0 w 78"/>
                    <a:gd name="T13" fmla="*/ 0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8" h="77">
                      <a:moveTo>
                        <a:pt x="66" y="77"/>
                      </a:moveTo>
                      <a:cubicBezTo>
                        <a:pt x="72" y="77"/>
                        <a:pt x="78" y="72"/>
                        <a:pt x="78" y="65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2"/>
                        <a:pt x="5" y="77"/>
                        <a:pt x="12" y="77"/>
                      </a:cubicBezTo>
                      <a:lnTo>
                        <a:pt x="66" y="77"/>
                      </a:lnTo>
                      <a:close/>
                    </a:path>
                  </a:pathLst>
                </a:custGeom>
                <a:grpFill/>
                <a:ln w="15875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11379" name="Freeform 8624">
                  <a:extLst>
                    <a:ext uri="{FF2B5EF4-FFF2-40B4-BE49-F238E27FC236}">
                      <a16:creationId xmlns:a16="http://schemas.microsoft.com/office/drawing/2014/main" id="{40E2CB30-1398-D560-E56D-D7D1BC90A9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577"/>
                  <a:ext cx="13" cy="1"/>
                </a:xfrm>
                <a:custGeom>
                  <a:avLst/>
                  <a:gdLst>
                    <a:gd name="T0" fmla="*/ 0 w 82"/>
                    <a:gd name="T1" fmla="*/ 0 h 12"/>
                    <a:gd name="T2" fmla="*/ 0 w 82"/>
                    <a:gd name="T3" fmla="*/ 0 h 12"/>
                    <a:gd name="T4" fmla="*/ 0 w 82"/>
                    <a:gd name="T5" fmla="*/ 0 h 1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2" h="12">
                      <a:moveTo>
                        <a:pt x="0" y="0"/>
                      </a:moveTo>
                      <a:lnTo>
                        <a:pt x="41" y="12"/>
                      </a:lnTo>
                      <a:lnTo>
                        <a:pt x="82" y="0"/>
                      </a:lnTo>
                    </a:path>
                  </a:pathLst>
                </a:custGeom>
                <a:grpFill/>
                <a:ln w="1587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11380" name="Line 8625">
                  <a:extLst>
                    <a:ext uri="{FF2B5EF4-FFF2-40B4-BE49-F238E27FC236}">
                      <a16:creationId xmlns:a16="http://schemas.microsoft.com/office/drawing/2014/main" id="{CFEA16C5-B69D-F24C-05EC-F727CB4CFA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" y="1578"/>
                  <a:ext cx="0" cy="8"/>
                </a:xfrm>
                <a:prstGeom prst="line">
                  <a:avLst/>
                </a:prstGeom>
                <a:grpFill/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11373" name="Group 8622">
                <a:extLst>
                  <a:ext uri="{FF2B5EF4-FFF2-40B4-BE49-F238E27FC236}">
                    <a16:creationId xmlns:a16="http://schemas.microsoft.com/office/drawing/2014/main" id="{EEB87361-1FCB-F017-CA5B-B7E079B6B2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282" y="4017"/>
                <a:ext cx="10" cy="15"/>
                <a:chOff x="129" y="1573"/>
                <a:chExt cx="13" cy="13"/>
              </a:xfrm>
              <a:grpFill/>
            </p:grpSpPr>
            <p:sp>
              <p:nvSpPr>
                <p:cNvPr id="11375" name="Freeform 8623">
                  <a:extLst>
                    <a:ext uri="{FF2B5EF4-FFF2-40B4-BE49-F238E27FC236}">
                      <a16:creationId xmlns:a16="http://schemas.microsoft.com/office/drawing/2014/main" id="{A6725D07-C41B-B9EE-2BBC-0AA369B77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573"/>
                  <a:ext cx="13" cy="13"/>
                </a:xfrm>
                <a:custGeom>
                  <a:avLst/>
                  <a:gdLst>
                    <a:gd name="T0" fmla="*/ 0 w 78"/>
                    <a:gd name="T1" fmla="*/ 0 h 77"/>
                    <a:gd name="T2" fmla="*/ 0 w 78"/>
                    <a:gd name="T3" fmla="*/ 0 h 77"/>
                    <a:gd name="T4" fmla="*/ 0 w 78"/>
                    <a:gd name="T5" fmla="*/ 0 h 77"/>
                    <a:gd name="T6" fmla="*/ 0 w 78"/>
                    <a:gd name="T7" fmla="*/ 0 h 77"/>
                    <a:gd name="T8" fmla="*/ 0 w 78"/>
                    <a:gd name="T9" fmla="*/ 0 h 77"/>
                    <a:gd name="T10" fmla="*/ 0 w 78"/>
                    <a:gd name="T11" fmla="*/ 0 h 77"/>
                    <a:gd name="T12" fmla="*/ 0 w 78"/>
                    <a:gd name="T13" fmla="*/ 0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8" h="77">
                      <a:moveTo>
                        <a:pt x="66" y="77"/>
                      </a:moveTo>
                      <a:cubicBezTo>
                        <a:pt x="72" y="77"/>
                        <a:pt x="78" y="72"/>
                        <a:pt x="78" y="65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2"/>
                        <a:pt x="5" y="77"/>
                        <a:pt x="12" y="77"/>
                      </a:cubicBezTo>
                      <a:lnTo>
                        <a:pt x="66" y="77"/>
                      </a:lnTo>
                      <a:close/>
                    </a:path>
                  </a:pathLst>
                </a:custGeom>
                <a:grpFill/>
                <a:ln w="15875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11376" name="Freeform 8624">
                  <a:extLst>
                    <a:ext uri="{FF2B5EF4-FFF2-40B4-BE49-F238E27FC236}">
                      <a16:creationId xmlns:a16="http://schemas.microsoft.com/office/drawing/2014/main" id="{C231A7F0-D225-91BE-05B0-673466720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577"/>
                  <a:ext cx="13" cy="1"/>
                </a:xfrm>
                <a:custGeom>
                  <a:avLst/>
                  <a:gdLst>
                    <a:gd name="T0" fmla="*/ 0 w 82"/>
                    <a:gd name="T1" fmla="*/ 0 h 12"/>
                    <a:gd name="T2" fmla="*/ 0 w 82"/>
                    <a:gd name="T3" fmla="*/ 0 h 12"/>
                    <a:gd name="T4" fmla="*/ 0 w 82"/>
                    <a:gd name="T5" fmla="*/ 0 h 1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2" h="12">
                      <a:moveTo>
                        <a:pt x="0" y="0"/>
                      </a:moveTo>
                      <a:lnTo>
                        <a:pt x="41" y="12"/>
                      </a:lnTo>
                      <a:lnTo>
                        <a:pt x="82" y="0"/>
                      </a:lnTo>
                    </a:path>
                  </a:pathLst>
                </a:custGeom>
                <a:grpFill/>
                <a:ln w="1587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  <p:sp>
              <p:nvSpPr>
                <p:cNvPr id="11377" name="Line 8625">
                  <a:extLst>
                    <a:ext uri="{FF2B5EF4-FFF2-40B4-BE49-F238E27FC236}">
                      <a16:creationId xmlns:a16="http://schemas.microsoft.com/office/drawing/2014/main" id="{B4A83809-D9FA-8976-4427-6A8781C8F5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" y="1578"/>
                  <a:ext cx="0" cy="8"/>
                </a:xfrm>
                <a:prstGeom prst="line">
                  <a:avLst/>
                </a:prstGeom>
                <a:grpFill/>
                <a:ln w="158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ja-JP" altLang="en-US">
                    <a:latin typeface="Arial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11374" name="AutoShape 26">
                <a:extLst>
                  <a:ext uri="{FF2B5EF4-FFF2-40B4-BE49-F238E27FC236}">
                    <a16:creationId xmlns:a16="http://schemas.microsoft.com/office/drawing/2014/main" id="{AB6271C5-BC74-4EF7-45EE-50B2E4316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" y="4009"/>
                <a:ext cx="4" cy="4"/>
              </a:xfrm>
              <a:prstGeom prst="triangle">
                <a:avLst>
                  <a:gd name="adj" fmla="val 50000"/>
                </a:avLst>
              </a:prstGeom>
              <a:grpFill/>
              <a:ln w="15875" cap="rnd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ja-JP" altLang="en-US" sz="1800"/>
              </a:p>
            </p:txBody>
          </p:sp>
        </p:grp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71710D6D-80FF-0F83-F244-8ECDE1A90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178" y="3996382"/>
              <a:ext cx="276253" cy="450250"/>
            </a:xfrm>
            <a:custGeom>
              <a:avLst/>
              <a:gdLst>
                <a:gd name="T0" fmla="*/ 2147483646 w 17"/>
                <a:gd name="T1" fmla="*/ 0 h 35"/>
                <a:gd name="T2" fmla="*/ 2147483646 w 17"/>
                <a:gd name="T3" fmla="*/ 2147483646 h 35"/>
                <a:gd name="T4" fmla="*/ 2147483646 w 17"/>
                <a:gd name="T5" fmla="*/ 2147483646 h 35"/>
                <a:gd name="T6" fmla="*/ 2147483646 w 17"/>
                <a:gd name="T7" fmla="*/ 2147483646 h 35"/>
                <a:gd name="T8" fmla="*/ 0 w 17"/>
                <a:gd name="T9" fmla="*/ 2147483646 h 35"/>
                <a:gd name="T10" fmla="*/ 0 w 17"/>
                <a:gd name="T11" fmla="*/ 0 h 35"/>
                <a:gd name="T12" fmla="*/ 2147483646 w 17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35">
                  <a:moveTo>
                    <a:pt x="17" y="0"/>
                  </a:moveTo>
                  <a:cubicBezTo>
                    <a:pt x="17" y="4"/>
                    <a:pt x="17" y="3"/>
                    <a:pt x="17" y="9"/>
                  </a:cubicBezTo>
                  <a:cubicBezTo>
                    <a:pt x="16" y="15"/>
                    <a:pt x="9" y="34"/>
                    <a:pt x="6" y="35"/>
                  </a:cubicBezTo>
                  <a:cubicBezTo>
                    <a:pt x="4" y="29"/>
                    <a:pt x="4" y="28"/>
                    <a:pt x="3" y="25"/>
                  </a:cubicBezTo>
                  <a:cubicBezTo>
                    <a:pt x="1" y="19"/>
                    <a:pt x="1" y="13"/>
                    <a:pt x="0" y="9"/>
                  </a:cubicBezTo>
                  <a:cubicBezTo>
                    <a:pt x="0" y="6"/>
                    <a:pt x="0" y="4"/>
                    <a:pt x="0" y="0"/>
                  </a:cubicBezTo>
                  <a:cubicBezTo>
                    <a:pt x="3" y="0"/>
                    <a:pt x="13" y="0"/>
                    <a:pt x="17" y="0"/>
                  </a:cubicBezTo>
                  <a:close/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EF17FECF-42FE-667D-43BC-7C6D4AB44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679" y="4269259"/>
              <a:ext cx="195002" cy="177371"/>
            </a:xfrm>
            <a:custGeom>
              <a:avLst/>
              <a:gdLst>
                <a:gd name="T0" fmla="*/ 2147483646 w 11"/>
                <a:gd name="T1" fmla="*/ 0 h 13"/>
                <a:gd name="T2" fmla="*/ 2147483646 w 11"/>
                <a:gd name="T3" fmla="*/ 2147483646 h 13"/>
                <a:gd name="T4" fmla="*/ 0 w 11"/>
                <a:gd name="T5" fmla="*/ 2147483646 h 13"/>
                <a:gd name="T6" fmla="*/ 2147483646 w 11"/>
                <a:gd name="T7" fmla="*/ 2147483646 h 13"/>
                <a:gd name="T8" fmla="*/ 2147483646 w 11"/>
                <a:gd name="T9" fmla="*/ 2147483646 h 13"/>
                <a:gd name="T10" fmla="*/ 2147483646 w 11"/>
                <a:gd name="T11" fmla="*/ 2147483646 h 13"/>
                <a:gd name="T12" fmla="*/ 2147483646 w 1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2" y="8"/>
                  </a:lnTo>
                  <a:lnTo>
                    <a:pt x="5" y="13"/>
                  </a:lnTo>
                  <a:lnTo>
                    <a:pt x="8" y="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2570B41F-9CAE-0E6D-6ED4-5BCAB2A70AA9}"/>
                </a:ext>
              </a:extLst>
            </p:cNvPr>
            <p:cNvSpPr>
              <a:spLocks/>
            </p:cNvSpPr>
            <p:nvPr/>
          </p:nvSpPr>
          <p:spPr bwMode="auto">
            <a:xfrm rot="20914581">
              <a:off x="4243927" y="3600707"/>
              <a:ext cx="633757" cy="559401"/>
            </a:xfrm>
            <a:custGeom>
              <a:avLst/>
              <a:gdLst>
                <a:gd name="T0" fmla="*/ 2147483646 w 47"/>
                <a:gd name="T1" fmla="*/ 2147483646 h 52"/>
                <a:gd name="T2" fmla="*/ 2147483646 w 47"/>
                <a:gd name="T3" fmla="*/ 2147483646 h 52"/>
                <a:gd name="T4" fmla="*/ 2147483646 w 47"/>
                <a:gd name="T5" fmla="*/ 2147483646 h 52"/>
                <a:gd name="T6" fmla="*/ 2147483646 w 47"/>
                <a:gd name="T7" fmla="*/ 2147483646 h 52"/>
                <a:gd name="T8" fmla="*/ 2147483646 w 47"/>
                <a:gd name="T9" fmla="*/ 2147483646 h 52"/>
                <a:gd name="T10" fmla="*/ 2147483646 w 47"/>
                <a:gd name="T11" fmla="*/ 2147483646 h 52"/>
                <a:gd name="T12" fmla="*/ 2147483646 w 47"/>
                <a:gd name="T13" fmla="*/ 2147483646 h 52"/>
                <a:gd name="T14" fmla="*/ 2147483646 w 47"/>
                <a:gd name="T15" fmla="*/ 2147483646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7" h="52">
                  <a:moveTo>
                    <a:pt x="5" y="3"/>
                  </a:moveTo>
                  <a:cubicBezTo>
                    <a:pt x="5" y="3"/>
                    <a:pt x="37" y="0"/>
                    <a:pt x="39" y="6"/>
                  </a:cubicBezTo>
                  <a:cubicBezTo>
                    <a:pt x="42" y="12"/>
                    <a:pt x="41" y="20"/>
                    <a:pt x="41" y="20"/>
                  </a:cubicBezTo>
                  <a:cubicBezTo>
                    <a:pt x="41" y="20"/>
                    <a:pt x="47" y="20"/>
                    <a:pt x="47" y="24"/>
                  </a:cubicBezTo>
                  <a:cubicBezTo>
                    <a:pt x="47" y="29"/>
                    <a:pt x="42" y="33"/>
                    <a:pt x="37" y="32"/>
                  </a:cubicBezTo>
                  <a:cubicBezTo>
                    <a:pt x="38" y="42"/>
                    <a:pt x="22" y="52"/>
                    <a:pt x="13" y="50"/>
                  </a:cubicBezTo>
                  <a:cubicBezTo>
                    <a:pt x="10" y="50"/>
                    <a:pt x="0" y="40"/>
                    <a:pt x="1" y="32"/>
                  </a:cubicBezTo>
                  <a:cubicBezTo>
                    <a:pt x="2" y="23"/>
                    <a:pt x="6" y="7"/>
                    <a:pt x="5" y="3"/>
                  </a:cubicBezTo>
                  <a:close/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49716F0D-812F-AB17-D2F4-CD0168E05D0C}"/>
                </a:ext>
              </a:extLst>
            </p:cNvPr>
            <p:cNvSpPr>
              <a:spLocks/>
            </p:cNvSpPr>
            <p:nvPr/>
          </p:nvSpPr>
          <p:spPr bwMode="auto">
            <a:xfrm rot="20809210">
              <a:off x="4308928" y="3778078"/>
              <a:ext cx="97501" cy="54575"/>
            </a:xfrm>
            <a:custGeom>
              <a:avLst/>
              <a:gdLst>
                <a:gd name="T0" fmla="*/ 0 w 64"/>
                <a:gd name="T1" fmla="*/ 0 h 47"/>
                <a:gd name="T2" fmla="*/ 0 w 64"/>
                <a:gd name="T3" fmla="*/ 0 h 4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4" h="47">
                  <a:moveTo>
                    <a:pt x="0" y="17"/>
                  </a:moveTo>
                  <a:cubicBezTo>
                    <a:pt x="0" y="17"/>
                    <a:pt x="27" y="0"/>
                    <a:pt x="64" y="47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1D12445E-32C2-2EAC-0D22-C587195CEDC0}"/>
                </a:ext>
              </a:extLst>
            </p:cNvPr>
            <p:cNvSpPr>
              <a:spLocks/>
            </p:cNvSpPr>
            <p:nvPr/>
          </p:nvSpPr>
          <p:spPr bwMode="auto">
            <a:xfrm rot="20870275">
              <a:off x="4520180" y="3791723"/>
              <a:ext cx="146252" cy="27288"/>
            </a:xfrm>
            <a:custGeom>
              <a:avLst/>
              <a:gdLst>
                <a:gd name="T0" fmla="*/ 0 w 91"/>
                <a:gd name="T1" fmla="*/ 0 h 27"/>
                <a:gd name="T2" fmla="*/ 0 w 91"/>
                <a:gd name="T3" fmla="*/ 0 h 27"/>
                <a:gd name="T4" fmla="*/ 0 w 91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1" h="27">
                  <a:moveTo>
                    <a:pt x="91" y="27"/>
                  </a:moveTo>
                  <a:cubicBezTo>
                    <a:pt x="91" y="27"/>
                    <a:pt x="61" y="0"/>
                    <a:pt x="34" y="7"/>
                  </a:cubicBezTo>
                  <a:cubicBezTo>
                    <a:pt x="7" y="13"/>
                    <a:pt x="0" y="24"/>
                    <a:pt x="0" y="24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6" name="Freeform 32">
              <a:extLst>
                <a:ext uri="{FF2B5EF4-FFF2-40B4-BE49-F238E27FC236}">
                  <a16:creationId xmlns:a16="http://schemas.microsoft.com/office/drawing/2014/main" id="{CE500F0D-E93D-D8E9-AF50-27273F6B9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178" y="3846298"/>
              <a:ext cx="65001" cy="136439"/>
            </a:xfrm>
            <a:custGeom>
              <a:avLst/>
              <a:gdLst>
                <a:gd name="T0" fmla="*/ 2147483646 w 4"/>
                <a:gd name="T1" fmla="*/ 0 h 10"/>
                <a:gd name="T2" fmla="*/ 2147483646 w 4"/>
                <a:gd name="T3" fmla="*/ 2147483646 h 10"/>
                <a:gd name="T4" fmla="*/ 2147483646 w 4"/>
                <a:gd name="T5" fmla="*/ 2147483646 h 10"/>
                <a:gd name="T6" fmla="*/ 2147483646 w 4"/>
                <a:gd name="T7" fmla="*/ 2147483646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">
                  <a:moveTo>
                    <a:pt x="3" y="0"/>
                  </a:moveTo>
                  <a:cubicBezTo>
                    <a:pt x="3" y="0"/>
                    <a:pt x="4" y="3"/>
                    <a:pt x="3" y="4"/>
                  </a:cubicBezTo>
                  <a:cubicBezTo>
                    <a:pt x="2" y="5"/>
                    <a:pt x="0" y="6"/>
                    <a:pt x="1" y="7"/>
                  </a:cubicBezTo>
                  <a:cubicBezTo>
                    <a:pt x="1" y="8"/>
                    <a:pt x="4" y="10"/>
                    <a:pt x="4" y="10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id="{AB90D628-C45E-7720-05DA-09EC4B114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182" y="3819010"/>
              <a:ext cx="32500" cy="54575"/>
            </a:xfrm>
            <a:custGeom>
              <a:avLst/>
              <a:gdLst>
                <a:gd name="T0" fmla="*/ 2147483646 w 2"/>
                <a:gd name="T1" fmla="*/ 0 h 4"/>
                <a:gd name="T2" fmla="*/ 0 w 2"/>
                <a:gd name="T3" fmla="*/ 2147483646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3"/>
                    <a:pt x="2" y="2"/>
                    <a:pt x="0" y="4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id="{255CD7BC-3CE0-6274-538B-E8BC10E27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926" y="3505200"/>
              <a:ext cx="650007" cy="382030"/>
            </a:xfrm>
            <a:custGeom>
              <a:avLst/>
              <a:gdLst>
                <a:gd name="T0" fmla="*/ 2147483646 w 39"/>
                <a:gd name="T1" fmla="*/ 2147483646 h 28"/>
                <a:gd name="T2" fmla="*/ 2147483646 w 39"/>
                <a:gd name="T3" fmla="*/ 2147483646 h 28"/>
                <a:gd name="T4" fmla="*/ 2147483646 w 39"/>
                <a:gd name="T5" fmla="*/ 2147483646 h 28"/>
                <a:gd name="T6" fmla="*/ 2147483646 w 39"/>
                <a:gd name="T7" fmla="*/ 2147483646 h 28"/>
                <a:gd name="T8" fmla="*/ 2147483646 w 39"/>
                <a:gd name="T9" fmla="*/ 2147483646 h 28"/>
                <a:gd name="T10" fmla="*/ 2147483646 w 39"/>
                <a:gd name="T11" fmla="*/ 2147483646 h 28"/>
                <a:gd name="T12" fmla="*/ 2147483646 w 39"/>
                <a:gd name="T13" fmla="*/ 2147483646 h 28"/>
                <a:gd name="T14" fmla="*/ 2147483646 w 39"/>
                <a:gd name="T15" fmla="*/ 2147483646 h 28"/>
                <a:gd name="T16" fmla="*/ 2147483646 w 39"/>
                <a:gd name="T17" fmla="*/ 2147483646 h 28"/>
                <a:gd name="T18" fmla="*/ 2147483646 w 39"/>
                <a:gd name="T19" fmla="*/ 2147483646 h 28"/>
                <a:gd name="T20" fmla="*/ 2147483646 w 39"/>
                <a:gd name="T21" fmla="*/ 2147483646 h 28"/>
                <a:gd name="T22" fmla="*/ 2147483646 w 39"/>
                <a:gd name="T23" fmla="*/ 2147483646 h 28"/>
                <a:gd name="T24" fmla="*/ 2147483646 w 39"/>
                <a:gd name="T25" fmla="*/ 2147483646 h 28"/>
                <a:gd name="T26" fmla="*/ 2147483646 w 39"/>
                <a:gd name="T27" fmla="*/ 2147483646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" h="28">
                  <a:moveTo>
                    <a:pt x="33" y="27"/>
                  </a:moveTo>
                  <a:cubicBezTo>
                    <a:pt x="33" y="22"/>
                    <a:pt x="30" y="18"/>
                    <a:pt x="23" y="15"/>
                  </a:cubicBezTo>
                  <a:cubicBezTo>
                    <a:pt x="22" y="18"/>
                    <a:pt x="22" y="18"/>
                    <a:pt x="21" y="21"/>
                  </a:cubicBezTo>
                  <a:cubicBezTo>
                    <a:pt x="20" y="19"/>
                    <a:pt x="19" y="18"/>
                    <a:pt x="20" y="16"/>
                  </a:cubicBezTo>
                  <a:cubicBezTo>
                    <a:pt x="17" y="17"/>
                    <a:pt x="16" y="17"/>
                    <a:pt x="13" y="20"/>
                  </a:cubicBezTo>
                  <a:cubicBezTo>
                    <a:pt x="13" y="18"/>
                    <a:pt x="12" y="19"/>
                    <a:pt x="13" y="17"/>
                  </a:cubicBezTo>
                  <a:cubicBezTo>
                    <a:pt x="10" y="19"/>
                    <a:pt x="11" y="18"/>
                    <a:pt x="9" y="20"/>
                  </a:cubicBezTo>
                  <a:cubicBezTo>
                    <a:pt x="9" y="16"/>
                    <a:pt x="7" y="21"/>
                    <a:pt x="5" y="24"/>
                  </a:cubicBezTo>
                  <a:cubicBezTo>
                    <a:pt x="4" y="23"/>
                    <a:pt x="3" y="20"/>
                    <a:pt x="4" y="17"/>
                  </a:cubicBezTo>
                  <a:cubicBezTo>
                    <a:pt x="3" y="18"/>
                    <a:pt x="3" y="19"/>
                    <a:pt x="1" y="22"/>
                  </a:cubicBezTo>
                  <a:cubicBezTo>
                    <a:pt x="0" y="18"/>
                    <a:pt x="2" y="10"/>
                    <a:pt x="6" y="7"/>
                  </a:cubicBezTo>
                  <a:cubicBezTo>
                    <a:pt x="13" y="2"/>
                    <a:pt x="23" y="0"/>
                    <a:pt x="28" y="2"/>
                  </a:cubicBezTo>
                  <a:cubicBezTo>
                    <a:pt x="38" y="4"/>
                    <a:pt x="39" y="14"/>
                    <a:pt x="39" y="21"/>
                  </a:cubicBezTo>
                  <a:cubicBezTo>
                    <a:pt x="37" y="24"/>
                    <a:pt x="33" y="28"/>
                    <a:pt x="33" y="27"/>
                  </a:cubicBezTo>
                  <a:close/>
                </a:path>
              </a:pathLst>
            </a:custGeom>
            <a:solidFill>
              <a:srgbClr val="000000"/>
            </a:solidFill>
            <a:ln w="31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" name="Freeform 42">
              <a:extLst>
                <a:ext uri="{FF2B5EF4-FFF2-40B4-BE49-F238E27FC236}">
                  <a16:creationId xmlns:a16="http://schemas.microsoft.com/office/drawing/2014/main" id="{92366975-2328-3234-2A20-E09F1268D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6431" y="3587064"/>
              <a:ext cx="130002" cy="68220"/>
            </a:xfrm>
            <a:custGeom>
              <a:avLst/>
              <a:gdLst>
                <a:gd name="T0" fmla="*/ 0 w 8"/>
                <a:gd name="T1" fmla="*/ 0 h 5"/>
                <a:gd name="T2" fmla="*/ 2147483646 w 8"/>
                <a:gd name="T3" fmla="*/ 2147483646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3" y="1"/>
                    <a:pt x="5" y="3"/>
                    <a:pt x="8" y="5"/>
                  </a:cubicBez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" name="Freeform 43">
              <a:extLst>
                <a:ext uri="{FF2B5EF4-FFF2-40B4-BE49-F238E27FC236}">
                  <a16:creationId xmlns:a16="http://schemas.microsoft.com/office/drawing/2014/main" id="{66A55F10-A91A-BEBF-40CD-381D39077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927" y="3587064"/>
              <a:ext cx="65001" cy="27288"/>
            </a:xfrm>
            <a:custGeom>
              <a:avLst/>
              <a:gdLst>
                <a:gd name="T0" fmla="*/ 0 w 4"/>
                <a:gd name="T1" fmla="*/ 2147483646 h 2"/>
                <a:gd name="T2" fmla="*/ 2147483646 w 4"/>
                <a:gd name="T3" fmla="*/ 0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3" y="0"/>
                    <a:pt x="2" y="1"/>
                    <a:pt x="4" y="0"/>
                  </a:cubicBez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D4732EAA-1933-0239-4B51-3B028F307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428" y="3996382"/>
              <a:ext cx="195002" cy="40932"/>
            </a:xfrm>
            <a:custGeom>
              <a:avLst/>
              <a:gdLst>
                <a:gd name="T0" fmla="*/ 0 w 12"/>
                <a:gd name="T1" fmla="*/ 2147483646 h 3"/>
                <a:gd name="T2" fmla="*/ 2147483646 w 12"/>
                <a:gd name="T3" fmla="*/ 2147483646 h 3"/>
                <a:gd name="T4" fmla="*/ 2147483646 w 12"/>
                <a:gd name="T5" fmla="*/ 0 h 3"/>
                <a:gd name="T6" fmla="*/ 0 w 12"/>
                <a:gd name="T7" fmla="*/ 2147483646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3" y="3"/>
                    <a:pt x="4" y="2"/>
                    <a:pt x="5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1" y="0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FF0000"/>
            </a:solidFill>
            <a:ln w="158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" name="Oval 45">
              <a:extLst>
                <a:ext uri="{FF2B5EF4-FFF2-40B4-BE49-F238E27FC236}">
                  <a16:creationId xmlns:a16="http://schemas.microsoft.com/office/drawing/2014/main" id="{89F50175-6268-04A4-2F04-08B54E275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1428" y="3846298"/>
              <a:ext cx="48750" cy="54575"/>
            </a:xfrm>
            <a:prstGeom prst="ellipse">
              <a:avLst/>
            </a:prstGeom>
            <a:solidFill>
              <a:srgbClr val="000000"/>
            </a:solidFill>
            <a:ln w="3175" cap="rnd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23" name="Oval 46">
              <a:extLst>
                <a:ext uri="{FF2B5EF4-FFF2-40B4-BE49-F238E27FC236}">
                  <a16:creationId xmlns:a16="http://schemas.microsoft.com/office/drawing/2014/main" id="{56554103-CA4A-7A33-1BDA-E4A32E555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8931" y="3846298"/>
              <a:ext cx="48750" cy="54575"/>
            </a:xfrm>
            <a:prstGeom prst="ellipse">
              <a:avLst/>
            </a:prstGeom>
            <a:solidFill>
              <a:srgbClr val="000000"/>
            </a:solidFill>
            <a:ln w="3175" cap="rnd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24" name="Freeform 49">
              <a:extLst>
                <a:ext uri="{FF2B5EF4-FFF2-40B4-BE49-F238E27FC236}">
                  <a16:creationId xmlns:a16="http://schemas.microsoft.com/office/drawing/2014/main" id="{A39466B1-5ED6-2F7D-B377-2109CBF86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152" y="4460275"/>
              <a:ext cx="243753" cy="177371"/>
            </a:xfrm>
            <a:custGeom>
              <a:avLst/>
              <a:gdLst>
                <a:gd name="T0" fmla="*/ 2147483646 w 15"/>
                <a:gd name="T1" fmla="*/ 2147483646 h 13"/>
                <a:gd name="T2" fmla="*/ 2147483646 w 15"/>
                <a:gd name="T3" fmla="*/ 2147483646 h 13"/>
                <a:gd name="T4" fmla="*/ 2147483646 w 15"/>
                <a:gd name="T5" fmla="*/ 0 h 13"/>
                <a:gd name="T6" fmla="*/ 2147483646 w 15"/>
                <a:gd name="T7" fmla="*/ 2147483646 h 13"/>
                <a:gd name="T8" fmla="*/ 2147483646 w 15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3">
                  <a:moveTo>
                    <a:pt x="15" y="11"/>
                  </a:moveTo>
                  <a:cubicBezTo>
                    <a:pt x="12" y="7"/>
                    <a:pt x="13" y="7"/>
                    <a:pt x="10" y="5"/>
                  </a:cubicBezTo>
                  <a:cubicBezTo>
                    <a:pt x="9" y="3"/>
                    <a:pt x="5" y="0"/>
                    <a:pt x="5" y="0"/>
                  </a:cubicBezTo>
                  <a:cubicBezTo>
                    <a:pt x="0" y="5"/>
                    <a:pt x="4" y="11"/>
                    <a:pt x="9" y="13"/>
                  </a:cubicBezTo>
                  <a:cubicBezTo>
                    <a:pt x="12" y="12"/>
                    <a:pt x="11" y="12"/>
                    <a:pt x="15" y="11"/>
                  </a:cubicBezTo>
                  <a:close/>
                </a:path>
              </a:pathLst>
            </a:custGeom>
            <a:solidFill>
              <a:srgbClr val="000000"/>
            </a:solidFill>
            <a:ln w="31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C1809433-6D2B-3BB9-B26E-2454D0912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905" y="4733153"/>
              <a:ext cx="341254" cy="313810"/>
            </a:xfrm>
            <a:custGeom>
              <a:avLst/>
              <a:gdLst>
                <a:gd name="T0" fmla="*/ 0 w 21"/>
                <a:gd name="T1" fmla="*/ 2147483646 h 23"/>
                <a:gd name="T2" fmla="*/ 2147483646 w 21"/>
                <a:gd name="T3" fmla="*/ 2147483646 h 23"/>
                <a:gd name="T4" fmla="*/ 2147483646 w 21"/>
                <a:gd name="T5" fmla="*/ 0 h 23"/>
                <a:gd name="T6" fmla="*/ 0 w 21"/>
                <a:gd name="T7" fmla="*/ 2147483646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23">
                  <a:moveTo>
                    <a:pt x="0" y="2"/>
                  </a:moveTo>
                  <a:cubicBezTo>
                    <a:pt x="3" y="9"/>
                    <a:pt x="9" y="18"/>
                    <a:pt x="13" y="23"/>
                  </a:cubicBezTo>
                  <a:cubicBezTo>
                    <a:pt x="15" y="18"/>
                    <a:pt x="20" y="4"/>
                    <a:pt x="21" y="0"/>
                  </a:cubicBezTo>
                  <a:cubicBezTo>
                    <a:pt x="21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D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6" name="Freeform 54">
              <a:extLst>
                <a:ext uri="{FF2B5EF4-FFF2-40B4-BE49-F238E27FC236}">
                  <a16:creationId xmlns:a16="http://schemas.microsoft.com/office/drawing/2014/main" id="{3B894567-6C77-CCEE-3DD1-DA35BC407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907" y="4965099"/>
              <a:ext cx="162502" cy="27288"/>
            </a:xfrm>
            <a:custGeom>
              <a:avLst/>
              <a:gdLst>
                <a:gd name="T0" fmla="*/ 0 w 10"/>
                <a:gd name="T1" fmla="*/ 2147483646 h 2"/>
                <a:gd name="T2" fmla="*/ 2147483646 w 10"/>
                <a:gd name="T3" fmla="*/ 0 h 2"/>
                <a:gd name="T4" fmla="*/ 2147483646 w 10"/>
                <a:gd name="T5" fmla="*/ 2147483646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2">
                  <a:moveTo>
                    <a:pt x="0" y="1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8" y="1"/>
                    <a:pt x="10" y="2"/>
                    <a:pt x="10" y="2"/>
                  </a:cubicBezTo>
                </a:path>
              </a:pathLst>
            </a:custGeom>
            <a:noFill/>
            <a:ln w="15875" cap="rnd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7" name="Freeform 55">
              <a:extLst>
                <a:ext uri="{FF2B5EF4-FFF2-40B4-BE49-F238E27FC236}">
                  <a16:creationId xmlns:a16="http://schemas.microsoft.com/office/drawing/2014/main" id="{07AF9A5A-8BB7-2A48-BFE1-113AEFD1C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5158" y="4924167"/>
              <a:ext cx="146252" cy="27288"/>
            </a:xfrm>
            <a:custGeom>
              <a:avLst/>
              <a:gdLst>
                <a:gd name="T0" fmla="*/ 0 w 9"/>
                <a:gd name="T1" fmla="*/ 2147483646 h 2"/>
                <a:gd name="T2" fmla="*/ 2147483646 w 9"/>
                <a:gd name="T3" fmla="*/ 0 h 2"/>
                <a:gd name="T4" fmla="*/ 2147483646 w 9"/>
                <a:gd name="T5" fmla="*/ 2147483646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8" y="1"/>
                    <a:pt x="9" y="2"/>
                    <a:pt x="9" y="2"/>
                  </a:cubicBezTo>
                </a:path>
              </a:pathLst>
            </a:custGeom>
            <a:noFill/>
            <a:ln w="15875" cap="rnd" cmpd="sng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28" name="Group 56">
              <a:extLst>
                <a:ext uri="{FF2B5EF4-FFF2-40B4-BE49-F238E27FC236}">
                  <a16:creationId xmlns:a16="http://schemas.microsoft.com/office/drawing/2014/main" id="{1EE20D2F-7DA5-078B-E793-8E1D454331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153" y="5620008"/>
              <a:ext cx="601256" cy="900498"/>
              <a:chOff x="51" y="4045"/>
              <a:chExt cx="37" cy="66"/>
            </a:xfrm>
          </p:grpSpPr>
          <p:sp>
            <p:nvSpPr>
              <p:cNvPr id="11367" name="Freeform 57">
                <a:extLst>
                  <a:ext uri="{FF2B5EF4-FFF2-40B4-BE49-F238E27FC236}">
                    <a16:creationId xmlns:a16="http://schemas.microsoft.com/office/drawing/2014/main" id="{6B304A75-09D6-4542-324B-D6780EBB4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" y="4098"/>
                <a:ext cx="17" cy="13"/>
              </a:xfrm>
              <a:custGeom>
                <a:avLst/>
                <a:gdLst>
                  <a:gd name="T0" fmla="*/ 0 w 17"/>
                  <a:gd name="T1" fmla="*/ 1 h 13"/>
                  <a:gd name="T2" fmla="*/ 10 w 17"/>
                  <a:gd name="T3" fmla="*/ 13 h 13"/>
                  <a:gd name="T4" fmla="*/ 17 w 17"/>
                  <a:gd name="T5" fmla="*/ 1 h 13"/>
                  <a:gd name="T6" fmla="*/ 0 w 17"/>
                  <a:gd name="T7" fmla="*/ 1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0" y="1"/>
                    </a:moveTo>
                    <a:cubicBezTo>
                      <a:pt x="2" y="9"/>
                      <a:pt x="5" y="13"/>
                      <a:pt x="10" y="13"/>
                    </a:cubicBezTo>
                    <a:cubicBezTo>
                      <a:pt x="15" y="12"/>
                      <a:pt x="17" y="8"/>
                      <a:pt x="17" y="1"/>
                    </a:cubicBezTo>
                    <a:cubicBezTo>
                      <a:pt x="11" y="0"/>
                      <a:pt x="9" y="1"/>
                      <a:pt x="0" y="1"/>
                    </a:cubicBezTo>
                    <a:close/>
                  </a:path>
                </a:pathLst>
              </a:custGeom>
              <a:solidFill>
                <a:srgbClr val="3E1F00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68" name="Freeform 58">
                <a:extLst>
                  <a:ext uri="{FF2B5EF4-FFF2-40B4-BE49-F238E27FC236}">
                    <a16:creationId xmlns:a16="http://schemas.microsoft.com/office/drawing/2014/main" id="{F2820F5D-DDEC-8BA0-F94E-2B01BEFB2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4094"/>
                <a:ext cx="18" cy="14"/>
              </a:xfrm>
              <a:custGeom>
                <a:avLst/>
                <a:gdLst>
                  <a:gd name="T0" fmla="*/ 0 w 18"/>
                  <a:gd name="T1" fmla="*/ 3 h 14"/>
                  <a:gd name="T2" fmla="*/ 15 w 18"/>
                  <a:gd name="T3" fmla="*/ 13 h 14"/>
                  <a:gd name="T4" fmla="*/ 16 w 18"/>
                  <a:gd name="T5" fmla="*/ 0 h 14"/>
                  <a:gd name="T6" fmla="*/ 0 w 18"/>
                  <a:gd name="T7" fmla="*/ 3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" h="14">
                    <a:moveTo>
                      <a:pt x="0" y="3"/>
                    </a:moveTo>
                    <a:cubicBezTo>
                      <a:pt x="3" y="10"/>
                      <a:pt x="11" y="14"/>
                      <a:pt x="15" y="13"/>
                    </a:cubicBezTo>
                    <a:cubicBezTo>
                      <a:pt x="18" y="12"/>
                      <a:pt x="18" y="6"/>
                      <a:pt x="16" y="0"/>
                    </a:cubicBezTo>
                    <a:cubicBezTo>
                      <a:pt x="9" y="2"/>
                      <a:pt x="9" y="1"/>
                      <a:pt x="0" y="3"/>
                    </a:cubicBezTo>
                    <a:close/>
                  </a:path>
                </a:pathLst>
              </a:custGeom>
              <a:solidFill>
                <a:srgbClr val="3E1F00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69" name="Freeform 59">
                <a:extLst>
                  <a:ext uri="{FF2B5EF4-FFF2-40B4-BE49-F238E27FC236}">
                    <a16:creationId xmlns:a16="http://schemas.microsoft.com/office/drawing/2014/main" id="{40964918-1A27-CCF6-8697-689E856DB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" y="4045"/>
                <a:ext cx="37" cy="57"/>
              </a:xfrm>
              <a:custGeom>
                <a:avLst/>
                <a:gdLst>
                  <a:gd name="T0" fmla="*/ 0 w 37"/>
                  <a:gd name="T1" fmla="*/ 3 h 57"/>
                  <a:gd name="T2" fmla="*/ 2 w 37"/>
                  <a:gd name="T3" fmla="*/ 54 h 57"/>
                  <a:gd name="T4" fmla="*/ 19 w 37"/>
                  <a:gd name="T5" fmla="*/ 53 h 57"/>
                  <a:gd name="T6" fmla="*/ 34 w 37"/>
                  <a:gd name="T7" fmla="*/ 49 h 57"/>
                  <a:gd name="T8" fmla="*/ 37 w 37"/>
                  <a:gd name="T9" fmla="*/ 0 h 57"/>
                  <a:gd name="T10" fmla="*/ 24 w 37"/>
                  <a:gd name="T11" fmla="*/ 4 h 57"/>
                  <a:gd name="T12" fmla="*/ 0 w 37"/>
                  <a:gd name="T13" fmla="*/ 3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57">
                    <a:moveTo>
                      <a:pt x="0" y="3"/>
                    </a:moveTo>
                    <a:cubicBezTo>
                      <a:pt x="0" y="20"/>
                      <a:pt x="0" y="39"/>
                      <a:pt x="2" y="54"/>
                    </a:cubicBezTo>
                    <a:cubicBezTo>
                      <a:pt x="14" y="57"/>
                      <a:pt x="13" y="55"/>
                      <a:pt x="19" y="53"/>
                    </a:cubicBezTo>
                    <a:cubicBezTo>
                      <a:pt x="24" y="53"/>
                      <a:pt x="31" y="52"/>
                      <a:pt x="34" y="49"/>
                    </a:cubicBezTo>
                    <a:cubicBezTo>
                      <a:pt x="35" y="34"/>
                      <a:pt x="37" y="11"/>
                      <a:pt x="37" y="0"/>
                    </a:cubicBezTo>
                    <a:cubicBezTo>
                      <a:pt x="30" y="2"/>
                      <a:pt x="31" y="3"/>
                      <a:pt x="24" y="4"/>
                    </a:cubicBezTo>
                    <a:cubicBezTo>
                      <a:pt x="15" y="5"/>
                      <a:pt x="9" y="5"/>
                      <a:pt x="0" y="3"/>
                    </a:cubicBezTo>
                    <a:close/>
                  </a:path>
                </a:pathLst>
              </a:custGeom>
              <a:solidFill>
                <a:srgbClr val="333333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70" name="Freeform 60">
                <a:extLst>
                  <a:ext uri="{FF2B5EF4-FFF2-40B4-BE49-F238E27FC236}">
                    <a16:creationId xmlns:a16="http://schemas.microsoft.com/office/drawing/2014/main" id="{990FD284-382F-C255-B2FD-4FEA5CA82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4057"/>
                <a:ext cx="5" cy="41"/>
              </a:xfrm>
              <a:custGeom>
                <a:avLst/>
                <a:gdLst>
                  <a:gd name="T0" fmla="*/ 5 w 5"/>
                  <a:gd name="T1" fmla="*/ 0 h 41"/>
                  <a:gd name="T2" fmla="*/ 0 w 5"/>
                  <a:gd name="T3" fmla="*/ 41 h 4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" h="41">
                    <a:moveTo>
                      <a:pt x="5" y="0"/>
                    </a:moveTo>
                    <a:cubicBezTo>
                      <a:pt x="3" y="10"/>
                      <a:pt x="0" y="33"/>
                      <a:pt x="0" y="41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29" name="Freeform 63">
              <a:extLst>
                <a:ext uri="{FF2B5EF4-FFF2-40B4-BE49-F238E27FC236}">
                  <a16:creationId xmlns:a16="http://schemas.microsoft.com/office/drawing/2014/main" id="{B58493DE-C253-9D88-B195-9AB746229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411" y="4815016"/>
              <a:ext cx="357503" cy="368386"/>
            </a:xfrm>
            <a:custGeom>
              <a:avLst/>
              <a:gdLst>
                <a:gd name="T0" fmla="*/ 2147483646 w 22"/>
                <a:gd name="T1" fmla="*/ 2147483646 h 27"/>
                <a:gd name="T2" fmla="*/ 2147483646 w 22"/>
                <a:gd name="T3" fmla="*/ 0 h 27"/>
                <a:gd name="T4" fmla="*/ 2147483646 w 22"/>
                <a:gd name="T5" fmla="*/ 2147483646 h 27"/>
                <a:gd name="T6" fmla="*/ 2147483646 w 22"/>
                <a:gd name="T7" fmla="*/ 0 h 27"/>
                <a:gd name="T8" fmla="*/ 2147483646 w 22"/>
                <a:gd name="T9" fmla="*/ 2147483646 h 27"/>
                <a:gd name="T10" fmla="*/ 2147483646 w 22"/>
                <a:gd name="T11" fmla="*/ 2147483646 h 27"/>
                <a:gd name="T12" fmla="*/ 2147483646 w 22"/>
                <a:gd name="T13" fmla="*/ 2147483646 h 27"/>
                <a:gd name="T14" fmla="*/ 2147483646 w 22"/>
                <a:gd name="T15" fmla="*/ 2147483646 h 27"/>
                <a:gd name="T16" fmla="*/ 2147483646 w 22"/>
                <a:gd name="T17" fmla="*/ 2147483646 h 27"/>
                <a:gd name="T18" fmla="*/ 2147483646 w 22"/>
                <a:gd name="T19" fmla="*/ 2147483646 h 27"/>
                <a:gd name="T20" fmla="*/ 2147483646 w 22"/>
                <a:gd name="T21" fmla="*/ 2147483646 h 27"/>
                <a:gd name="T22" fmla="*/ 2147483646 w 22"/>
                <a:gd name="T23" fmla="*/ 2147483646 h 27"/>
                <a:gd name="T24" fmla="*/ 2147483646 w 22"/>
                <a:gd name="T25" fmla="*/ 2147483646 h 27"/>
                <a:gd name="T26" fmla="*/ 0 w 22"/>
                <a:gd name="T27" fmla="*/ 2147483646 h 27"/>
                <a:gd name="T28" fmla="*/ 2147483646 w 22"/>
                <a:gd name="T29" fmla="*/ 2147483646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2" h="27">
                  <a:moveTo>
                    <a:pt x="3" y="14"/>
                  </a:moveTo>
                  <a:cubicBezTo>
                    <a:pt x="3" y="9"/>
                    <a:pt x="3" y="0"/>
                    <a:pt x="6" y="0"/>
                  </a:cubicBezTo>
                  <a:cubicBezTo>
                    <a:pt x="8" y="1"/>
                    <a:pt x="8" y="2"/>
                    <a:pt x="8" y="5"/>
                  </a:cubicBezTo>
                  <a:cubicBezTo>
                    <a:pt x="11" y="2"/>
                    <a:pt x="14" y="0"/>
                    <a:pt x="15" y="0"/>
                  </a:cubicBezTo>
                  <a:cubicBezTo>
                    <a:pt x="17" y="2"/>
                    <a:pt x="13" y="8"/>
                    <a:pt x="13" y="8"/>
                  </a:cubicBezTo>
                  <a:cubicBezTo>
                    <a:pt x="13" y="8"/>
                    <a:pt x="18" y="4"/>
                    <a:pt x="19" y="6"/>
                  </a:cubicBezTo>
                  <a:cubicBezTo>
                    <a:pt x="21" y="8"/>
                    <a:pt x="17" y="10"/>
                    <a:pt x="15" y="12"/>
                  </a:cubicBezTo>
                  <a:cubicBezTo>
                    <a:pt x="18" y="11"/>
                    <a:pt x="21" y="10"/>
                    <a:pt x="22" y="11"/>
                  </a:cubicBezTo>
                  <a:cubicBezTo>
                    <a:pt x="22" y="13"/>
                    <a:pt x="19" y="14"/>
                    <a:pt x="15" y="16"/>
                  </a:cubicBezTo>
                  <a:cubicBezTo>
                    <a:pt x="18" y="16"/>
                    <a:pt x="20" y="16"/>
                    <a:pt x="20" y="17"/>
                  </a:cubicBezTo>
                  <a:cubicBezTo>
                    <a:pt x="20" y="19"/>
                    <a:pt x="17" y="20"/>
                    <a:pt x="14" y="21"/>
                  </a:cubicBezTo>
                  <a:cubicBezTo>
                    <a:pt x="12" y="22"/>
                    <a:pt x="12" y="22"/>
                    <a:pt x="10" y="23"/>
                  </a:cubicBezTo>
                  <a:cubicBezTo>
                    <a:pt x="8" y="24"/>
                    <a:pt x="8" y="27"/>
                    <a:pt x="6" y="26"/>
                  </a:cubicBezTo>
                  <a:cubicBezTo>
                    <a:pt x="2" y="24"/>
                    <a:pt x="1" y="19"/>
                    <a:pt x="0" y="17"/>
                  </a:cubicBezTo>
                  <a:cubicBezTo>
                    <a:pt x="2" y="15"/>
                    <a:pt x="1" y="16"/>
                    <a:pt x="3" y="14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Freeform 64">
              <a:extLst>
                <a:ext uri="{FF2B5EF4-FFF2-40B4-BE49-F238E27FC236}">
                  <a16:creationId xmlns:a16="http://schemas.microsoft.com/office/drawing/2014/main" id="{D5A83233-8EFC-011F-1493-6A9BCC6C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4719638"/>
              <a:ext cx="1268412" cy="1022350"/>
            </a:xfrm>
            <a:custGeom>
              <a:avLst/>
              <a:gdLst>
                <a:gd name="T0" fmla="*/ 9 w 78"/>
                <a:gd name="T1" fmla="*/ 6 h 75"/>
                <a:gd name="T2" fmla="*/ 1 w 78"/>
                <a:gd name="T3" fmla="*/ 41 h 75"/>
                <a:gd name="T4" fmla="*/ 10 w 78"/>
                <a:gd name="T5" fmla="*/ 53 h 75"/>
                <a:gd name="T6" fmla="*/ 12 w 78"/>
                <a:gd name="T7" fmla="*/ 71 h 75"/>
                <a:gd name="T8" fmla="*/ 54 w 78"/>
                <a:gd name="T9" fmla="*/ 66 h 75"/>
                <a:gd name="T10" fmla="*/ 57 w 78"/>
                <a:gd name="T11" fmla="*/ 46 h 75"/>
                <a:gd name="T12" fmla="*/ 78 w 78"/>
                <a:gd name="T13" fmla="*/ 31 h 75"/>
                <a:gd name="T14" fmla="*/ 71 w 78"/>
                <a:gd name="T15" fmla="*/ 21 h 75"/>
                <a:gd name="T16" fmla="*/ 65 w 78"/>
                <a:gd name="T17" fmla="*/ 27 h 75"/>
                <a:gd name="T18" fmla="*/ 59 w 78"/>
                <a:gd name="T19" fmla="*/ 8 h 75"/>
                <a:gd name="T20" fmla="*/ 34 w 78"/>
                <a:gd name="T21" fmla="*/ 0 h 75"/>
                <a:gd name="T22" fmla="*/ 9 w 78"/>
                <a:gd name="T23" fmla="*/ 6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75">
                  <a:moveTo>
                    <a:pt x="9" y="6"/>
                  </a:moveTo>
                  <a:cubicBezTo>
                    <a:pt x="6" y="8"/>
                    <a:pt x="0" y="33"/>
                    <a:pt x="1" y="41"/>
                  </a:cubicBezTo>
                  <a:cubicBezTo>
                    <a:pt x="1" y="48"/>
                    <a:pt x="5" y="55"/>
                    <a:pt x="10" y="53"/>
                  </a:cubicBezTo>
                  <a:cubicBezTo>
                    <a:pt x="11" y="62"/>
                    <a:pt x="11" y="65"/>
                    <a:pt x="12" y="71"/>
                  </a:cubicBezTo>
                  <a:cubicBezTo>
                    <a:pt x="27" y="75"/>
                    <a:pt x="43" y="72"/>
                    <a:pt x="54" y="66"/>
                  </a:cubicBezTo>
                  <a:cubicBezTo>
                    <a:pt x="55" y="59"/>
                    <a:pt x="56" y="52"/>
                    <a:pt x="57" y="46"/>
                  </a:cubicBezTo>
                  <a:cubicBezTo>
                    <a:pt x="69" y="49"/>
                    <a:pt x="75" y="37"/>
                    <a:pt x="78" y="31"/>
                  </a:cubicBezTo>
                  <a:cubicBezTo>
                    <a:pt x="75" y="28"/>
                    <a:pt x="73" y="26"/>
                    <a:pt x="71" y="21"/>
                  </a:cubicBezTo>
                  <a:cubicBezTo>
                    <a:pt x="69" y="21"/>
                    <a:pt x="66" y="27"/>
                    <a:pt x="65" y="27"/>
                  </a:cubicBezTo>
                  <a:cubicBezTo>
                    <a:pt x="64" y="23"/>
                    <a:pt x="61" y="11"/>
                    <a:pt x="59" y="8"/>
                  </a:cubicBezTo>
                  <a:cubicBezTo>
                    <a:pt x="57" y="5"/>
                    <a:pt x="53" y="0"/>
                    <a:pt x="34" y="0"/>
                  </a:cubicBezTo>
                  <a:cubicBezTo>
                    <a:pt x="26" y="0"/>
                    <a:pt x="11" y="3"/>
                    <a:pt x="9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31" name="Freeform 65">
              <a:extLst>
                <a:ext uri="{FF2B5EF4-FFF2-40B4-BE49-F238E27FC236}">
                  <a16:creationId xmlns:a16="http://schemas.microsoft.com/office/drawing/2014/main" id="{83433B8B-19E4-9F5B-1604-E82070691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1402" y="5551787"/>
              <a:ext cx="682507" cy="109152"/>
            </a:xfrm>
            <a:custGeom>
              <a:avLst/>
              <a:gdLst>
                <a:gd name="T0" fmla="*/ 0 w 42"/>
                <a:gd name="T1" fmla="*/ 2147483646 h 8"/>
                <a:gd name="T2" fmla="*/ 2147483646 w 42"/>
                <a:gd name="T3" fmla="*/ 2147483646 h 8"/>
                <a:gd name="T4" fmla="*/ 2147483646 w 42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8">
                  <a:moveTo>
                    <a:pt x="0" y="5"/>
                  </a:moveTo>
                  <a:cubicBezTo>
                    <a:pt x="16" y="8"/>
                    <a:pt x="25" y="6"/>
                    <a:pt x="30" y="5"/>
                  </a:cubicBezTo>
                  <a:cubicBezTo>
                    <a:pt x="36" y="3"/>
                    <a:pt x="36" y="3"/>
                    <a:pt x="42" y="0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2" name="Freeform 66">
              <a:extLst>
                <a:ext uri="{FF2B5EF4-FFF2-40B4-BE49-F238E27FC236}">
                  <a16:creationId xmlns:a16="http://schemas.microsoft.com/office/drawing/2014/main" id="{165A6807-C4FD-6566-14CF-E31D0C9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411" y="5046963"/>
              <a:ext cx="130002" cy="150084"/>
            </a:xfrm>
            <a:custGeom>
              <a:avLst/>
              <a:gdLst>
                <a:gd name="T0" fmla="*/ 0 w 8"/>
                <a:gd name="T1" fmla="*/ 0 h 11"/>
                <a:gd name="T2" fmla="*/ 2147483646 w 8"/>
                <a:gd name="T3" fmla="*/ 2147483646 h 11"/>
                <a:gd name="T4" fmla="*/ 2147483646 w 8"/>
                <a:gd name="T5" fmla="*/ 2147483646 h 1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1" y="3"/>
                    <a:pt x="2" y="4"/>
                    <a:pt x="3" y="6"/>
                  </a:cubicBezTo>
                  <a:cubicBezTo>
                    <a:pt x="5" y="8"/>
                    <a:pt x="8" y="11"/>
                    <a:pt x="8" y="11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3" name="AutoShape 68">
              <a:extLst>
                <a:ext uri="{FF2B5EF4-FFF2-40B4-BE49-F238E27FC236}">
                  <a16:creationId xmlns:a16="http://schemas.microsoft.com/office/drawing/2014/main" id="{50CE360C-0A7E-8D3B-E248-11235010321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180000">
              <a:off x="2277656" y="5046963"/>
              <a:ext cx="81250" cy="6822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5875" cap="rnd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grpSp>
          <p:nvGrpSpPr>
            <p:cNvPr id="34" name="Group 8622">
              <a:extLst>
                <a:ext uri="{FF2B5EF4-FFF2-40B4-BE49-F238E27FC236}">
                  <a16:creationId xmlns:a16="http://schemas.microsoft.com/office/drawing/2014/main" id="{05FDBB66-5BF4-5203-E234-3EF8598B934E}"/>
                </a:ext>
              </a:extLst>
            </p:cNvPr>
            <p:cNvGrpSpPr>
              <a:grpSpLocks/>
            </p:cNvGrpSpPr>
            <p:nvPr/>
          </p:nvGrpSpPr>
          <p:grpSpPr bwMode="auto">
            <a:xfrm rot="21360000">
              <a:off x="2017654" y="5128826"/>
              <a:ext cx="195002" cy="191015"/>
              <a:chOff x="129" y="1573"/>
              <a:chExt cx="13" cy="13"/>
            </a:xfrm>
            <a:solidFill>
              <a:schemeClr val="bg1">
                <a:lumMod val="85000"/>
              </a:schemeClr>
            </a:solidFill>
          </p:grpSpPr>
          <p:sp>
            <p:nvSpPr>
              <p:cNvPr id="11364" name="Freeform 8623">
                <a:extLst>
                  <a:ext uri="{FF2B5EF4-FFF2-40B4-BE49-F238E27FC236}">
                    <a16:creationId xmlns:a16="http://schemas.microsoft.com/office/drawing/2014/main" id="{4F7446FB-A335-BFED-C435-AA2AD1DA1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3"/>
                <a:ext cx="13" cy="13"/>
              </a:xfrm>
              <a:custGeom>
                <a:avLst/>
                <a:gdLst>
                  <a:gd name="T0" fmla="*/ 0 w 78"/>
                  <a:gd name="T1" fmla="*/ 0 h 77"/>
                  <a:gd name="T2" fmla="*/ 0 w 78"/>
                  <a:gd name="T3" fmla="*/ 0 h 77"/>
                  <a:gd name="T4" fmla="*/ 0 w 78"/>
                  <a:gd name="T5" fmla="*/ 0 h 77"/>
                  <a:gd name="T6" fmla="*/ 0 w 78"/>
                  <a:gd name="T7" fmla="*/ 0 h 77"/>
                  <a:gd name="T8" fmla="*/ 0 w 78"/>
                  <a:gd name="T9" fmla="*/ 0 h 77"/>
                  <a:gd name="T10" fmla="*/ 0 w 78"/>
                  <a:gd name="T11" fmla="*/ 0 h 77"/>
                  <a:gd name="T12" fmla="*/ 0 w 78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77">
                    <a:moveTo>
                      <a:pt x="66" y="77"/>
                    </a:moveTo>
                    <a:cubicBezTo>
                      <a:pt x="72" y="77"/>
                      <a:pt x="78" y="72"/>
                      <a:pt x="78" y="6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2"/>
                      <a:pt x="5" y="77"/>
                      <a:pt x="12" y="77"/>
                    </a:cubicBezTo>
                    <a:lnTo>
                      <a:pt x="66" y="77"/>
                    </a:ln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65" name="Freeform 8624">
                <a:extLst>
                  <a:ext uri="{FF2B5EF4-FFF2-40B4-BE49-F238E27FC236}">
                    <a16:creationId xmlns:a16="http://schemas.microsoft.com/office/drawing/2014/main" id="{56074D79-2968-3C63-C77B-AEED9DAFB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7"/>
                <a:ext cx="13" cy="1"/>
              </a:xfrm>
              <a:custGeom>
                <a:avLst/>
                <a:gdLst>
                  <a:gd name="T0" fmla="*/ 0 w 82"/>
                  <a:gd name="T1" fmla="*/ 0 h 12"/>
                  <a:gd name="T2" fmla="*/ 0 w 82"/>
                  <a:gd name="T3" fmla="*/ 0 h 12"/>
                  <a:gd name="T4" fmla="*/ 0 w 82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12">
                    <a:moveTo>
                      <a:pt x="0" y="0"/>
                    </a:moveTo>
                    <a:lnTo>
                      <a:pt x="41" y="12"/>
                    </a:lnTo>
                    <a:lnTo>
                      <a:pt x="82" y="0"/>
                    </a:lnTo>
                  </a:path>
                </a:pathLst>
              </a:custGeom>
              <a:grpFill/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66" name="Line 8625">
                <a:extLst>
                  <a:ext uri="{FF2B5EF4-FFF2-40B4-BE49-F238E27FC236}">
                    <a16:creationId xmlns:a16="http://schemas.microsoft.com/office/drawing/2014/main" id="{297F4A1F-33B0-AB38-8FDD-28770B03B7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" y="1578"/>
                <a:ext cx="0" cy="8"/>
              </a:xfrm>
              <a:prstGeom prst="line">
                <a:avLst/>
              </a:prstGeom>
              <a:grpFill/>
              <a:ln w="158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grpSp>
          <p:nvGrpSpPr>
            <p:cNvPr id="35" name="Group 8622">
              <a:extLst>
                <a:ext uri="{FF2B5EF4-FFF2-40B4-BE49-F238E27FC236}">
                  <a16:creationId xmlns:a16="http://schemas.microsoft.com/office/drawing/2014/main" id="{2EA9B37D-ABA5-BBA3-868C-820A50A7A2FF}"/>
                </a:ext>
              </a:extLst>
            </p:cNvPr>
            <p:cNvGrpSpPr>
              <a:grpSpLocks/>
            </p:cNvGrpSpPr>
            <p:nvPr/>
          </p:nvGrpSpPr>
          <p:grpSpPr bwMode="auto">
            <a:xfrm rot="21360000">
              <a:off x="2423908" y="5115183"/>
              <a:ext cx="130002" cy="177371"/>
              <a:chOff x="129" y="1573"/>
              <a:chExt cx="13" cy="13"/>
            </a:xfrm>
            <a:solidFill>
              <a:schemeClr val="bg1">
                <a:lumMod val="85000"/>
              </a:schemeClr>
            </a:solidFill>
          </p:grpSpPr>
          <p:sp>
            <p:nvSpPr>
              <p:cNvPr id="11361" name="Freeform 8623">
                <a:extLst>
                  <a:ext uri="{FF2B5EF4-FFF2-40B4-BE49-F238E27FC236}">
                    <a16:creationId xmlns:a16="http://schemas.microsoft.com/office/drawing/2014/main" id="{0DC5EF6D-980B-775C-C0CB-A2E081596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3"/>
                <a:ext cx="13" cy="13"/>
              </a:xfrm>
              <a:custGeom>
                <a:avLst/>
                <a:gdLst>
                  <a:gd name="T0" fmla="*/ 0 w 78"/>
                  <a:gd name="T1" fmla="*/ 0 h 77"/>
                  <a:gd name="T2" fmla="*/ 0 w 78"/>
                  <a:gd name="T3" fmla="*/ 0 h 77"/>
                  <a:gd name="T4" fmla="*/ 0 w 78"/>
                  <a:gd name="T5" fmla="*/ 0 h 77"/>
                  <a:gd name="T6" fmla="*/ 0 w 78"/>
                  <a:gd name="T7" fmla="*/ 0 h 77"/>
                  <a:gd name="T8" fmla="*/ 0 w 78"/>
                  <a:gd name="T9" fmla="*/ 0 h 77"/>
                  <a:gd name="T10" fmla="*/ 0 w 78"/>
                  <a:gd name="T11" fmla="*/ 0 h 77"/>
                  <a:gd name="T12" fmla="*/ 0 w 78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77">
                    <a:moveTo>
                      <a:pt x="66" y="77"/>
                    </a:moveTo>
                    <a:cubicBezTo>
                      <a:pt x="72" y="77"/>
                      <a:pt x="78" y="72"/>
                      <a:pt x="78" y="6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2"/>
                      <a:pt x="5" y="77"/>
                      <a:pt x="12" y="77"/>
                    </a:cubicBezTo>
                    <a:lnTo>
                      <a:pt x="66" y="77"/>
                    </a:ln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62" name="Freeform 8624">
                <a:extLst>
                  <a:ext uri="{FF2B5EF4-FFF2-40B4-BE49-F238E27FC236}">
                    <a16:creationId xmlns:a16="http://schemas.microsoft.com/office/drawing/2014/main" id="{91C5F7A5-5309-6354-9C7E-8E18D7BA8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7"/>
                <a:ext cx="13" cy="1"/>
              </a:xfrm>
              <a:custGeom>
                <a:avLst/>
                <a:gdLst>
                  <a:gd name="T0" fmla="*/ 0 w 82"/>
                  <a:gd name="T1" fmla="*/ 0 h 12"/>
                  <a:gd name="T2" fmla="*/ 0 w 82"/>
                  <a:gd name="T3" fmla="*/ 0 h 12"/>
                  <a:gd name="T4" fmla="*/ 0 w 82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12">
                    <a:moveTo>
                      <a:pt x="0" y="0"/>
                    </a:moveTo>
                    <a:lnTo>
                      <a:pt x="41" y="12"/>
                    </a:lnTo>
                    <a:lnTo>
                      <a:pt x="82" y="0"/>
                    </a:lnTo>
                  </a:path>
                </a:pathLst>
              </a:custGeom>
              <a:grpFill/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63" name="Line 8625">
                <a:extLst>
                  <a:ext uri="{FF2B5EF4-FFF2-40B4-BE49-F238E27FC236}">
                    <a16:creationId xmlns:a16="http://schemas.microsoft.com/office/drawing/2014/main" id="{7C7F9094-710B-9571-478E-B0427C1DD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" y="1578"/>
                <a:ext cx="0" cy="8"/>
              </a:xfrm>
              <a:prstGeom prst="line">
                <a:avLst/>
              </a:prstGeom>
              <a:grpFill/>
              <a:ln w="158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sp>
          <p:nvSpPr>
            <p:cNvPr id="36" name="Freeform 81">
              <a:extLst>
                <a:ext uri="{FF2B5EF4-FFF2-40B4-BE49-F238E27FC236}">
                  <a16:creationId xmlns:a16="http://schemas.microsoft.com/office/drawing/2014/main" id="{A40F9EEB-81FD-4224-C459-9B12443B2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905" y="4719509"/>
              <a:ext cx="341253" cy="163727"/>
            </a:xfrm>
            <a:custGeom>
              <a:avLst/>
              <a:gdLst>
                <a:gd name="T0" fmla="*/ 0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2147483646 w 21"/>
                <a:gd name="T7" fmla="*/ 2147483646 h 12"/>
                <a:gd name="T8" fmla="*/ 2147483646 w 21"/>
                <a:gd name="T9" fmla="*/ 0 h 12"/>
                <a:gd name="T10" fmla="*/ 0 w 21"/>
                <a:gd name="T11" fmla="*/ 2147483646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12">
                  <a:moveTo>
                    <a:pt x="0" y="2"/>
                  </a:moveTo>
                  <a:cubicBezTo>
                    <a:pt x="1" y="6"/>
                    <a:pt x="3" y="8"/>
                    <a:pt x="5" y="12"/>
                  </a:cubicBezTo>
                  <a:cubicBezTo>
                    <a:pt x="7" y="10"/>
                    <a:pt x="9" y="7"/>
                    <a:pt x="11" y="5"/>
                  </a:cubicBezTo>
                  <a:cubicBezTo>
                    <a:pt x="14" y="7"/>
                    <a:pt x="18" y="10"/>
                    <a:pt x="20" y="12"/>
                  </a:cubicBezTo>
                  <a:cubicBezTo>
                    <a:pt x="21" y="9"/>
                    <a:pt x="20" y="4"/>
                    <a:pt x="21" y="0"/>
                  </a:cubicBezTo>
                  <a:cubicBezTo>
                    <a:pt x="21" y="0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FFFFD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" name="Freeform 82">
              <a:extLst>
                <a:ext uri="{FF2B5EF4-FFF2-40B4-BE49-F238E27FC236}">
                  <a16:creationId xmlns:a16="http://schemas.microsoft.com/office/drawing/2014/main" id="{D9292A25-FF31-71CC-7FD3-50D34D9CE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155" y="4610357"/>
              <a:ext cx="292503" cy="163727"/>
            </a:xfrm>
            <a:custGeom>
              <a:avLst/>
              <a:gdLst>
                <a:gd name="T0" fmla="*/ 2147483646 w 18"/>
                <a:gd name="T1" fmla="*/ 2147483646 h 12"/>
                <a:gd name="T2" fmla="*/ 2147483646 w 18"/>
                <a:gd name="T3" fmla="*/ 2147483646 h 12"/>
                <a:gd name="T4" fmla="*/ 0 w 18"/>
                <a:gd name="T5" fmla="*/ 2147483646 h 12"/>
                <a:gd name="T6" fmla="*/ 0 w 18"/>
                <a:gd name="T7" fmla="*/ 2147483646 h 12"/>
                <a:gd name="T8" fmla="*/ 2147483646 w 18"/>
                <a:gd name="T9" fmla="*/ 2147483646 h 12"/>
                <a:gd name="T10" fmla="*/ 2147483646 w 18"/>
                <a:gd name="T11" fmla="*/ 2147483646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5" y="10"/>
                    <a:pt x="14" y="11"/>
                    <a:pt x="11" y="12"/>
                  </a:cubicBezTo>
                  <a:cubicBezTo>
                    <a:pt x="8" y="12"/>
                    <a:pt x="4" y="11"/>
                    <a:pt x="0" y="10"/>
                  </a:cubicBezTo>
                  <a:cubicBezTo>
                    <a:pt x="0" y="5"/>
                    <a:pt x="0" y="2"/>
                    <a:pt x="0" y="2"/>
                  </a:cubicBezTo>
                  <a:cubicBezTo>
                    <a:pt x="3" y="1"/>
                    <a:pt x="15" y="0"/>
                    <a:pt x="18" y="1"/>
                  </a:cubicBezTo>
                  <a:cubicBezTo>
                    <a:pt x="18" y="4"/>
                    <a:pt x="18" y="4"/>
                    <a:pt x="18" y="8"/>
                  </a:cubicBezTo>
                  <a:close/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38" name="Group 83">
              <a:extLst>
                <a:ext uri="{FF2B5EF4-FFF2-40B4-BE49-F238E27FC236}">
                  <a16:creationId xmlns:a16="http://schemas.microsoft.com/office/drawing/2014/main" id="{03E9B62A-4F94-D0E6-C225-CB4705F481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01403" y="4692221"/>
              <a:ext cx="552505" cy="382030"/>
              <a:chOff x="56" y="3977"/>
              <a:chExt cx="34" cy="28"/>
            </a:xfrm>
            <a:solidFill>
              <a:schemeClr val="bg1">
                <a:lumMod val="85000"/>
              </a:schemeClr>
            </a:solidFill>
          </p:grpSpPr>
          <p:sp>
            <p:nvSpPr>
              <p:cNvPr id="11359" name="Freeform 84">
                <a:extLst>
                  <a:ext uri="{FF2B5EF4-FFF2-40B4-BE49-F238E27FC236}">
                    <a16:creationId xmlns:a16="http://schemas.microsoft.com/office/drawing/2014/main" id="{2BD299A8-2105-74E6-DAE1-7A5EA4DDE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" y="3977"/>
                <a:ext cx="15" cy="27"/>
              </a:xfrm>
              <a:custGeom>
                <a:avLst/>
                <a:gdLst>
                  <a:gd name="T0" fmla="*/ 6 w 15"/>
                  <a:gd name="T1" fmla="*/ 0 h 27"/>
                  <a:gd name="T2" fmla="*/ 12 w 15"/>
                  <a:gd name="T3" fmla="*/ 4 h 27"/>
                  <a:gd name="T4" fmla="*/ 14 w 15"/>
                  <a:gd name="T5" fmla="*/ 27 h 27"/>
                  <a:gd name="T6" fmla="*/ 5 w 15"/>
                  <a:gd name="T7" fmla="*/ 24 h 27"/>
                  <a:gd name="T8" fmla="*/ 0 w 15"/>
                  <a:gd name="T9" fmla="*/ 26 h 27"/>
                  <a:gd name="T10" fmla="*/ 6 w 15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6" y="0"/>
                    </a:moveTo>
                    <a:cubicBezTo>
                      <a:pt x="8" y="0"/>
                      <a:pt x="9" y="3"/>
                      <a:pt x="12" y="4"/>
                    </a:cubicBezTo>
                    <a:cubicBezTo>
                      <a:pt x="13" y="7"/>
                      <a:pt x="15" y="20"/>
                      <a:pt x="14" y="27"/>
                    </a:cubicBezTo>
                    <a:cubicBezTo>
                      <a:pt x="9" y="24"/>
                      <a:pt x="8" y="24"/>
                      <a:pt x="5" y="24"/>
                    </a:cubicBezTo>
                    <a:cubicBezTo>
                      <a:pt x="3" y="25"/>
                      <a:pt x="0" y="26"/>
                      <a:pt x="0" y="26"/>
                    </a:cubicBezTo>
                    <a:cubicBezTo>
                      <a:pt x="5" y="17"/>
                      <a:pt x="7" y="9"/>
                      <a:pt x="6" y="0"/>
                    </a:cubicBez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60" name="Freeform 85">
                <a:extLst>
                  <a:ext uri="{FF2B5EF4-FFF2-40B4-BE49-F238E27FC236}">
                    <a16:creationId xmlns:a16="http://schemas.microsoft.com/office/drawing/2014/main" id="{B8D7A511-9506-119E-6D03-EAC19A23C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977"/>
                <a:ext cx="19" cy="28"/>
              </a:xfrm>
              <a:custGeom>
                <a:avLst/>
                <a:gdLst>
                  <a:gd name="T0" fmla="*/ 1 w 19"/>
                  <a:gd name="T1" fmla="*/ 3 h 28"/>
                  <a:gd name="T2" fmla="*/ 3 w 19"/>
                  <a:gd name="T3" fmla="*/ 28 h 28"/>
                  <a:gd name="T4" fmla="*/ 14 w 19"/>
                  <a:gd name="T5" fmla="*/ 24 h 28"/>
                  <a:gd name="T6" fmla="*/ 19 w 19"/>
                  <a:gd name="T7" fmla="*/ 26 h 28"/>
                  <a:gd name="T8" fmla="*/ 12 w 19"/>
                  <a:gd name="T9" fmla="*/ 16 h 28"/>
                  <a:gd name="T10" fmla="*/ 7 w 19"/>
                  <a:gd name="T11" fmla="*/ 0 h 28"/>
                  <a:gd name="T12" fmla="*/ 1 w 19"/>
                  <a:gd name="T13" fmla="*/ 3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1" y="3"/>
                    </a:moveTo>
                    <a:cubicBezTo>
                      <a:pt x="0" y="8"/>
                      <a:pt x="1" y="18"/>
                      <a:pt x="3" y="28"/>
                    </a:cubicBezTo>
                    <a:cubicBezTo>
                      <a:pt x="7" y="25"/>
                      <a:pt x="11" y="24"/>
                      <a:pt x="14" y="24"/>
                    </a:cubicBezTo>
                    <a:cubicBezTo>
                      <a:pt x="17" y="25"/>
                      <a:pt x="18" y="27"/>
                      <a:pt x="19" y="26"/>
                    </a:cubicBezTo>
                    <a:cubicBezTo>
                      <a:pt x="15" y="20"/>
                      <a:pt x="14" y="19"/>
                      <a:pt x="12" y="16"/>
                    </a:cubicBezTo>
                    <a:cubicBezTo>
                      <a:pt x="10" y="12"/>
                      <a:pt x="8" y="7"/>
                      <a:pt x="7" y="0"/>
                    </a:cubicBezTo>
                    <a:cubicBezTo>
                      <a:pt x="5" y="0"/>
                      <a:pt x="4" y="3"/>
                      <a:pt x="1" y="3"/>
                    </a:cubicBez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grpSp>
          <p:nvGrpSpPr>
            <p:cNvPr id="39" name="Group 87">
              <a:extLst>
                <a:ext uri="{FF2B5EF4-FFF2-40B4-BE49-F238E27FC236}">
                  <a16:creationId xmlns:a16="http://schemas.microsoft.com/office/drawing/2014/main" id="{234627ED-8B90-CF0B-6CC6-2519D0788B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7652" y="4828660"/>
              <a:ext cx="341253" cy="382029"/>
              <a:chOff x="148" y="4012"/>
              <a:chExt cx="21" cy="28"/>
            </a:xfrm>
            <a:solidFill>
              <a:srgbClr val="FFCC99"/>
            </a:solidFill>
          </p:grpSpPr>
          <p:sp>
            <p:nvSpPr>
              <p:cNvPr id="11355" name="Freeform 88">
                <a:extLst>
                  <a:ext uri="{FF2B5EF4-FFF2-40B4-BE49-F238E27FC236}">
                    <a16:creationId xmlns:a16="http://schemas.microsoft.com/office/drawing/2014/main" id="{988F119F-EE3D-DDEE-6D6E-AF458CFA8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4012"/>
                <a:ext cx="21" cy="28"/>
              </a:xfrm>
              <a:custGeom>
                <a:avLst/>
                <a:gdLst>
                  <a:gd name="T0" fmla="*/ 5 w 21"/>
                  <a:gd name="T1" fmla="*/ 7 h 28"/>
                  <a:gd name="T2" fmla="*/ 10 w 21"/>
                  <a:gd name="T3" fmla="*/ 0 h 28"/>
                  <a:gd name="T4" fmla="*/ 12 w 21"/>
                  <a:gd name="T5" fmla="*/ 5 h 28"/>
                  <a:gd name="T6" fmla="*/ 21 w 21"/>
                  <a:gd name="T7" fmla="*/ 8 h 28"/>
                  <a:gd name="T8" fmla="*/ 20 w 21"/>
                  <a:gd name="T9" fmla="*/ 11 h 28"/>
                  <a:gd name="T10" fmla="*/ 20 w 21"/>
                  <a:gd name="T11" fmla="*/ 15 h 28"/>
                  <a:gd name="T12" fmla="*/ 20 w 21"/>
                  <a:gd name="T13" fmla="*/ 20 h 28"/>
                  <a:gd name="T14" fmla="*/ 19 w 21"/>
                  <a:gd name="T15" fmla="*/ 22 h 28"/>
                  <a:gd name="T16" fmla="*/ 14 w 21"/>
                  <a:gd name="T17" fmla="*/ 22 h 28"/>
                  <a:gd name="T18" fmla="*/ 9 w 21"/>
                  <a:gd name="T19" fmla="*/ 24 h 28"/>
                  <a:gd name="T20" fmla="*/ 7 w 21"/>
                  <a:gd name="T21" fmla="*/ 26 h 28"/>
                  <a:gd name="T22" fmla="*/ 7 w 21"/>
                  <a:gd name="T23" fmla="*/ 26 h 28"/>
                  <a:gd name="T24" fmla="*/ 0 w 21"/>
                  <a:gd name="T25" fmla="*/ 16 h 28"/>
                  <a:gd name="T26" fmla="*/ 5 w 21"/>
                  <a:gd name="T27" fmla="*/ 7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5" y="7"/>
                    </a:moveTo>
                    <a:cubicBezTo>
                      <a:pt x="6" y="4"/>
                      <a:pt x="6" y="0"/>
                      <a:pt x="10" y="0"/>
                    </a:cubicBezTo>
                    <a:cubicBezTo>
                      <a:pt x="13" y="1"/>
                      <a:pt x="11" y="3"/>
                      <a:pt x="12" y="5"/>
                    </a:cubicBezTo>
                    <a:cubicBezTo>
                      <a:pt x="16" y="4"/>
                      <a:pt x="19" y="5"/>
                      <a:pt x="21" y="8"/>
                    </a:cubicBezTo>
                    <a:cubicBezTo>
                      <a:pt x="21" y="9"/>
                      <a:pt x="21" y="10"/>
                      <a:pt x="20" y="11"/>
                    </a:cubicBezTo>
                    <a:cubicBezTo>
                      <a:pt x="21" y="13"/>
                      <a:pt x="21" y="13"/>
                      <a:pt x="20" y="15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21" y="21"/>
                      <a:pt x="20" y="22"/>
                      <a:pt x="19" y="22"/>
                    </a:cubicBezTo>
                    <a:cubicBezTo>
                      <a:pt x="18" y="23"/>
                      <a:pt x="16" y="22"/>
                      <a:pt x="14" y="22"/>
                    </a:cubicBezTo>
                    <a:cubicBezTo>
                      <a:pt x="12" y="22"/>
                      <a:pt x="10" y="23"/>
                      <a:pt x="9" y="24"/>
                    </a:cubicBezTo>
                    <a:cubicBezTo>
                      <a:pt x="8" y="25"/>
                      <a:pt x="7" y="26"/>
                      <a:pt x="7" y="26"/>
                    </a:cubicBezTo>
                    <a:cubicBezTo>
                      <a:pt x="7" y="26"/>
                      <a:pt x="8" y="28"/>
                      <a:pt x="7" y="26"/>
                    </a:cubicBezTo>
                    <a:cubicBezTo>
                      <a:pt x="6" y="24"/>
                      <a:pt x="0" y="19"/>
                      <a:pt x="0" y="16"/>
                    </a:cubicBezTo>
                    <a:cubicBezTo>
                      <a:pt x="4" y="14"/>
                      <a:pt x="4" y="9"/>
                      <a:pt x="5" y="7"/>
                    </a:cubicBez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56" name="Freeform 89">
                <a:extLst>
                  <a:ext uri="{FF2B5EF4-FFF2-40B4-BE49-F238E27FC236}">
                    <a16:creationId xmlns:a16="http://schemas.microsoft.com/office/drawing/2014/main" id="{2C8707FF-3BC3-BFC7-4541-7E3B7C437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" y="4021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2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3" y="0"/>
                      <a:pt x="4" y="0"/>
                      <a:pt x="6" y="2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57" name="Freeform 90">
                <a:extLst>
                  <a:ext uri="{FF2B5EF4-FFF2-40B4-BE49-F238E27FC236}">
                    <a16:creationId xmlns:a16="http://schemas.microsoft.com/office/drawing/2014/main" id="{DF6246CC-B960-17B4-8FD9-4BF8B6A17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" y="402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4" y="0"/>
                      <a:pt x="4" y="2"/>
                      <a:pt x="5" y="3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58" name="Freeform 91">
                <a:extLst>
                  <a:ext uri="{FF2B5EF4-FFF2-40B4-BE49-F238E27FC236}">
                    <a16:creationId xmlns:a16="http://schemas.microsoft.com/office/drawing/2014/main" id="{852DF5F5-8781-8D6C-BD9E-93CFDC5EF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" y="403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0"/>
                      <a:pt x="2" y="0"/>
                      <a:pt x="3" y="1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sp>
          <p:nvSpPr>
            <p:cNvPr id="40" name="Freeform 92">
              <a:extLst>
                <a:ext uri="{FF2B5EF4-FFF2-40B4-BE49-F238E27FC236}">
                  <a16:creationId xmlns:a16="http://schemas.microsoft.com/office/drawing/2014/main" id="{7D9FAAAF-CCAF-2938-65AA-759E0DE0A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700" y="5032375"/>
              <a:ext cx="244475" cy="409575"/>
            </a:xfrm>
            <a:custGeom>
              <a:avLst/>
              <a:gdLst>
                <a:gd name="T0" fmla="*/ 0 w 15"/>
                <a:gd name="T1" fmla="*/ 8 h 30"/>
                <a:gd name="T2" fmla="*/ 7 w 15"/>
                <a:gd name="T3" fmla="*/ 0 h 30"/>
                <a:gd name="T4" fmla="*/ 11 w 15"/>
                <a:gd name="T5" fmla="*/ 6 h 30"/>
                <a:gd name="T6" fmla="*/ 15 w 15"/>
                <a:gd name="T7" fmla="*/ 10 h 30"/>
                <a:gd name="T8" fmla="*/ 8 w 15"/>
                <a:gd name="T9" fmla="*/ 26 h 30"/>
                <a:gd name="T10" fmla="*/ 3 w 15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30">
                  <a:moveTo>
                    <a:pt x="0" y="8"/>
                  </a:moveTo>
                  <a:cubicBezTo>
                    <a:pt x="1" y="7"/>
                    <a:pt x="3" y="3"/>
                    <a:pt x="7" y="0"/>
                  </a:cubicBezTo>
                  <a:cubicBezTo>
                    <a:pt x="9" y="3"/>
                    <a:pt x="9" y="3"/>
                    <a:pt x="11" y="6"/>
                  </a:cubicBezTo>
                  <a:cubicBezTo>
                    <a:pt x="12" y="7"/>
                    <a:pt x="15" y="10"/>
                    <a:pt x="15" y="10"/>
                  </a:cubicBezTo>
                  <a:cubicBezTo>
                    <a:pt x="13" y="17"/>
                    <a:pt x="11" y="23"/>
                    <a:pt x="8" y="26"/>
                  </a:cubicBezTo>
                  <a:cubicBezTo>
                    <a:pt x="7" y="27"/>
                    <a:pt x="3" y="30"/>
                    <a:pt x="3" y="3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41" name="Freeform 93">
              <a:extLst>
                <a:ext uri="{FF2B5EF4-FFF2-40B4-BE49-F238E27FC236}">
                  <a16:creationId xmlns:a16="http://schemas.microsoft.com/office/drawing/2014/main" id="{BBCFF6D8-A2E7-3320-E0D6-7F17DBAB2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" y="5073650"/>
              <a:ext cx="161925" cy="150813"/>
            </a:xfrm>
            <a:custGeom>
              <a:avLst/>
              <a:gdLst>
                <a:gd name="T0" fmla="*/ 0 w 10"/>
                <a:gd name="T1" fmla="*/ 0 h 11"/>
                <a:gd name="T2" fmla="*/ 10 w 10"/>
                <a:gd name="T3" fmla="*/ 11 h 1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cubicBezTo>
                    <a:pt x="1" y="4"/>
                    <a:pt x="5" y="11"/>
                    <a:pt x="10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42" name="Freeform 94">
              <a:extLst>
                <a:ext uri="{FF2B5EF4-FFF2-40B4-BE49-F238E27FC236}">
                  <a16:creationId xmlns:a16="http://schemas.microsoft.com/office/drawing/2014/main" id="{DEF71C50-D6A2-6617-8439-7172996E9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660" y="5046963"/>
              <a:ext cx="16250" cy="313810"/>
            </a:xfrm>
            <a:custGeom>
              <a:avLst/>
              <a:gdLst>
                <a:gd name="T0" fmla="*/ 2147483646 w 1"/>
                <a:gd name="T1" fmla="*/ 0 h 23"/>
                <a:gd name="T2" fmla="*/ 0 w 1"/>
                <a:gd name="T3" fmla="*/ 2147483646 h 2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23">
                  <a:moveTo>
                    <a:pt x="1" y="0"/>
                  </a:moveTo>
                  <a:cubicBezTo>
                    <a:pt x="1" y="9"/>
                    <a:pt x="1" y="12"/>
                    <a:pt x="0" y="23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" name="Freeform 96">
              <a:extLst>
                <a:ext uri="{FF2B5EF4-FFF2-40B4-BE49-F238E27FC236}">
                  <a16:creationId xmlns:a16="http://schemas.microsoft.com/office/drawing/2014/main" id="{BA263B9E-9638-8BAA-2F6A-1A0728B1D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901" y="3887230"/>
              <a:ext cx="666258" cy="832279"/>
            </a:xfrm>
            <a:custGeom>
              <a:avLst/>
              <a:gdLst>
                <a:gd name="T0" fmla="*/ 2147483646 w 41"/>
                <a:gd name="T1" fmla="*/ 2147483646 h 61"/>
                <a:gd name="T2" fmla="*/ 2147483646 w 41"/>
                <a:gd name="T3" fmla="*/ 2147483646 h 61"/>
                <a:gd name="T4" fmla="*/ 2147483646 w 41"/>
                <a:gd name="T5" fmla="*/ 2147483646 h 61"/>
                <a:gd name="T6" fmla="*/ 2147483646 w 41"/>
                <a:gd name="T7" fmla="*/ 2147483646 h 61"/>
                <a:gd name="T8" fmla="*/ 2147483646 w 41"/>
                <a:gd name="T9" fmla="*/ 2147483646 h 61"/>
                <a:gd name="T10" fmla="*/ 2147483646 w 41"/>
                <a:gd name="T11" fmla="*/ 2147483646 h 61"/>
                <a:gd name="T12" fmla="*/ 2147483646 w 41"/>
                <a:gd name="T13" fmla="*/ 2147483646 h 61"/>
                <a:gd name="T14" fmla="*/ 2147483646 w 41"/>
                <a:gd name="T15" fmla="*/ 2147483646 h 61"/>
                <a:gd name="T16" fmla="*/ 2147483646 w 41"/>
                <a:gd name="T17" fmla="*/ 2147483646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" h="61">
                  <a:moveTo>
                    <a:pt x="38" y="21"/>
                  </a:moveTo>
                  <a:cubicBezTo>
                    <a:pt x="38" y="21"/>
                    <a:pt x="40" y="36"/>
                    <a:pt x="40" y="39"/>
                  </a:cubicBezTo>
                  <a:cubicBezTo>
                    <a:pt x="41" y="42"/>
                    <a:pt x="39" y="51"/>
                    <a:pt x="38" y="55"/>
                  </a:cubicBezTo>
                  <a:cubicBezTo>
                    <a:pt x="37" y="61"/>
                    <a:pt x="30" y="61"/>
                    <a:pt x="27" y="61"/>
                  </a:cubicBezTo>
                  <a:cubicBezTo>
                    <a:pt x="15" y="60"/>
                    <a:pt x="9" y="52"/>
                    <a:pt x="8" y="46"/>
                  </a:cubicBezTo>
                  <a:cubicBezTo>
                    <a:pt x="5" y="48"/>
                    <a:pt x="0" y="40"/>
                    <a:pt x="1" y="36"/>
                  </a:cubicBezTo>
                  <a:cubicBezTo>
                    <a:pt x="4" y="33"/>
                    <a:pt x="4" y="34"/>
                    <a:pt x="7" y="3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32" y="0"/>
                    <a:pt x="38" y="21"/>
                  </a:cubicBezTo>
                  <a:close/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" name="Freeform 97">
              <a:extLst>
                <a:ext uri="{FF2B5EF4-FFF2-40B4-BE49-F238E27FC236}">
                  <a16:creationId xmlns:a16="http://schemas.microsoft.com/office/drawing/2014/main" id="{19A85A88-9567-C07D-1DBC-C4AE075269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42658" y="4269260"/>
              <a:ext cx="130002" cy="54575"/>
            </a:xfrm>
            <a:custGeom>
              <a:avLst/>
              <a:gdLst>
                <a:gd name="T0" fmla="*/ 0 w 78"/>
                <a:gd name="T1" fmla="*/ 0 h 41"/>
                <a:gd name="T2" fmla="*/ 0 w 78"/>
                <a:gd name="T3" fmla="*/ 0 h 41"/>
                <a:gd name="T4" fmla="*/ 0 w 78"/>
                <a:gd name="T5" fmla="*/ 0 h 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8" h="41">
                  <a:moveTo>
                    <a:pt x="0" y="17"/>
                  </a:moveTo>
                  <a:cubicBezTo>
                    <a:pt x="0" y="17"/>
                    <a:pt x="34" y="0"/>
                    <a:pt x="44" y="10"/>
                  </a:cubicBezTo>
                  <a:cubicBezTo>
                    <a:pt x="54" y="20"/>
                    <a:pt x="78" y="41"/>
                    <a:pt x="78" y="41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" name="Freeform 98">
              <a:extLst>
                <a:ext uri="{FF2B5EF4-FFF2-40B4-BE49-F238E27FC236}">
                  <a16:creationId xmlns:a16="http://schemas.microsoft.com/office/drawing/2014/main" id="{1541790D-DFCA-056D-77F8-FFBC6861E8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66405" y="4310191"/>
              <a:ext cx="146252" cy="54575"/>
            </a:xfrm>
            <a:custGeom>
              <a:avLst/>
              <a:gdLst>
                <a:gd name="T0" fmla="*/ 0 w 87"/>
                <a:gd name="T1" fmla="*/ 0 h 51"/>
                <a:gd name="T2" fmla="*/ 0 w 87"/>
                <a:gd name="T3" fmla="*/ 0 h 51"/>
                <a:gd name="T4" fmla="*/ 0 w 87"/>
                <a:gd name="T5" fmla="*/ 0 h 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" h="51">
                  <a:moveTo>
                    <a:pt x="0" y="27"/>
                  </a:moveTo>
                  <a:cubicBezTo>
                    <a:pt x="0" y="27"/>
                    <a:pt x="47" y="0"/>
                    <a:pt x="60" y="10"/>
                  </a:cubicBezTo>
                  <a:cubicBezTo>
                    <a:pt x="74" y="20"/>
                    <a:pt x="87" y="51"/>
                    <a:pt x="87" y="51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Freeform 99">
              <a:extLst>
                <a:ext uri="{FF2B5EF4-FFF2-40B4-BE49-F238E27FC236}">
                  <a16:creationId xmlns:a16="http://schemas.microsoft.com/office/drawing/2014/main" id="{445C6BE8-C92F-E164-85B0-D21FC520907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93906" y="4337479"/>
              <a:ext cx="113751" cy="204659"/>
            </a:xfrm>
            <a:custGeom>
              <a:avLst/>
              <a:gdLst>
                <a:gd name="T0" fmla="*/ 0 w 67"/>
                <a:gd name="T1" fmla="*/ 0 h 158"/>
                <a:gd name="T2" fmla="*/ 0 w 67"/>
                <a:gd name="T3" fmla="*/ 0 h 158"/>
                <a:gd name="T4" fmla="*/ 0 w 67"/>
                <a:gd name="T5" fmla="*/ 0 h 158"/>
                <a:gd name="T6" fmla="*/ 0 w 67"/>
                <a:gd name="T7" fmla="*/ 0 h 1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7" h="158">
                  <a:moveTo>
                    <a:pt x="67" y="0"/>
                  </a:move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17" y="81"/>
                    <a:pt x="14" y="94"/>
                  </a:cubicBezTo>
                  <a:cubicBezTo>
                    <a:pt x="10" y="108"/>
                    <a:pt x="0" y="145"/>
                    <a:pt x="47" y="158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" name="Freeform 100">
              <a:extLst>
                <a:ext uri="{FF2B5EF4-FFF2-40B4-BE49-F238E27FC236}">
                  <a16:creationId xmlns:a16="http://schemas.microsoft.com/office/drawing/2014/main" id="{04A3B0AC-933B-B386-9643-180326CB91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03902" y="4419343"/>
              <a:ext cx="65001" cy="40932"/>
            </a:xfrm>
            <a:custGeom>
              <a:avLst/>
              <a:gdLst>
                <a:gd name="T0" fmla="*/ 0 w 36"/>
                <a:gd name="T1" fmla="*/ 0 h 34"/>
                <a:gd name="T2" fmla="*/ 0 w 36"/>
                <a:gd name="T3" fmla="*/ 0 h 3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6" h="34">
                  <a:moveTo>
                    <a:pt x="36" y="10"/>
                  </a:moveTo>
                  <a:cubicBezTo>
                    <a:pt x="36" y="10"/>
                    <a:pt x="10" y="0"/>
                    <a:pt x="0" y="34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96A03415-CF21-502D-07BD-C6D3D6ABAEB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90148" y="3989559"/>
              <a:ext cx="812509" cy="429783"/>
            </a:xfrm>
            <a:custGeom>
              <a:avLst/>
              <a:gdLst>
                <a:gd name="T0" fmla="*/ 2147483646 w 62"/>
                <a:gd name="T1" fmla="*/ 2147483646 h 42"/>
                <a:gd name="T2" fmla="*/ 2147483646 w 62"/>
                <a:gd name="T3" fmla="*/ 2147483646 h 42"/>
                <a:gd name="T4" fmla="*/ 2147483646 w 62"/>
                <a:gd name="T5" fmla="*/ 2147483646 h 42"/>
                <a:gd name="T6" fmla="*/ 2147483646 w 62"/>
                <a:gd name="T7" fmla="*/ 2147483646 h 42"/>
                <a:gd name="T8" fmla="*/ 2147483646 w 62"/>
                <a:gd name="T9" fmla="*/ 2147483646 h 42"/>
                <a:gd name="T10" fmla="*/ 2147483646 w 62"/>
                <a:gd name="T11" fmla="*/ 2147483646 h 42"/>
                <a:gd name="T12" fmla="*/ 2147483646 w 62"/>
                <a:gd name="T13" fmla="*/ 2147483646 h 42"/>
                <a:gd name="T14" fmla="*/ 2147483646 w 62"/>
                <a:gd name="T15" fmla="*/ 2147483646 h 42"/>
                <a:gd name="T16" fmla="*/ 2147483646 w 62"/>
                <a:gd name="T17" fmla="*/ 2147483646 h 42"/>
                <a:gd name="T18" fmla="*/ 2147483646 w 62"/>
                <a:gd name="T19" fmla="*/ 2147483646 h 42"/>
                <a:gd name="T20" fmla="*/ 2147483646 w 62"/>
                <a:gd name="T21" fmla="*/ 2147483646 h 42"/>
                <a:gd name="T22" fmla="*/ 2147483646 w 62"/>
                <a:gd name="T23" fmla="*/ 2147483646 h 42"/>
                <a:gd name="T24" fmla="*/ 2147483646 w 62"/>
                <a:gd name="T25" fmla="*/ 2147483646 h 42"/>
                <a:gd name="T26" fmla="*/ 2147483646 w 62"/>
                <a:gd name="T27" fmla="*/ 2147483646 h 42"/>
                <a:gd name="T28" fmla="*/ 2147483646 w 62"/>
                <a:gd name="T29" fmla="*/ 2147483646 h 42"/>
                <a:gd name="T30" fmla="*/ 2147483646 w 62"/>
                <a:gd name="T31" fmla="*/ 2147483646 h 42"/>
                <a:gd name="T32" fmla="*/ 2147483646 w 62"/>
                <a:gd name="T33" fmla="*/ 2147483646 h 42"/>
                <a:gd name="T34" fmla="*/ 2147483646 w 62"/>
                <a:gd name="T35" fmla="*/ 2147483646 h 42"/>
                <a:gd name="T36" fmla="*/ 2147483646 w 62"/>
                <a:gd name="T37" fmla="*/ 2147483646 h 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2" h="42">
                  <a:moveTo>
                    <a:pt x="50" y="10"/>
                  </a:moveTo>
                  <a:cubicBezTo>
                    <a:pt x="47" y="4"/>
                    <a:pt x="48" y="3"/>
                    <a:pt x="43" y="1"/>
                  </a:cubicBezTo>
                  <a:cubicBezTo>
                    <a:pt x="34" y="0"/>
                    <a:pt x="22" y="2"/>
                    <a:pt x="12" y="6"/>
                  </a:cubicBezTo>
                  <a:cubicBezTo>
                    <a:pt x="0" y="12"/>
                    <a:pt x="2" y="22"/>
                    <a:pt x="3" y="24"/>
                  </a:cubicBezTo>
                  <a:cubicBezTo>
                    <a:pt x="5" y="22"/>
                    <a:pt x="4" y="21"/>
                    <a:pt x="6" y="18"/>
                  </a:cubicBezTo>
                  <a:cubicBezTo>
                    <a:pt x="5" y="24"/>
                    <a:pt x="6" y="27"/>
                    <a:pt x="9" y="30"/>
                  </a:cubicBezTo>
                  <a:cubicBezTo>
                    <a:pt x="10" y="25"/>
                    <a:pt x="13" y="20"/>
                    <a:pt x="17" y="19"/>
                  </a:cubicBezTo>
                  <a:cubicBezTo>
                    <a:pt x="15" y="21"/>
                    <a:pt x="13" y="24"/>
                    <a:pt x="15" y="26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19" y="23"/>
                    <a:pt x="18" y="26"/>
                    <a:pt x="20" y="28"/>
                  </a:cubicBezTo>
                  <a:cubicBezTo>
                    <a:pt x="20" y="28"/>
                    <a:pt x="22" y="22"/>
                    <a:pt x="26" y="19"/>
                  </a:cubicBezTo>
                  <a:cubicBezTo>
                    <a:pt x="26" y="19"/>
                    <a:pt x="24" y="22"/>
                    <a:pt x="23" y="27"/>
                  </a:cubicBezTo>
                  <a:cubicBezTo>
                    <a:pt x="26" y="25"/>
                    <a:pt x="30" y="20"/>
                    <a:pt x="31" y="20"/>
                  </a:cubicBezTo>
                  <a:cubicBezTo>
                    <a:pt x="30" y="24"/>
                    <a:pt x="29" y="24"/>
                    <a:pt x="30" y="27"/>
                  </a:cubicBezTo>
                  <a:cubicBezTo>
                    <a:pt x="33" y="23"/>
                    <a:pt x="34" y="22"/>
                    <a:pt x="39" y="20"/>
                  </a:cubicBezTo>
                  <a:cubicBezTo>
                    <a:pt x="44" y="22"/>
                    <a:pt x="45" y="23"/>
                    <a:pt x="49" y="29"/>
                  </a:cubicBezTo>
                  <a:cubicBezTo>
                    <a:pt x="46" y="32"/>
                    <a:pt x="46" y="35"/>
                    <a:pt x="47" y="42"/>
                  </a:cubicBezTo>
                  <a:cubicBezTo>
                    <a:pt x="52" y="38"/>
                    <a:pt x="52" y="38"/>
                    <a:pt x="57" y="37"/>
                  </a:cubicBezTo>
                  <a:cubicBezTo>
                    <a:pt x="59" y="24"/>
                    <a:pt x="62" y="16"/>
                    <a:pt x="50" y="10"/>
                  </a:cubicBezTo>
                  <a:close/>
                </a:path>
              </a:pathLst>
            </a:custGeom>
            <a:solidFill>
              <a:srgbClr val="000000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14F5CDCC-EDA5-50C2-431E-1AB7332BEE2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33903" y="4432986"/>
              <a:ext cx="32500" cy="40932"/>
            </a:xfrm>
            <a:custGeom>
              <a:avLst/>
              <a:gdLst>
                <a:gd name="T0" fmla="*/ 0 w 4"/>
                <a:gd name="T1" fmla="*/ 0 h 3"/>
                <a:gd name="T2" fmla="*/ 2147483646 w 4"/>
                <a:gd name="T3" fmla="*/ 2147483646 h 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2" y="1"/>
                    <a:pt x="3" y="1"/>
                    <a:pt x="4" y="3"/>
                  </a:cubicBez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DB12DB4E-4ED3-9118-30D1-628D8989E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155" y="4351123"/>
              <a:ext cx="65001" cy="81864"/>
            </a:xfrm>
            <a:custGeom>
              <a:avLst/>
              <a:gdLst>
                <a:gd name="T0" fmla="*/ 2147483646 w 1"/>
                <a:gd name="T1" fmla="*/ 2147483646 h 4"/>
                <a:gd name="T2" fmla="*/ 2147483646 w 1"/>
                <a:gd name="T3" fmla="*/ 2147483646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3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88CD5E34-29D7-4127-6EAC-A972DA5D8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907" y="4323834"/>
              <a:ext cx="48750" cy="68220"/>
            </a:xfrm>
            <a:custGeom>
              <a:avLst/>
              <a:gdLst>
                <a:gd name="T0" fmla="*/ 2147483646 w 1"/>
                <a:gd name="T1" fmla="*/ 2147483646 h 4"/>
                <a:gd name="T2" fmla="*/ 2147483646 w 1"/>
                <a:gd name="T3" fmla="*/ 2147483646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3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" name="Freeform 105">
              <a:extLst>
                <a:ext uri="{FF2B5EF4-FFF2-40B4-BE49-F238E27FC236}">
                  <a16:creationId xmlns:a16="http://schemas.microsoft.com/office/drawing/2014/main" id="{38152665-2CA4-E034-2CED-FB02A1DD8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655" y="4569425"/>
              <a:ext cx="195003" cy="68220"/>
            </a:xfrm>
            <a:custGeom>
              <a:avLst/>
              <a:gdLst>
                <a:gd name="T0" fmla="*/ 0 w 12"/>
                <a:gd name="T1" fmla="*/ 2147483646 h 5"/>
                <a:gd name="T2" fmla="*/ 2147483646 w 12"/>
                <a:gd name="T3" fmla="*/ 2147483646 h 5"/>
                <a:gd name="T4" fmla="*/ 2147483646 w 12"/>
                <a:gd name="T5" fmla="*/ 0 h 5"/>
                <a:gd name="T6" fmla="*/ 2147483646 w 12"/>
                <a:gd name="T7" fmla="*/ 2147483646 h 5"/>
                <a:gd name="T8" fmla="*/ 0 w 12"/>
                <a:gd name="T9" fmla="*/ 2147483646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6" y="1"/>
                    <a:pt x="4" y="1"/>
                    <a:pt x="6" y="1"/>
                  </a:cubicBezTo>
                  <a:cubicBezTo>
                    <a:pt x="8" y="1"/>
                    <a:pt x="8" y="1"/>
                    <a:pt x="12" y="0"/>
                  </a:cubicBezTo>
                  <a:cubicBezTo>
                    <a:pt x="11" y="3"/>
                    <a:pt x="10" y="5"/>
                    <a:pt x="5" y="5"/>
                  </a:cubicBezTo>
                  <a:cubicBezTo>
                    <a:pt x="2" y="4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FF0000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3" name="Freeform 106">
              <a:extLst>
                <a:ext uri="{FF2B5EF4-FFF2-40B4-BE49-F238E27FC236}">
                  <a16:creationId xmlns:a16="http://schemas.microsoft.com/office/drawing/2014/main" id="{7BFF8D0A-2F4A-59C5-11B4-A8F5E6C43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1413" y="4924167"/>
              <a:ext cx="16250" cy="109152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2147483646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1" y="4"/>
                    <a:pt x="1" y="5"/>
                    <a:pt x="0" y="8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54" name="Group 109">
              <a:extLst>
                <a:ext uri="{FF2B5EF4-FFF2-40B4-BE49-F238E27FC236}">
                  <a16:creationId xmlns:a16="http://schemas.microsoft.com/office/drawing/2014/main" id="{1B14DDFB-5C13-2D04-F325-C5E11DD20B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3910" y="4364767"/>
              <a:ext cx="357503" cy="286523"/>
              <a:chOff x="96" y="3964"/>
              <a:chExt cx="22" cy="21"/>
            </a:xfrm>
          </p:grpSpPr>
          <p:sp>
            <p:nvSpPr>
              <p:cNvPr id="11351" name="Freeform 110">
                <a:extLst>
                  <a:ext uri="{FF2B5EF4-FFF2-40B4-BE49-F238E27FC236}">
                    <a16:creationId xmlns:a16="http://schemas.microsoft.com/office/drawing/2014/main" id="{78AAB505-0754-041E-49EE-75D159088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3983"/>
                <a:ext cx="13" cy="1"/>
              </a:xfrm>
              <a:custGeom>
                <a:avLst/>
                <a:gdLst>
                  <a:gd name="T0" fmla="*/ 0 w 13"/>
                  <a:gd name="T1" fmla="*/ 0 h 1"/>
                  <a:gd name="T2" fmla="*/ 13 w 13"/>
                  <a:gd name="T3" fmla="*/ 1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" h="1">
                    <a:moveTo>
                      <a:pt x="0" y="0"/>
                    </a:moveTo>
                    <a:lnTo>
                      <a:pt x="13" y="1"/>
                    </a:ln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52" name="Freeform 111">
                <a:extLst>
                  <a:ext uri="{FF2B5EF4-FFF2-40B4-BE49-F238E27FC236}">
                    <a16:creationId xmlns:a16="http://schemas.microsoft.com/office/drawing/2014/main" id="{841E91D0-9A65-F820-D3CF-793BC2C03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3984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53" name="Line 112">
                <a:extLst>
                  <a:ext uri="{FF2B5EF4-FFF2-40B4-BE49-F238E27FC236}">
                    <a16:creationId xmlns:a16="http://schemas.microsoft.com/office/drawing/2014/main" id="{3F841F07-AFEB-5CF8-6B71-A1606B6FC4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" y="3969"/>
                <a:ext cx="10" cy="5"/>
              </a:xfrm>
              <a:prstGeom prst="line">
                <a:avLst/>
              </a:prstGeom>
              <a:noFill/>
              <a:ln w="15875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54" name="Freeform 113">
                <a:extLst>
                  <a:ext uri="{FF2B5EF4-FFF2-40B4-BE49-F238E27FC236}">
                    <a16:creationId xmlns:a16="http://schemas.microsoft.com/office/drawing/2014/main" id="{84D6E3BC-71AC-605A-4DA6-90B33823A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396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55" name="Freeform 115">
              <a:extLst>
                <a:ext uri="{FF2B5EF4-FFF2-40B4-BE49-F238E27FC236}">
                  <a16:creationId xmlns:a16="http://schemas.microsoft.com/office/drawing/2014/main" id="{BC91746A-D60F-A48E-0F04-D661DF8CEFA3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348938" y="4310192"/>
              <a:ext cx="568756" cy="354742"/>
            </a:xfrm>
            <a:custGeom>
              <a:avLst/>
              <a:gdLst>
                <a:gd name="T0" fmla="*/ 2147483646 w 35"/>
                <a:gd name="T1" fmla="*/ 2147483646 h 26"/>
                <a:gd name="T2" fmla="*/ 2147483646 w 35"/>
                <a:gd name="T3" fmla="*/ 2147483646 h 26"/>
                <a:gd name="T4" fmla="*/ 2147483646 w 35"/>
                <a:gd name="T5" fmla="*/ 2147483646 h 26"/>
                <a:gd name="T6" fmla="*/ 2147483646 w 35"/>
                <a:gd name="T7" fmla="*/ 2147483646 h 26"/>
                <a:gd name="T8" fmla="*/ 2147483646 w 35"/>
                <a:gd name="T9" fmla="*/ 214748364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6">
                  <a:moveTo>
                    <a:pt x="31" y="3"/>
                  </a:moveTo>
                  <a:cubicBezTo>
                    <a:pt x="35" y="16"/>
                    <a:pt x="33" y="14"/>
                    <a:pt x="35" y="24"/>
                  </a:cubicBezTo>
                  <a:cubicBezTo>
                    <a:pt x="30" y="25"/>
                    <a:pt x="15" y="26"/>
                    <a:pt x="3" y="25"/>
                  </a:cubicBezTo>
                  <a:cubicBezTo>
                    <a:pt x="3" y="16"/>
                    <a:pt x="0" y="11"/>
                    <a:pt x="2" y="4"/>
                  </a:cubicBezTo>
                  <a:cubicBezTo>
                    <a:pt x="7" y="0"/>
                    <a:pt x="26" y="0"/>
                    <a:pt x="31" y="3"/>
                  </a:cubicBezTo>
                  <a:close/>
                </a:path>
              </a:pathLst>
            </a:custGeom>
            <a:solidFill>
              <a:srgbClr val="604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6" name="Freeform 116">
              <a:extLst>
                <a:ext uri="{FF2B5EF4-FFF2-40B4-BE49-F238E27FC236}">
                  <a16:creationId xmlns:a16="http://schemas.microsoft.com/office/drawing/2014/main" id="{62E4658E-44C5-263D-78AD-2E91BEEE7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5" y="4554538"/>
              <a:ext cx="985837" cy="846137"/>
            </a:xfrm>
            <a:custGeom>
              <a:avLst/>
              <a:gdLst>
                <a:gd name="T0" fmla="*/ 0 w 57"/>
                <a:gd name="T1" fmla="*/ 2147483647 h 62"/>
                <a:gd name="T2" fmla="*/ 2147483647 w 57"/>
                <a:gd name="T3" fmla="*/ 2147483647 h 62"/>
                <a:gd name="T4" fmla="*/ 2147483647 w 57"/>
                <a:gd name="T5" fmla="*/ 0 h 62"/>
                <a:gd name="T6" fmla="*/ 2147483647 w 57"/>
                <a:gd name="T7" fmla="*/ 2147483647 h 62"/>
                <a:gd name="T8" fmla="*/ 2147483647 w 57"/>
                <a:gd name="T9" fmla="*/ 2147483647 h 62"/>
                <a:gd name="T10" fmla="*/ 2147483647 w 57"/>
                <a:gd name="T11" fmla="*/ 2147483647 h 62"/>
                <a:gd name="T12" fmla="*/ 2147483647 w 57"/>
                <a:gd name="T13" fmla="*/ 2147483647 h 62"/>
                <a:gd name="T14" fmla="*/ 2147483647 w 57"/>
                <a:gd name="T15" fmla="*/ 2147483647 h 62"/>
                <a:gd name="T16" fmla="*/ 2147483647 w 57"/>
                <a:gd name="T17" fmla="*/ 2147483647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connsiteX0" fmla="*/ 0 w 10000"/>
                <a:gd name="connsiteY0" fmla="*/ 5161 h 10000"/>
                <a:gd name="connsiteX1" fmla="*/ 1404 w 10000"/>
                <a:gd name="connsiteY1" fmla="*/ 1774 h 10000"/>
                <a:gd name="connsiteX2" fmla="*/ 5088 w 10000"/>
                <a:gd name="connsiteY2" fmla="*/ 0 h 10000"/>
                <a:gd name="connsiteX3" fmla="*/ 8772 w 10000"/>
                <a:gd name="connsiteY3" fmla="*/ 1129 h 10000"/>
                <a:gd name="connsiteX4" fmla="*/ 10000 w 10000"/>
                <a:gd name="connsiteY4" fmla="*/ 3548 h 10000"/>
                <a:gd name="connsiteX5" fmla="*/ 8772 w 10000"/>
                <a:gd name="connsiteY5" fmla="*/ 7581 h 10000"/>
                <a:gd name="connsiteX6" fmla="*/ 6667 w 10000"/>
                <a:gd name="connsiteY6" fmla="*/ 10000 h 10000"/>
                <a:gd name="connsiteX7" fmla="*/ 4912 w 10000"/>
                <a:gd name="connsiteY7" fmla="*/ 7581 h 10000"/>
                <a:gd name="connsiteX8" fmla="*/ 2752 w 10000"/>
                <a:gd name="connsiteY8" fmla="*/ 6945 h 10000"/>
                <a:gd name="connsiteX0" fmla="*/ 0 w 10641"/>
                <a:gd name="connsiteY0" fmla="*/ 8249 h 10000"/>
                <a:gd name="connsiteX1" fmla="*/ 2045 w 10641"/>
                <a:gd name="connsiteY1" fmla="*/ 1774 h 10000"/>
                <a:gd name="connsiteX2" fmla="*/ 5729 w 10641"/>
                <a:gd name="connsiteY2" fmla="*/ 0 h 10000"/>
                <a:gd name="connsiteX3" fmla="*/ 9413 w 10641"/>
                <a:gd name="connsiteY3" fmla="*/ 1129 h 10000"/>
                <a:gd name="connsiteX4" fmla="*/ 10641 w 10641"/>
                <a:gd name="connsiteY4" fmla="*/ 3548 h 10000"/>
                <a:gd name="connsiteX5" fmla="*/ 9413 w 10641"/>
                <a:gd name="connsiteY5" fmla="*/ 7581 h 10000"/>
                <a:gd name="connsiteX6" fmla="*/ 7308 w 10641"/>
                <a:gd name="connsiteY6" fmla="*/ 10000 h 10000"/>
                <a:gd name="connsiteX7" fmla="*/ 5553 w 10641"/>
                <a:gd name="connsiteY7" fmla="*/ 7581 h 10000"/>
                <a:gd name="connsiteX8" fmla="*/ 3393 w 10641"/>
                <a:gd name="connsiteY8" fmla="*/ 694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41" h="10000">
                  <a:moveTo>
                    <a:pt x="0" y="8249"/>
                  </a:moveTo>
                  <a:cubicBezTo>
                    <a:pt x="702" y="7443"/>
                    <a:pt x="1694" y="2742"/>
                    <a:pt x="2045" y="1774"/>
                  </a:cubicBezTo>
                  <a:cubicBezTo>
                    <a:pt x="2746" y="806"/>
                    <a:pt x="4501" y="161"/>
                    <a:pt x="5729" y="0"/>
                  </a:cubicBezTo>
                  <a:cubicBezTo>
                    <a:pt x="7659" y="484"/>
                    <a:pt x="8009" y="484"/>
                    <a:pt x="9413" y="1129"/>
                  </a:cubicBezTo>
                  <a:cubicBezTo>
                    <a:pt x="10290" y="1774"/>
                    <a:pt x="10641" y="2419"/>
                    <a:pt x="10641" y="3548"/>
                  </a:cubicBezTo>
                  <a:cubicBezTo>
                    <a:pt x="10641" y="4677"/>
                    <a:pt x="9939" y="6613"/>
                    <a:pt x="9413" y="7581"/>
                  </a:cubicBezTo>
                  <a:cubicBezTo>
                    <a:pt x="8711" y="8387"/>
                    <a:pt x="8009" y="9355"/>
                    <a:pt x="7308" y="10000"/>
                  </a:cubicBezTo>
                  <a:cubicBezTo>
                    <a:pt x="6430" y="9032"/>
                    <a:pt x="5729" y="8387"/>
                    <a:pt x="5553" y="7581"/>
                  </a:cubicBezTo>
                  <a:cubicBezTo>
                    <a:pt x="6781" y="6613"/>
                    <a:pt x="2692" y="8074"/>
                    <a:pt x="3393" y="694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 dirty="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57" name="Freeform 117">
              <a:extLst>
                <a:ext uri="{FF2B5EF4-FFF2-40B4-BE49-F238E27FC236}">
                  <a16:creationId xmlns:a16="http://schemas.microsoft.com/office/drawing/2014/main" id="{5AD4DC66-799B-FAAC-077D-2CFA87402801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478939" y="4378411"/>
              <a:ext cx="260002" cy="409318"/>
            </a:xfrm>
            <a:custGeom>
              <a:avLst/>
              <a:gdLst>
                <a:gd name="T0" fmla="*/ 0 w 16"/>
                <a:gd name="T1" fmla="*/ 2147483646 h 30"/>
                <a:gd name="T2" fmla="*/ 2147483646 w 16"/>
                <a:gd name="T3" fmla="*/ 2147483646 h 30"/>
                <a:gd name="T4" fmla="*/ 0 w 16"/>
                <a:gd name="T5" fmla="*/ 2147483646 h 30"/>
                <a:gd name="T6" fmla="*/ 2147483646 w 16"/>
                <a:gd name="T7" fmla="*/ 2147483646 h 30"/>
                <a:gd name="T8" fmla="*/ 2147483646 w 16"/>
                <a:gd name="T9" fmla="*/ 0 h 30"/>
                <a:gd name="T10" fmla="*/ 2147483646 w 16"/>
                <a:gd name="T11" fmla="*/ 2147483646 h 30"/>
                <a:gd name="T12" fmla="*/ 0 w 16"/>
                <a:gd name="T13" fmla="*/ 2147483646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30">
                  <a:moveTo>
                    <a:pt x="0" y="1"/>
                  </a:moveTo>
                  <a:cubicBezTo>
                    <a:pt x="0" y="4"/>
                    <a:pt x="1" y="3"/>
                    <a:pt x="1" y="12"/>
                  </a:cubicBezTo>
                  <a:cubicBezTo>
                    <a:pt x="0" y="16"/>
                    <a:pt x="0" y="22"/>
                    <a:pt x="0" y="30"/>
                  </a:cubicBezTo>
                  <a:cubicBezTo>
                    <a:pt x="5" y="28"/>
                    <a:pt x="14" y="16"/>
                    <a:pt x="16" y="11"/>
                  </a:cubicBezTo>
                  <a:cubicBezTo>
                    <a:pt x="16" y="6"/>
                    <a:pt x="15" y="4"/>
                    <a:pt x="15" y="0"/>
                  </a:cubicBezTo>
                  <a:cubicBezTo>
                    <a:pt x="12" y="2"/>
                    <a:pt x="13" y="1"/>
                    <a:pt x="7" y="2"/>
                  </a:cubicBezTo>
                  <a:cubicBezTo>
                    <a:pt x="4" y="1"/>
                    <a:pt x="9" y="3"/>
                    <a:pt x="0" y="1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8" name="Freeform 119">
              <a:extLst>
                <a:ext uri="{FF2B5EF4-FFF2-40B4-BE49-F238E27FC236}">
                  <a16:creationId xmlns:a16="http://schemas.microsoft.com/office/drawing/2014/main" id="{48070390-848C-C702-E359-4CDEC7957376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462688" y="4610357"/>
              <a:ext cx="195002" cy="177371"/>
            </a:xfrm>
            <a:custGeom>
              <a:avLst/>
              <a:gdLst>
                <a:gd name="T0" fmla="*/ 2147483646 w 12"/>
                <a:gd name="T1" fmla="*/ 0 h 13"/>
                <a:gd name="T2" fmla="*/ 0 w 12"/>
                <a:gd name="T3" fmla="*/ 2147483646 h 13"/>
                <a:gd name="T4" fmla="*/ 2147483646 w 12"/>
                <a:gd name="T5" fmla="*/ 0 h 13"/>
                <a:gd name="T6" fmla="*/ 2147483646 w 12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13">
                  <a:moveTo>
                    <a:pt x="1" y="0"/>
                  </a:moveTo>
                  <a:cubicBezTo>
                    <a:pt x="1" y="6"/>
                    <a:pt x="1" y="6"/>
                    <a:pt x="0" y="13"/>
                  </a:cubicBezTo>
                  <a:cubicBezTo>
                    <a:pt x="7" y="13"/>
                    <a:pt x="10" y="5"/>
                    <a:pt x="12" y="0"/>
                  </a:cubicBezTo>
                  <a:cubicBezTo>
                    <a:pt x="6" y="0"/>
                    <a:pt x="6" y="2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9" name="Freeform 124">
              <a:extLst>
                <a:ext uri="{FF2B5EF4-FFF2-40B4-BE49-F238E27FC236}">
                  <a16:creationId xmlns:a16="http://schemas.microsoft.com/office/drawing/2014/main" id="{15A69BB4-F88A-CE8C-BE07-50F0C3956B2C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625191" y="4705865"/>
              <a:ext cx="146252" cy="27288"/>
            </a:xfrm>
            <a:custGeom>
              <a:avLst/>
              <a:gdLst>
                <a:gd name="T0" fmla="*/ 0 w 9"/>
                <a:gd name="T1" fmla="*/ 2147483646 h 2"/>
                <a:gd name="T2" fmla="*/ 2147483646 w 9"/>
                <a:gd name="T3" fmla="*/ 2147483646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5" y="0"/>
                    <a:pt x="4" y="0"/>
                    <a:pt x="9" y="2"/>
                  </a:cubicBezTo>
                </a:path>
              </a:pathLst>
            </a:custGeom>
            <a:noFill/>
            <a:ln w="15875" cap="rnd" cmpd="sng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0" name="Freeform 126">
              <a:extLst>
                <a:ext uri="{FF2B5EF4-FFF2-40B4-BE49-F238E27FC236}">
                  <a16:creationId xmlns:a16="http://schemas.microsoft.com/office/drawing/2014/main" id="{41FC0BEE-2CBE-4314-5F8D-43F86D38A0C9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388222" y="4036726"/>
              <a:ext cx="585005" cy="504825"/>
            </a:xfrm>
            <a:custGeom>
              <a:avLst/>
              <a:gdLst>
                <a:gd name="T0" fmla="*/ 2147483646 w 36"/>
                <a:gd name="T1" fmla="*/ 2147483646 h 37"/>
                <a:gd name="T2" fmla="*/ 2147483646 w 36"/>
                <a:gd name="T3" fmla="*/ 2147483646 h 37"/>
                <a:gd name="T4" fmla="*/ 2147483646 w 36"/>
                <a:gd name="T5" fmla="*/ 2147483646 h 37"/>
                <a:gd name="T6" fmla="*/ 2147483646 w 36"/>
                <a:gd name="T7" fmla="*/ 2147483646 h 37"/>
                <a:gd name="T8" fmla="*/ 2147483646 w 36"/>
                <a:gd name="T9" fmla="*/ 2147483646 h 37"/>
                <a:gd name="T10" fmla="*/ 2147483646 w 36"/>
                <a:gd name="T11" fmla="*/ 0 h 37"/>
                <a:gd name="T12" fmla="*/ 0 w 36"/>
                <a:gd name="T13" fmla="*/ 2147483646 h 37"/>
                <a:gd name="T14" fmla="*/ 2147483646 w 36"/>
                <a:gd name="T15" fmla="*/ 2147483646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" h="37">
                  <a:moveTo>
                    <a:pt x="1" y="23"/>
                  </a:moveTo>
                  <a:cubicBezTo>
                    <a:pt x="3" y="31"/>
                    <a:pt x="5" y="34"/>
                    <a:pt x="14" y="37"/>
                  </a:cubicBezTo>
                  <a:cubicBezTo>
                    <a:pt x="22" y="36"/>
                    <a:pt x="28" y="32"/>
                    <a:pt x="32" y="28"/>
                  </a:cubicBezTo>
                  <a:cubicBezTo>
                    <a:pt x="35" y="26"/>
                    <a:pt x="35" y="20"/>
                    <a:pt x="36" y="15"/>
                  </a:cubicBezTo>
                  <a:cubicBezTo>
                    <a:pt x="36" y="6"/>
                    <a:pt x="30" y="7"/>
                    <a:pt x="25" y="2"/>
                  </a:cubicBezTo>
                  <a:cubicBezTo>
                    <a:pt x="19" y="0"/>
                    <a:pt x="17" y="1"/>
                    <a:pt x="13" y="0"/>
                  </a:cubicBezTo>
                  <a:cubicBezTo>
                    <a:pt x="9" y="1"/>
                    <a:pt x="2" y="2"/>
                    <a:pt x="0" y="6"/>
                  </a:cubicBezTo>
                  <a:cubicBezTo>
                    <a:pt x="0" y="16"/>
                    <a:pt x="0" y="16"/>
                    <a:pt x="1" y="23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1" name="Freeform 127">
              <a:extLst>
                <a:ext uri="{FF2B5EF4-FFF2-40B4-BE49-F238E27FC236}">
                  <a16:creationId xmlns:a16="http://schemas.microsoft.com/office/drawing/2014/main" id="{77A6A990-B53F-6F35-B12F-5DE831E38F47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331405" y="3902809"/>
              <a:ext cx="731257" cy="873210"/>
            </a:xfrm>
            <a:custGeom>
              <a:avLst/>
              <a:gdLst>
                <a:gd name="T0" fmla="*/ 2147483646 w 45"/>
                <a:gd name="T1" fmla="*/ 2147483646 h 64"/>
                <a:gd name="T2" fmla="*/ 2147483646 w 45"/>
                <a:gd name="T3" fmla="*/ 2147483646 h 64"/>
                <a:gd name="T4" fmla="*/ 2147483646 w 45"/>
                <a:gd name="T5" fmla="*/ 2147483646 h 64"/>
                <a:gd name="T6" fmla="*/ 2147483646 w 45"/>
                <a:gd name="T7" fmla="*/ 0 h 64"/>
                <a:gd name="T8" fmla="*/ 2147483646 w 45"/>
                <a:gd name="T9" fmla="*/ 2147483646 h 64"/>
                <a:gd name="T10" fmla="*/ 2147483646 w 45"/>
                <a:gd name="T11" fmla="*/ 2147483646 h 64"/>
                <a:gd name="T12" fmla="*/ 2147483646 w 45"/>
                <a:gd name="T13" fmla="*/ 2147483646 h 64"/>
                <a:gd name="T14" fmla="*/ 2147483646 w 45"/>
                <a:gd name="T15" fmla="*/ 2147483646 h 64"/>
                <a:gd name="T16" fmla="*/ 2147483646 w 45"/>
                <a:gd name="T17" fmla="*/ 2147483646 h 64"/>
                <a:gd name="T18" fmla="*/ 2147483646 w 45"/>
                <a:gd name="T19" fmla="*/ 2147483646 h 64"/>
                <a:gd name="T20" fmla="*/ 2147483646 w 45"/>
                <a:gd name="T21" fmla="*/ 2147483646 h 64"/>
                <a:gd name="T22" fmla="*/ 2147483646 w 45"/>
                <a:gd name="T23" fmla="*/ 2147483646 h 64"/>
                <a:gd name="T24" fmla="*/ 2147483646 w 45"/>
                <a:gd name="T25" fmla="*/ 2147483646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5" h="64">
                  <a:moveTo>
                    <a:pt x="5" y="37"/>
                  </a:moveTo>
                  <a:cubicBezTo>
                    <a:pt x="4" y="43"/>
                    <a:pt x="6" y="57"/>
                    <a:pt x="6" y="61"/>
                  </a:cubicBezTo>
                  <a:cubicBezTo>
                    <a:pt x="1" y="57"/>
                    <a:pt x="0" y="40"/>
                    <a:pt x="1" y="20"/>
                  </a:cubicBezTo>
                  <a:cubicBezTo>
                    <a:pt x="3" y="8"/>
                    <a:pt x="8" y="3"/>
                    <a:pt x="18" y="0"/>
                  </a:cubicBezTo>
                  <a:cubicBezTo>
                    <a:pt x="27" y="0"/>
                    <a:pt x="28" y="1"/>
                    <a:pt x="32" y="4"/>
                  </a:cubicBezTo>
                  <a:cubicBezTo>
                    <a:pt x="36" y="7"/>
                    <a:pt x="36" y="6"/>
                    <a:pt x="41" y="11"/>
                  </a:cubicBezTo>
                  <a:cubicBezTo>
                    <a:pt x="43" y="16"/>
                    <a:pt x="45" y="30"/>
                    <a:pt x="44" y="37"/>
                  </a:cubicBezTo>
                  <a:cubicBezTo>
                    <a:pt x="43" y="44"/>
                    <a:pt x="39" y="51"/>
                    <a:pt x="35" y="55"/>
                  </a:cubicBezTo>
                  <a:cubicBezTo>
                    <a:pt x="31" y="59"/>
                    <a:pt x="27" y="62"/>
                    <a:pt x="20" y="64"/>
                  </a:cubicBezTo>
                  <a:cubicBezTo>
                    <a:pt x="25" y="55"/>
                    <a:pt x="36" y="41"/>
                    <a:pt x="33" y="28"/>
                  </a:cubicBezTo>
                  <a:cubicBezTo>
                    <a:pt x="28" y="12"/>
                    <a:pt x="16" y="19"/>
                    <a:pt x="13" y="11"/>
                  </a:cubicBezTo>
                  <a:cubicBezTo>
                    <a:pt x="9" y="17"/>
                    <a:pt x="5" y="18"/>
                    <a:pt x="3" y="21"/>
                  </a:cubicBezTo>
                  <a:cubicBezTo>
                    <a:pt x="3" y="21"/>
                    <a:pt x="5" y="37"/>
                    <a:pt x="5" y="37"/>
                  </a:cubicBezTo>
                  <a:close/>
                </a:path>
              </a:pathLst>
            </a:custGeom>
            <a:solidFill>
              <a:srgbClr val="604000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2" name="Freeform 128">
              <a:extLst>
                <a:ext uri="{FF2B5EF4-FFF2-40B4-BE49-F238E27FC236}">
                  <a16:creationId xmlns:a16="http://schemas.microsoft.com/office/drawing/2014/main" id="{396F1EEB-396B-3191-3817-775F5B02A602}"/>
                </a:ext>
              </a:extLst>
            </p:cNvPr>
            <p:cNvSpPr>
              <a:spLocks/>
            </p:cNvSpPr>
            <p:nvPr/>
          </p:nvSpPr>
          <p:spPr bwMode="auto">
            <a:xfrm rot="490223">
              <a:off x="5440657" y="4121928"/>
              <a:ext cx="113751" cy="68220"/>
            </a:xfrm>
            <a:custGeom>
              <a:avLst/>
              <a:gdLst>
                <a:gd name="T0" fmla="*/ 2147483646 w 7"/>
                <a:gd name="T1" fmla="*/ 2147483646 h 5"/>
                <a:gd name="T2" fmla="*/ 0 w 7"/>
                <a:gd name="T3" fmla="*/ 2147483646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5" y="1"/>
                    <a:pt x="3" y="0"/>
                    <a:pt x="0" y="5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3" name="Freeform 129">
              <a:extLst>
                <a:ext uri="{FF2B5EF4-FFF2-40B4-BE49-F238E27FC236}">
                  <a16:creationId xmlns:a16="http://schemas.microsoft.com/office/drawing/2014/main" id="{BDCD5E0E-832E-F482-0B3D-D20928672410}"/>
                </a:ext>
              </a:extLst>
            </p:cNvPr>
            <p:cNvSpPr>
              <a:spLocks/>
            </p:cNvSpPr>
            <p:nvPr/>
          </p:nvSpPr>
          <p:spPr bwMode="auto">
            <a:xfrm rot="21576075">
              <a:off x="5527892" y="4280442"/>
              <a:ext cx="48750" cy="81864"/>
            </a:xfrm>
            <a:custGeom>
              <a:avLst/>
              <a:gdLst>
                <a:gd name="T0" fmla="*/ 2147483646 w 3"/>
                <a:gd name="T1" fmla="*/ 0 h 6"/>
                <a:gd name="T2" fmla="*/ 2147483646 w 3"/>
                <a:gd name="T3" fmla="*/ 2147483646 h 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2"/>
                    <a:pt x="0" y="3"/>
                    <a:pt x="2" y="6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64" name="Oval 130">
              <a:extLst>
                <a:ext uri="{FF2B5EF4-FFF2-40B4-BE49-F238E27FC236}">
                  <a16:creationId xmlns:a16="http://schemas.microsoft.com/office/drawing/2014/main" id="{8496D88A-48FC-607B-DD55-45A3AA30FA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6075">
              <a:off x="5475919" y="4203963"/>
              <a:ext cx="32500" cy="68220"/>
            </a:xfrm>
            <a:prstGeom prst="ellipse">
              <a:avLst/>
            </a:prstGeom>
            <a:solidFill>
              <a:srgbClr val="000000"/>
            </a:solidFill>
            <a:ln w="3175" cap="rnd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265" name="Freeform 131">
              <a:extLst>
                <a:ext uri="{FF2B5EF4-FFF2-40B4-BE49-F238E27FC236}">
                  <a16:creationId xmlns:a16="http://schemas.microsoft.com/office/drawing/2014/main" id="{6F711925-4467-87BE-AAA2-A0226A389F93}"/>
                </a:ext>
              </a:extLst>
            </p:cNvPr>
            <p:cNvSpPr>
              <a:spLocks/>
            </p:cNvSpPr>
            <p:nvPr/>
          </p:nvSpPr>
          <p:spPr bwMode="auto">
            <a:xfrm rot="216075">
              <a:off x="5462069" y="4202097"/>
              <a:ext cx="32500" cy="40932"/>
            </a:xfrm>
            <a:custGeom>
              <a:avLst/>
              <a:gdLst>
                <a:gd name="T0" fmla="*/ 0 w 3"/>
                <a:gd name="T1" fmla="*/ 0 h 3"/>
                <a:gd name="T2" fmla="*/ 2147483646 w 3"/>
                <a:gd name="T3" fmla="*/ 2147483646 h 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3" y="3"/>
                    <a:pt x="3" y="3"/>
                  </a:cubicBez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69" name="Oval 132">
              <a:extLst>
                <a:ext uri="{FF2B5EF4-FFF2-40B4-BE49-F238E27FC236}">
                  <a16:creationId xmlns:a16="http://schemas.microsoft.com/office/drawing/2014/main" id="{977B8D2C-BAD6-089A-6DA2-9A1B5533A8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6075" flipH="1">
              <a:off x="5698880" y="4245533"/>
              <a:ext cx="32500" cy="68220"/>
            </a:xfrm>
            <a:prstGeom prst="ellipse">
              <a:avLst/>
            </a:prstGeom>
            <a:solidFill>
              <a:srgbClr val="000000"/>
            </a:solidFill>
            <a:ln w="9525" cap="rnd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272" name="Freeform 133">
              <a:extLst>
                <a:ext uri="{FF2B5EF4-FFF2-40B4-BE49-F238E27FC236}">
                  <a16:creationId xmlns:a16="http://schemas.microsoft.com/office/drawing/2014/main" id="{B04B2A17-67F4-109F-B4D9-B6ED9BE508C8}"/>
                </a:ext>
              </a:extLst>
            </p:cNvPr>
            <p:cNvSpPr>
              <a:spLocks/>
            </p:cNvSpPr>
            <p:nvPr/>
          </p:nvSpPr>
          <p:spPr bwMode="auto">
            <a:xfrm rot="216075" flipH="1">
              <a:off x="5717199" y="4247676"/>
              <a:ext cx="32500" cy="40932"/>
            </a:xfrm>
            <a:custGeom>
              <a:avLst/>
              <a:gdLst>
                <a:gd name="T0" fmla="*/ 0 w 3"/>
                <a:gd name="T1" fmla="*/ 0 h 3"/>
                <a:gd name="T2" fmla="*/ 2147483646 w 3"/>
                <a:gd name="T3" fmla="*/ 2147483646 h 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3" y="3"/>
                    <a:pt x="3" y="3"/>
                  </a:cubicBez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73" name="Freeform 134">
              <a:extLst>
                <a:ext uri="{FF2B5EF4-FFF2-40B4-BE49-F238E27FC236}">
                  <a16:creationId xmlns:a16="http://schemas.microsoft.com/office/drawing/2014/main" id="{034065CE-06B1-1101-BCA6-058D5D8CEEE1}"/>
                </a:ext>
              </a:extLst>
            </p:cNvPr>
            <p:cNvSpPr>
              <a:spLocks/>
            </p:cNvSpPr>
            <p:nvPr/>
          </p:nvSpPr>
          <p:spPr bwMode="auto">
            <a:xfrm rot="21576075">
              <a:off x="5678583" y="4165433"/>
              <a:ext cx="113751" cy="81864"/>
            </a:xfrm>
            <a:custGeom>
              <a:avLst/>
              <a:gdLst>
                <a:gd name="T0" fmla="*/ 2147483646 w 7"/>
                <a:gd name="T1" fmla="*/ 2147483646 h 6"/>
                <a:gd name="T2" fmla="*/ 0 w 7"/>
                <a:gd name="T3" fmla="*/ 2147483646 h 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5" y="1"/>
                    <a:pt x="3" y="0"/>
                    <a:pt x="0" y="3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74" name="Freeform 135">
              <a:extLst>
                <a:ext uri="{FF2B5EF4-FFF2-40B4-BE49-F238E27FC236}">
                  <a16:creationId xmlns:a16="http://schemas.microsoft.com/office/drawing/2014/main" id="{4C1F5C81-58D8-154C-9CA5-80DF9D242442}"/>
                </a:ext>
              </a:extLst>
            </p:cNvPr>
            <p:cNvSpPr>
              <a:spLocks/>
            </p:cNvSpPr>
            <p:nvPr/>
          </p:nvSpPr>
          <p:spPr bwMode="auto">
            <a:xfrm rot="21576075">
              <a:off x="5528962" y="4383068"/>
              <a:ext cx="146252" cy="68220"/>
            </a:xfrm>
            <a:custGeom>
              <a:avLst/>
              <a:gdLst>
                <a:gd name="T0" fmla="*/ 0 w 9"/>
                <a:gd name="T1" fmla="*/ 0 h 5"/>
                <a:gd name="T2" fmla="*/ 2147483646 w 9"/>
                <a:gd name="T3" fmla="*/ 2147483646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2" y="5"/>
                    <a:pt x="6" y="3"/>
                    <a:pt x="9" y="2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75" name="Freeform 144">
              <a:extLst>
                <a:ext uri="{FF2B5EF4-FFF2-40B4-BE49-F238E27FC236}">
                  <a16:creationId xmlns:a16="http://schemas.microsoft.com/office/drawing/2014/main" id="{758A4D17-944A-FA1E-A073-3782048055E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33837" y="4583113"/>
              <a:ext cx="65088" cy="600075"/>
            </a:xfrm>
            <a:custGeom>
              <a:avLst/>
              <a:gdLst>
                <a:gd name="T0" fmla="*/ 2 w 4"/>
                <a:gd name="T1" fmla="*/ 0 h 44"/>
                <a:gd name="T2" fmla="*/ 4 w 4"/>
                <a:gd name="T3" fmla="*/ 44 h 4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44">
                  <a:moveTo>
                    <a:pt x="2" y="0"/>
                  </a:moveTo>
                  <a:cubicBezTo>
                    <a:pt x="0" y="14"/>
                    <a:pt x="4" y="44"/>
                    <a:pt x="4" y="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276" name="Freeform 145">
              <a:extLst>
                <a:ext uri="{FF2B5EF4-FFF2-40B4-BE49-F238E27FC236}">
                  <a16:creationId xmlns:a16="http://schemas.microsoft.com/office/drawing/2014/main" id="{F19D90FC-9881-9D6C-B9B7-891B63A3D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4283075"/>
              <a:ext cx="1071562" cy="558800"/>
            </a:xfrm>
            <a:custGeom>
              <a:avLst/>
              <a:gdLst>
                <a:gd name="T0" fmla="*/ 64 w 66"/>
                <a:gd name="T1" fmla="*/ 41 h 41"/>
                <a:gd name="T2" fmla="*/ 64 w 66"/>
                <a:gd name="T3" fmla="*/ 27 h 41"/>
                <a:gd name="T4" fmla="*/ 54 w 66"/>
                <a:gd name="T5" fmla="*/ 4 h 41"/>
                <a:gd name="T6" fmla="*/ 44 w 66"/>
                <a:gd name="T7" fmla="*/ 2 h 41"/>
                <a:gd name="T8" fmla="*/ 36 w 66"/>
                <a:gd name="T9" fmla="*/ 0 h 41"/>
                <a:gd name="T10" fmla="*/ 25 w 66"/>
                <a:gd name="T11" fmla="*/ 2 h 41"/>
                <a:gd name="T12" fmla="*/ 7 w 66"/>
                <a:gd name="T13" fmla="*/ 8 h 41"/>
                <a:gd name="T14" fmla="*/ 0 w 66"/>
                <a:gd name="T15" fmla="*/ 2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" h="41">
                  <a:moveTo>
                    <a:pt x="64" y="41"/>
                  </a:moveTo>
                  <a:cubicBezTo>
                    <a:pt x="64" y="39"/>
                    <a:pt x="66" y="33"/>
                    <a:pt x="64" y="27"/>
                  </a:cubicBezTo>
                  <a:cubicBezTo>
                    <a:pt x="63" y="17"/>
                    <a:pt x="60" y="11"/>
                    <a:pt x="54" y="4"/>
                  </a:cubicBezTo>
                  <a:cubicBezTo>
                    <a:pt x="49" y="1"/>
                    <a:pt x="47" y="3"/>
                    <a:pt x="44" y="2"/>
                  </a:cubicBezTo>
                  <a:cubicBezTo>
                    <a:pt x="41" y="1"/>
                    <a:pt x="39" y="0"/>
                    <a:pt x="36" y="0"/>
                  </a:cubicBezTo>
                  <a:cubicBezTo>
                    <a:pt x="33" y="0"/>
                    <a:pt x="30" y="1"/>
                    <a:pt x="25" y="2"/>
                  </a:cubicBezTo>
                  <a:cubicBezTo>
                    <a:pt x="20" y="3"/>
                    <a:pt x="11" y="4"/>
                    <a:pt x="7" y="8"/>
                  </a:cubicBezTo>
                  <a:cubicBezTo>
                    <a:pt x="3" y="12"/>
                    <a:pt x="1" y="24"/>
                    <a:pt x="0" y="28"/>
                  </a:cubicBezTo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277" name="Freeform 146">
              <a:extLst>
                <a:ext uri="{FF2B5EF4-FFF2-40B4-BE49-F238E27FC236}">
                  <a16:creationId xmlns:a16="http://schemas.microsoft.com/office/drawing/2014/main" id="{B8BA2AE2-78D2-0E4A-10B5-D54D87E72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225" y="4256088"/>
              <a:ext cx="290512" cy="339725"/>
            </a:xfrm>
            <a:custGeom>
              <a:avLst/>
              <a:gdLst>
                <a:gd name="T0" fmla="*/ 10 w 18"/>
                <a:gd name="T1" fmla="*/ 0 h 25"/>
                <a:gd name="T2" fmla="*/ 14 w 18"/>
                <a:gd name="T3" fmla="*/ 2 h 25"/>
                <a:gd name="T4" fmla="*/ 17 w 18"/>
                <a:gd name="T5" fmla="*/ 14 h 25"/>
                <a:gd name="T6" fmla="*/ 18 w 18"/>
                <a:gd name="T7" fmla="*/ 25 h 25"/>
                <a:gd name="T8" fmla="*/ 6 w 18"/>
                <a:gd name="T9" fmla="*/ 22 h 25"/>
                <a:gd name="T10" fmla="*/ 0 w 18"/>
                <a:gd name="T11" fmla="*/ 25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25">
                  <a:moveTo>
                    <a:pt x="10" y="0"/>
                  </a:moveTo>
                  <a:cubicBezTo>
                    <a:pt x="11" y="1"/>
                    <a:pt x="13" y="0"/>
                    <a:pt x="14" y="2"/>
                  </a:cubicBezTo>
                  <a:cubicBezTo>
                    <a:pt x="16" y="6"/>
                    <a:pt x="16" y="10"/>
                    <a:pt x="17" y="14"/>
                  </a:cubicBezTo>
                  <a:cubicBezTo>
                    <a:pt x="17" y="18"/>
                    <a:pt x="18" y="22"/>
                    <a:pt x="18" y="25"/>
                  </a:cubicBezTo>
                  <a:cubicBezTo>
                    <a:pt x="17" y="25"/>
                    <a:pt x="9" y="22"/>
                    <a:pt x="6" y="22"/>
                  </a:cubicBezTo>
                  <a:cubicBezTo>
                    <a:pt x="3" y="22"/>
                    <a:pt x="1" y="24"/>
                    <a:pt x="0" y="25"/>
                  </a:cubicBezTo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278" name="Freeform 148">
              <a:extLst>
                <a:ext uri="{FF2B5EF4-FFF2-40B4-BE49-F238E27FC236}">
                  <a16:creationId xmlns:a16="http://schemas.microsoft.com/office/drawing/2014/main" id="{0CD8F525-55B4-4493-3944-8F2E4FCAB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2" y="4283075"/>
              <a:ext cx="211138" cy="312738"/>
            </a:xfrm>
            <a:custGeom>
              <a:avLst/>
              <a:gdLst>
                <a:gd name="T0" fmla="*/ 7 w 13"/>
                <a:gd name="T1" fmla="*/ 0 h 23"/>
                <a:gd name="T2" fmla="*/ 3 w 13"/>
                <a:gd name="T3" fmla="*/ 5 h 23"/>
                <a:gd name="T4" fmla="*/ 0 w 13"/>
                <a:gd name="T5" fmla="*/ 22 h 23"/>
                <a:gd name="T6" fmla="*/ 6 w 13"/>
                <a:gd name="T7" fmla="*/ 20 h 23"/>
                <a:gd name="T8" fmla="*/ 13 w 13"/>
                <a:gd name="T9" fmla="*/ 2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23">
                  <a:moveTo>
                    <a:pt x="7" y="0"/>
                  </a:moveTo>
                  <a:cubicBezTo>
                    <a:pt x="4" y="1"/>
                    <a:pt x="5" y="1"/>
                    <a:pt x="3" y="5"/>
                  </a:cubicBezTo>
                  <a:cubicBezTo>
                    <a:pt x="0" y="11"/>
                    <a:pt x="0" y="18"/>
                    <a:pt x="0" y="22"/>
                  </a:cubicBezTo>
                  <a:lnTo>
                    <a:pt x="6" y="20"/>
                  </a:lnTo>
                  <a:cubicBezTo>
                    <a:pt x="8" y="20"/>
                    <a:pt x="12" y="22"/>
                    <a:pt x="13" y="23"/>
                  </a:cubicBezTo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grpSp>
          <p:nvGrpSpPr>
            <p:cNvPr id="11279" name="Group 8622">
              <a:extLst>
                <a:ext uri="{FF2B5EF4-FFF2-40B4-BE49-F238E27FC236}">
                  <a16:creationId xmlns:a16="http://schemas.microsoft.com/office/drawing/2014/main" id="{CE729F73-3013-CEA7-F803-A784E87A4EE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723921" y="4705865"/>
              <a:ext cx="227502" cy="204659"/>
              <a:chOff x="129" y="1573"/>
              <a:chExt cx="13" cy="13"/>
            </a:xfrm>
          </p:grpSpPr>
          <p:sp>
            <p:nvSpPr>
              <p:cNvPr id="11348" name="Freeform 8623">
                <a:extLst>
                  <a:ext uri="{FF2B5EF4-FFF2-40B4-BE49-F238E27FC236}">
                    <a16:creationId xmlns:a16="http://schemas.microsoft.com/office/drawing/2014/main" id="{80A38877-D822-C01F-D598-0457E807F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3"/>
                <a:ext cx="13" cy="13"/>
              </a:xfrm>
              <a:custGeom>
                <a:avLst/>
                <a:gdLst>
                  <a:gd name="T0" fmla="*/ 0 w 78"/>
                  <a:gd name="T1" fmla="*/ 0 h 77"/>
                  <a:gd name="T2" fmla="*/ 0 w 78"/>
                  <a:gd name="T3" fmla="*/ 0 h 77"/>
                  <a:gd name="T4" fmla="*/ 0 w 78"/>
                  <a:gd name="T5" fmla="*/ 0 h 77"/>
                  <a:gd name="T6" fmla="*/ 0 w 78"/>
                  <a:gd name="T7" fmla="*/ 0 h 77"/>
                  <a:gd name="T8" fmla="*/ 0 w 78"/>
                  <a:gd name="T9" fmla="*/ 0 h 77"/>
                  <a:gd name="T10" fmla="*/ 0 w 78"/>
                  <a:gd name="T11" fmla="*/ 0 h 77"/>
                  <a:gd name="T12" fmla="*/ 0 w 78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77">
                    <a:moveTo>
                      <a:pt x="66" y="77"/>
                    </a:moveTo>
                    <a:cubicBezTo>
                      <a:pt x="72" y="77"/>
                      <a:pt x="78" y="72"/>
                      <a:pt x="78" y="6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2"/>
                      <a:pt x="5" y="77"/>
                      <a:pt x="12" y="77"/>
                    </a:cubicBezTo>
                    <a:lnTo>
                      <a:pt x="66" y="77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49" name="Freeform 8624">
                <a:extLst>
                  <a:ext uri="{FF2B5EF4-FFF2-40B4-BE49-F238E27FC236}">
                    <a16:creationId xmlns:a16="http://schemas.microsoft.com/office/drawing/2014/main" id="{5D2D6D3F-B11F-F653-382B-D8BE13CED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7"/>
                <a:ext cx="13" cy="1"/>
              </a:xfrm>
              <a:custGeom>
                <a:avLst/>
                <a:gdLst>
                  <a:gd name="T0" fmla="*/ 0 w 82"/>
                  <a:gd name="T1" fmla="*/ 0 h 12"/>
                  <a:gd name="T2" fmla="*/ 0 w 82"/>
                  <a:gd name="T3" fmla="*/ 0 h 12"/>
                  <a:gd name="T4" fmla="*/ 0 w 82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12">
                    <a:moveTo>
                      <a:pt x="0" y="0"/>
                    </a:moveTo>
                    <a:lnTo>
                      <a:pt x="41" y="12"/>
                    </a:lnTo>
                    <a:lnTo>
                      <a:pt x="82" y="0"/>
                    </a:lnTo>
                  </a:path>
                </a:pathLst>
              </a:custGeom>
              <a:solidFill>
                <a:srgbClr val="FFFFFF"/>
              </a:solidFill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50" name="Line 8625">
                <a:extLst>
                  <a:ext uri="{FF2B5EF4-FFF2-40B4-BE49-F238E27FC236}">
                    <a16:creationId xmlns:a16="http://schemas.microsoft.com/office/drawing/2014/main" id="{F0D07201-E5AB-6AE9-4EC7-DE47542DD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" y="1578"/>
                <a:ext cx="0" cy="8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11280" name="Group 8622">
              <a:extLst>
                <a:ext uri="{FF2B5EF4-FFF2-40B4-BE49-F238E27FC236}">
                  <a16:creationId xmlns:a16="http://schemas.microsoft.com/office/drawing/2014/main" id="{A96ACFC6-39F3-048D-324B-653ACB41EA5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317668" y="4692221"/>
              <a:ext cx="162502" cy="204659"/>
              <a:chOff x="129" y="1573"/>
              <a:chExt cx="13" cy="13"/>
            </a:xfrm>
            <a:solidFill>
              <a:schemeClr val="bg1">
                <a:lumMod val="75000"/>
              </a:schemeClr>
            </a:solidFill>
          </p:grpSpPr>
          <p:sp>
            <p:nvSpPr>
              <p:cNvPr id="11345" name="Freeform 8623">
                <a:extLst>
                  <a:ext uri="{FF2B5EF4-FFF2-40B4-BE49-F238E27FC236}">
                    <a16:creationId xmlns:a16="http://schemas.microsoft.com/office/drawing/2014/main" id="{84E3F93E-0807-8679-B2F5-AF60B3DB4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3"/>
                <a:ext cx="13" cy="13"/>
              </a:xfrm>
              <a:custGeom>
                <a:avLst/>
                <a:gdLst>
                  <a:gd name="T0" fmla="*/ 0 w 78"/>
                  <a:gd name="T1" fmla="*/ 0 h 77"/>
                  <a:gd name="T2" fmla="*/ 0 w 78"/>
                  <a:gd name="T3" fmla="*/ 0 h 77"/>
                  <a:gd name="T4" fmla="*/ 0 w 78"/>
                  <a:gd name="T5" fmla="*/ 0 h 77"/>
                  <a:gd name="T6" fmla="*/ 0 w 78"/>
                  <a:gd name="T7" fmla="*/ 0 h 77"/>
                  <a:gd name="T8" fmla="*/ 0 w 78"/>
                  <a:gd name="T9" fmla="*/ 0 h 77"/>
                  <a:gd name="T10" fmla="*/ 0 w 78"/>
                  <a:gd name="T11" fmla="*/ 0 h 77"/>
                  <a:gd name="T12" fmla="*/ 0 w 78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77">
                    <a:moveTo>
                      <a:pt x="66" y="77"/>
                    </a:moveTo>
                    <a:cubicBezTo>
                      <a:pt x="72" y="77"/>
                      <a:pt x="78" y="72"/>
                      <a:pt x="78" y="6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2"/>
                      <a:pt x="5" y="77"/>
                      <a:pt x="12" y="77"/>
                    </a:cubicBezTo>
                    <a:lnTo>
                      <a:pt x="66" y="77"/>
                    </a:lnTo>
                    <a:close/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46" name="Freeform 8624">
                <a:extLst>
                  <a:ext uri="{FF2B5EF4-FFF2-40B4-BE49-F238E27FC236}">
                    <a16:creationId xmlns:a16="http://schemas.microsoft.com/office/drawing/2014/main" id="{6C34EC1E-0B29-741F-582F-732F6B48D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" y="1577"/>
                <a:ext cx="13" cy="1"/>
              </a:xfrm>
              <a:custGeom>
                <a:avLst/>
                <a:gdLst>
                  <a:gd name="T0" fmla="*/ 0 w 82"/>
                  <a:gd name="T1" fmla="*/ 0 h 12"/>
                  <a:gd name="T2" fmla="*/ 0 w 82"/>
                  <a:gd name="T3" fmla="*/ 0 h 12"/>
                  <a:gd name="T4" fmla="*/ 0 w 82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12">
                    <a:moveTo>
                      <a:pt x="0" y="0"/>
                    </a:moveTo>
                    <a:lnTo>
                      <a:pt x="41" y="12"/>
                    </a:lnTo>
                    <a:lnTo>
                      <a:pt x="82" y="0"/>
                    </a:lnTo>
                  </a:path>
                </a:pathLst>
              </a:custGeom>
              <a:grpFill/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47" name="Line 8625">
                <a:extLst>
                  <a:ext uri="{FF2B5EF4-FFF2-40B4-BE49-F238E27FC236}">
                    <a16:creationId xmlns:a16="http://schemas.microsoft.com/office/drawing/2014/main" id="{E0B528A0-8132-24D8-2512-C88A45815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" y="1578"/>
                <a:ext cx="0" cy="8"/>
              </a:xfrm>
              <a:prstGeom prst="line">
                <a:avLst/>
              </a:prstGeom>
              <a:grpFill/>
              <a:ln w="158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sp>
          <p:nvSpPr>
            <p:cNvPr id="11281" name="AutoShape 159">
              <a:extLst>
                <a:ext uri="{FF2B5EF4-FFF2-40B4-BE49-F238E27FC236}">
                  <a16:creationId xmlns:a16="http://schemas.microsoft.com/office/drawing/2014/main" id="{A024EE4E-99BF-35E0-7EB7-4E7AA8CE2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8919" y="4596714"/>
              <a:ext cx="65001" cy="5457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5875" cap="rnd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282" name="Freeform 160">
              <a:extLst>
                <a:ext uri="{FF2B5EF4-FFF2-40B4-BE49-F238E27FC236}">
                  <a16:creationId xmlns:a16="http://schemas.microsoft.com/office/drawing/2014/main" id="{2E4A7E10-DCD5-3D06-15F4-FB3371F03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0169" y="4201040"/>
              <a:ext cx="260002" cy="395674"/>
            </a:xfrm>
            <a:custGeom>
              <a:avLst/>
              <a:gdLst>
                <a:gd name="T0" fmla="*/ 0 w 16"/>
                <a:gd name="T1" fmla="*/ 0 h 29"/>
                <a:gd name="T2" fmla="*/ 0 w 16"/>
                <a:gd name="T3" fmla="*/ 2147483646 h 29"/>
                <a:gd name="T4" fmla="*/ 2147483646 w 16"/>
                <a:gd name="T5" fmla="*/ 2147483646 h 29"/>
                <a:gd name="T6" fmla="*/ 2147483646 w 16"/>
                <a:gd name="T7" fmla="*/ 2147483646 h 29"/>
                <a:gd name="T8" fmla="*/ 2147483646 w 16"/>
                <a:gd name="T9" fmla="*/ 2147483646 h 29"/>
                <a:gd name="T10" fmla="*/ 2147483646 w 16"/>
                <a:gd name="T11" fmla="*/ 2147483646 h 29"/>
                <a:gd name="T12" fmla="*/ 2147483646 w 16"/>
                <a:gd name="T13" fmla="*/ 0 h 29"/>
                <a:gd name="T14" fmla="*/ 0 w 16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9">
                  <a:moveTo>
                    <a:pt x="0" y="0"/>
                  </a:moveTo>
                  <a:cubicBezTo>
                    <a:pt x="0" y="3"/>
                    <a:pt x="0" y="4"/>
                    <a:pt x="0" y="9"/>
                  </a:cubicBezTo>
                  <a:cubicBezTo>
                    <a:pt x="0" y="13"/>
                    <a:pt x="0" y="12"/>
                    <a:pt x="1" y="18"/>
                  </a:cubicBezTo>
                  <a:cubicBezTo>
                    <a:pt x="2" y="21"/>
                    <a:pt x="2" y="23"/>
                    <a:pt x="5" y="29"/>
                  </a:cubicBezTo>
                  <a:cubicBezTo>
                    <a:pt x="9" y="27"/>
                    <a:pt x="11" y="22"/>
                    <a:pt x="13" y="19"/>
                  </a:cubicBezTo>
                  <a:cubicBezTo>
                    <a:pt x="15" y="16"/>
                    <a:pt x="15" y="13"/>
                    <a:pt x="16" y="10"/>
                  </a:cubicBezTo>
                  <a:cubicBezTo>
                    <a:pt x="16" y="7"/>
                    <a:pt x="16" y="5"/>
                    <a:pt x="16" y="0"/>
                  </a:cubicBezTo>
                  <a:cubicBezTo>
                    <a:pt x="9" y="0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83" name="Freeform 161">
              <a:extLst>
                <a:ext uri="{FF2B5EF4-FFF2-40B4-BE49-F238E27FC236}">
                  <a16:creationId xmlns:a16="http://schemas.microsoft.com/office/drawing/2014/main" id="{1C7D47F8-5366-8B08-76C5-6DD9F44C5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9" y="4432986"/>
              <a:ext cx="211252" cy="163727"/>
            </a:xfrm>
            <a:custGeom>
              <a:avLst/>
              <a:gdLst>
                <a:gd name="T0" fmla="*/ 0 w 13"/>
                <a:gd name="T1" fmla="*/ 2147483646 h 12"/>
                <a:gd name="T2" fmla="*/ 2147483646 w 13"/>
                <a:gd name="T3" fmla="*/ 2147483646 h 12"/>
                <a:gd name="T4" fmla="*/ 2147483646 w 13"/>
                <a:gd name="T5" fmla="*/ 0 h 12"/>
                <a:gd name="T6" fmla="*/ 0 w 13"/>
                <a:gd name="T7" fmla="*/ 2147483646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2">
                  <a:moveTo>
                    <a:pt x="0" y="1"/>
                  </a:moveTo>
                  <a:cubicBezTo>
                    <a:pt x="1" y="5"/>
                    <a:pt x="3" y="12"/>
                    <a:pt x="5" y="12"/>
                  </a:cubicBezTo>
                  <a:cubicBezTo>
                    <a:pt x="9" y="9"/>
                    <a:pt x="10" y="7"/>
                    <a:pt x="13" y="0"/>
                  </a:cubicBezTo>
                  <a:cubicBezTo>
                    <a:pt x="9" y="1"/>
                    <a:pt x="5" y="3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1284" name="Group 163">
              <a:extLst>
                <a:ext uri="{FF2B5EF4-FFF2-40B4-BE49-F238E27FC236}">
                  <a16:creationId xmlns:a16="http://schemas.microsoft.com/office/drawing/2014/main" id="{BB0CDAFA-1E14-79E4-275B-447640094B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20166" y="3928162"/>
              <a:ext cx="747508" cy="122795"/>
              <a:chOff x="93" y="119"/>
              <a:chExt cx="104" cy="19"/>
            </a:xfrm>
          </p:grpSpPr>
          <p:sp>
            <p:nvSpPr>
              <p:cNvPr id="11343" name="Freeform 164">
                <a:extLst>
                  <a:ext uri="{FF2B5EF4-FFF2-40B4-BE49-F238E27FC236}">
                    <a16:creationId xmlns:a16="http://schemas.microsoft.com/office/drawing/2014/main" id="{86464931-6CBC-18A5-E1D6-1C2BD5497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" y="119"/>
                <a:ext cx="16" cy="19"/>
              </a:xfrm>
              <a:custGeom>
                <a:avLst/>
                <a:gdLst>
                  <a:gd name="T0" fmla="*/ 3 w 16"/>
                  <a:gd name="T1" fmla="*/ 5 h 19"/>
                  <a:gd name="T2" fmla="*/ 9 w 16"/>
                  <a:gd name="T3" fmla="*/ 0 h 19"/>
                  <a:gd name="T4" fmla="*/ 16 w 16"/>
                  <a:gd name="T5" fmla="*/ 7 h 19"/>
                  <a:gd name="T6" fmla="*/ 7 w 16"/>
                  <a:gd name="T7" fmla="*/ 17 h 19"/>
                  <a:gd name="T8" fmla="*/ 3 w 16"/>
                  <a:gd name="T9" fmla="*/ 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3" y="5"/>
                    </a:moveTo>
                    <a:cubicBezTo>
                      <a:pt x="5" y="3"/>
                      <a:pt x="6" y="1"/>
                      <a:pt x="9" y="0"/>
                    </a:cubicBezTo>
                    <a:cubicBezTo>
                      <a:pt x="13" y="1"/>
                      <a:pt x="16" y="4"/>
                      <a:pt x="16" y="7"/>
                    </a:cubicBezTo>
                    <a:cubicBezTo>
                      <a:pt x="15" y="13"/>
                      <a:pt x="12" y="15"/>
                      <a:pt x="7" y="17"/>
                    </a:cubicBezTo>
                    <a:cubicBezTo>
                      <a:pt x="0" y="18"/>
                      <a:pt x="2" y="19"/>
                      <a:pt x="3" y="5"/>
                    </a:cubicBezTo>
                    <a:close/>
                  </a:path>
                </a:pathLst>
              </a:custGeom>
              <a:solidFill>
                <a:srgbClr val="FFCC99"/>
              </a:solidFill>
              <a:ln w="1587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44" name="Freeform 165">
                <a:extLst>
                  <a:ext uri="{FF2B5EF4-FFF2-40B4-BE49-F238E27FC236}">
                    <a16:creationId xmlns:a16="http://schemas.microsoft.com/office/drawing/2014/main" id="{7441A20A-D8D8-EFAD-8025-8D945209D33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3" y="119"/>
                <a:ext cx="16" cy="19"/>
              </a:xfrm>
              <a:custGeom>
                <a:avLst/>
                <a:gdLst>
                  <a:gd name="T0" fmla="*/ 3 w 16"/>
                  <a:gd name="T1" fmla="*/ 5 h 19"/>
                  <a:gd name="T2" fmla="*/ 9 w 16"/>
                  <a:gd name="T3" fmla="*/ 0 h 19"/>
                  <a:gd name="T4" fmla="*/ 16 w 16"/>
                  <a:gd name="T5" fmla="*/ 7 h 19"/>
                  <a:gd name="T6" fmla="*/ 7 w 16"/>
                  <a:gd name="T7" fmla="*/ 17 h 19"/>
                  <a:gd name="T8" fmla="*/ 3 w 16"/>
                  <a:gd name="T9" fmla="*/ 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3" y="5"/>
                    </a:moveTo>
                    <a:cubicBezTo>
                      <a:pt x="5" y="3"/>
                      <a:pt x="6" y="1"/>
                      <a:pt x="9" y="0"/>
                    </a:cubicBezTo>
                    <a:cubicBezTo>
                      <a:pt x="13" y="1"/>
                      <a:pt x="16" y="4"/>
                      <a:pt x="16" y="7"/>
                    </a:cubicBezTo>
                    <a:cubicBezTo>
                      <a:pt x="15" y="13"/>
                      <a:pt x="12" y="15"/>
                      <a:pt x="7" y="17"/>
                    </a:cubicBezTo>
                    <a:cubicBezTo>
                      <a:pt x="0" y="18"/>
                      <a:pt x="2" y="19"/>
                      <a:pt x="3" y="5"/>
                    </a:cubicBezTo>
                    <a:close/>
                  </a:path>
                </a:pathLst>
              </a:custGeom>
              <a:solidFill>
                <a:srgbClr val="FFCC99"/>
              </a:solidFill>
              <a:ln w="1587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1285" name="Freeform 166">
              <a:extLst>
                <a:ext uri="{FF2B5EF4-FFF2-40B4-BE49-F238E27FC236}">
                  <a16:creationId xmlns:a16="http://schemas.microsoft.com/office/drawing/2014/main" id="{1D923CEC-C282-B562-2928-09F510DF4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416" y="3737146"/>
              <a:ext cx="585005" cy="573045"/>
            </a:xfrm>
            <a:custGeom>
              <a:avLst/>
              <a:gdLst>
                <a:gd name="T0" fmla="*/ 2147483646 w 36"/>
                <a:gd name="T1" fmla="*/ 2147483646 h 42"/>
                <a:gd name="T2" fmla="*/ 2147483646 w 36"/>
                <a:gd name="T3" fmla="*/ 2147483646 h 42"/>
                <a:gd name="T4" fmla="*/ 2147483646 w 36"/>
                <a:gd name="T5" fmla="*/ 2147483646 h 42"/>
                <a:gd name="T6" fmla="*/ 2147483646 w 36"/>
                <a:gd name="T7" fmla="*/ 2147483646 h 42"/>
                <a:gd name="T8" fmla="*/ 2147483646 w 36"/>
                <a:gd name="T9" fmla="*/ 2147483646 h 42"/>
                <a:gd name="T10" fmla="*/ 2147483646 w 36"/>
                <a:gd name="T11" fmla="*/ 2147483646 h 42"/>
                <a:gd name="T12" fmla="*/ 2147483646 w 36"/>
                <a:gd name="T13" fmla="*/ 2147483646 h 42"/>
                <a:gd name="T14" fmla="*/ 2147483646 w 36"/>
                <a:gd name="T15" fmla="*/ 2147483646 h 42"/>
                <a:gd name="T16" fmla="*/ 2147483646 w 36"/>
                <a:gd name="T17" fmla="*/ 2147483646 h 42"/>
                <a:gd name="T18" fmla="*/ 2147483646 w 36"/>
                <a:gd name="T19" fmla="*/ 2147483646 h 42"/>
                <a:gd name="T20" fmla="*/ 2147483646 w 36"/>
                <a:gd name="T21" fmla="*/ 2147483646 h 42"/>
                <a:gd name="T22" fmla="*/ 2147483646 w 36"/>
                <a:gd name="T23" fmla="*/ 2147483646 h 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" h="42">
                  <a:moveTo>
                    <a:pt x="3" y="33"/>
                  </a:moveTo>
                  <a:cubicBezTo>
                    <a:pt x="4" y="35"/>
                    <a:pt x="6" y="37"/>
                    <a:pt x="9" y="39"/>
                  </a:cubicBezTo>
                  <a:cubicBezTo>
                    <a:pt x="12" y="41"/>
                    <a:pt x="14" y="42"/>
                    <a:pt x="17" y="42"/>
                  </a:cubicBezTo>
                  <a:cubicBezTo>
                    <a:pt x="25" y="41"/>
                    <a:pt x="28" y="39"/>
                    <a:pt x="30" y="37"/>
                  </a:cubicBezTo>
                  <a:cubicBezTo>
                    <a:pt x="32" y="35"/>
                    <a:pt x="33" y="33"/>
                    <a:pt x="34" y="31"/>
                  </a:cubicBezTo>
                  <a:cubicBezTo>
                    <a:pt x="36" y="28"/>
                    <a:pt x="36" y="13"/>
                    <a:pt x="34" y="9"/>
                  </a:cubicBezTo>
                  <a:cubicBezTo>
                    <a:pt x="32" y="4"/>
                    <a:pt x="29" y="2"/>
                    <a:pt x="25" y="1"/>
                  </a:cubicBezTo>
                  <a:cubicBezTo>
                    <a:pt x="19" y="1"/>
                    <a:pt x="15" y="0"/>
                    <a:pt x="9" y="2"/>
                  </a:cubicBezTo>
                  <a:cubicBezTo>
                    <a:pt x="8" y="3"/>
                    <a:pt x="6" y="4"/>
                    <a:pt x="5" y="6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0" y="18"/>
                    <a:pt x="2" y="32"/>
                    <a:pt x="3" y="33"/>
                  </a:cubicBezTo>
                  <a:close/>
                </a:path>
              </a:pathLst>
            </a:custGeom>
            <a:solidFill>
              <a:srgbClr val="FFCC99"/>
            </a:solidFill>
            <a:ln w="1587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86" name="Freeform 167">
              <a:extLst>
                <a:ext uri="{FF2B5EF4-FFF2-40B4-BE49-F238E27FC236}">
                  <a16:creationId xmlns:a16="http://schemas.microsoft.com/office/drawing/2014/main" id="{62A8F8CF-8893-8E6F-2082-FA41B3740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417" y="3873586"/>
              <a:ext cx="97501" cy="27288"/>
            </a:xfrm>
            <a:custGeom>
              <a:avLst/>
              <a:gdLst>
                <a:gd name="T0" fmla="*/ 2147483646 w 6"/>
                <a:gd name="T1" fmla="*/ 2147483646 h 2"/>
                <a:gd name="T2" fmla="*/ 0 w 6"/>
                <a:gd name="T3" fmla="*/ 2147483646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87" name="Freeform 168">
              <a:extLst>
                <a:ext uri="{FF2B5EF4-FFF2-40B4-BE49-F238E27FC236}">
                  <a16:creationId xmlns:a16="http://schemas.microsoft.com/office/drawing/2014/main" id="{B4F70A51-8447-50EA-2A0D-EB58846A4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852" y="3655284"/>
              <a:ext cx="650007" cy="395674"/>
            </a:xfrm>
            <a:custGeom>
              <a:avLst/>
              <a:gdLst>
                <a:gd name="T0" fmla="*/ 2147483646 w 41"/>
                <a:gd name="T1" fmla="*/ 2147483646 h 28"/>
                <a:gd name="T2" fmla="*/ 0 w 41"/>
                <a:gd name="T3" fmla="*/ 2147483646 h 28"/>
                <a:gd name="T4" fmla="*/ 0 w 41"/>
                <a:gd name="T5" fmla="*/ 2147483646 h 28"/>
                <a:gd name="T6" fmla="*/ 0 w 41"/>
                <a:gd name="T7" fmla="*/ 2147483646 h 28"/>
                <a:gd name="T8" fmla="*/ 2147483646 w 41"/>
                <a:gd name="T9" fmla="*/ 2147483646 h 28"/>
                <a:gd name="T10" fmla="*/ 2147483646 w 41"/>
                <a:gd name="T11" fmla="*/ 2147483646 h 28"/>
                <a:gd name="T12" fmla="*/ 2147483646 w 41"/>
                <a:gd name="T13" fmla="*/ 2147483646 h 28"/>
                <a:gd name="T14" fmla="*/ 2147483646 w 41"/>
                <a:gd name="T15" fmla="*/ 2147483646 h 28"/>
                <a:gd name="T16" fmla="*/ 2147483646 w 41"/>
                <a:gd name="T17" fmla="*/ 2147483646 h 28"/>
                <a:gd name="T18" fmla="*/ 2147483646 w 41"/>
                <a:gd name="T19" fmla="*/ 2147483646 h 28"/>
                <a:gd name="T20" fmla="*/ 2147483646 w 41"/>
                <a:gd name="T21" fmla="*/ 2147483646 h 28"/>
                <a:gd name="T22" fmla="*/ 2147483646 w 41"/>
                <a:gd name="T23" fmla="*/ 2147483646 h 28"/>
                <a:gd name="T24" fmla="*/ 2147483646 w 41"/>
                <a:gd name="T25" fmla="*/ 0 h 28"/>
                <a:gd name="T26" fmla="*/ 2147483646 w 41"/>
                <a:gd name="T27" fmla="*/ 2147483646 h 28"/>
                <a:gd name="T28" fmla="*/ 2147483646 w 41"/>
                <a:gd name="T29" fmla="*/ 2147483646 h 28"/>
                <a:gd name="T30" fmla="*/ 2147483646 w 41"/>
                <a:gd name="T31" fmla="*/ 2147483646 h 28"/>
                <a:gd name="T32" fmla="*/ 2147483646 w 41"/>
                <a:gd name="T33" fmla="*/ 2147483646 h 28"/>
                <a:gd name="T34" fmla="*/ 2147483646 w 41"/>
                <a:gd name="T35" fmla="*/ 2147483646 h 28"/>
                <a:gd name="T36" fmla="*/ 2147483646 w 41"/>
                <a:gd name="T37" fmla="*/ 2147483646 h 28"/>
                <a:gd name="T38" fmla="*/ 2147483646 w 41"/>
                <a:gd name="T39" fmla="*/ 2147483646 h 28"/>
                <a:gd name="T40" fmla="*/ 2147483646 w 41"/>
                <a:gd name="T41" fmla="*/ 2147483646 h 28"/>
                <a:gd name="T42" fmla="*/ 2147483646 w 41"/>
                <a:gd name="T43" fmla="*/ 2147483646 h 28"/>
                <a:gd name="T44" fmla="*/ 2147483646 w 41"/>
                <a:gd name="T45" fmla="*/ 2147483646 h 28"/>
                <a:gd name="T46" fmla="*/ 2147483646 w 41"/>
                <a:gd name="T47" fmla="*/ 2147483646 h 28"/>
                <a:gd name="T48" fmla="*/ 2147483646 w 41"/>
                <a:gd name="T49" fmla="*/ 2147483646 h 28"/>
                <a:gd name="T50" fmla="*/ 2147483646 w 41"/>
                <a:gd name="T51" fmla="*/ 2147483646 h 28"/>
                <a:gd name="T52" fmla="*/ 2147483646 w 41"/>
                <a:gd name="T53" fmla="*/ 2147483646 h 28"/>
                <a:gd name="T54" fmla="*/ 2147483646 w 41"/>
                <a:gd name="T55" fmla="*/ 2147483646 h 28"/>
                <a:gd name="T56" fmla="*/ 2147483646 w 41"/>
                <a:gd name="T57" fmla="*/ 2147483646 h 28"/>
                <a:gd name="T58" fmla="*/ 2147483646 w 41"/>
                <a:gd name="T59" fmla="*/ 2147483646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1" h="28">
                  <a:moveTo>
                    <a:pt x="3" y="22"/>
                  </a:moveTo>
                  <a:cubicBezTo>
                    <a:pt x="4" y="22"/>
                    <a:pt x="1" y="20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1" y="14"/>
                    <a:pt x="1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9" y="3"/>
                    <a:pt x="10" y="2"/>
                  </a:cubicBezTo>
                  <a:cubicBezTo>
                    <a:pt x="11" y="1"/>
                    <a:pt x="13" y="1"/>
                    <a:pt x="14" y="1"/>
                  </a:cubicBezTo>
                  <a:cubicBezTo>
                    <a:pt x="16" y="1"/>
                    <a:pt x="18" y="2"/>
                    <a:pt x="20" y="1"/>
                  </a:cubicBezTo>
                  <a:cubicBezTo>
                    <a:pt x="21" y="1"/>
                    <a:pt x="23" y="0"/>
                    <a:pt x="23" y="0"/>
                  </a:cubicBezTo>
                  <a:cubicBezTo>
                    <a:pt x="26" y="0"/>
                    <a:pt x="27" y="0"/>
                    <a:pt x="31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6" y="6"/>
                    <a:pt x="38" y="7"/>
                    <a:pt x="38" y="7"/>
                  </a:cubicBezTo>
                  <a:cubicBezTo>
                    <a:pt x="38" y="8"/>
                    <a:pt x="38" y="10"/>
                    <a:pt x="38" y="11"/>
                  </a:cubicBezTo>
                  <a:cubicBezTo>
                    <a:pt x="39" y="11"/>
                    <a:pt x="39" y="11"/>
                    <a:pt x="40" y="12"/>
                  </a:cubicBezTo>
                  <a:cubicBezTo>
                    <a:pt x="40" y="13"/>
                    <a:pt x="41" y="15"/>
                    <a:pt x="41" y="15"/>
                  </a:cubicBezTo>
                  <a:cubicBezTo>
                    <a:pt x="41" y="16"/>
                    <a:pt x="41" y="18"/>
                    <a:pt x="41" y="18"/>
                  </a:cubicBezTo>
                  <a:cubicBezTo>
                    <a:pt x="41" y="18"/>
                    <a:pt x="41" y="18"/>
                    <a:pt x="41" y="19"/>
                  </a:cubicBezTo>
                  <a:cubicBezTo>
                    <a:pt x="40" y="20"/>
                    <a:pt x="38" y="28"/>
                    <a:pt x="38" y="27"/>
                  </a:cubicBezTo>
                  <a:cubicBezTo>
                    <a:pt x="38" y="27"/>
                    <a:pt x="37" y="21"/>
                    <a:pt x="37" y="19"/>
                  </a:cubicBezTo>
                  <a:cubicBezTo>
                    <a:pt x="37" y="17"/>
                    <a:pt x="36" y="17"/>
                    <a:pt x="35" y="16"/>
                  </a:cubicBezTo>
                  <a:cubicBezTo>
                    <a:pt x="34" y="15"/>
                    <a:pt x="33" y="15"/>
                    <a:pt x="32" y="14"/>
                  </a:cubicBezTo>
                  <a:cubicBezTo>
                    <a:pt x="31" y="13"/>
                    <a:pt x="28" y="8"/>
                    <a:pt x="26" y="7"/>
                  </a:cubicBezTo>
                  <a:cubicBezTo>
                    <a:pt x="23" y="6"/>
                    <a:pt x="22" y="6"/>
                    <a:pt x="17" y="6"/>
                  </a:cubicBezTo>
                  <a:cubicBezTo>
                    <a:pt x="12" y="7"/>
                    <a:pt x="11" y="9"/>
                    <a:pt x="10" y="11"/>
                  </a:cubicBezTo>
                  <a:cubicBezTo>
                    <a:pt x="8" y="13"/>
                    <a:pt x="4" y="16"/>
                    <a:pt x="3" y="18"/>
                  </a:cubicBezTo>
                  <a:cubicBezTo>
                    <a:pt x="3" y="19"/>
                    <a:pt x="4" y="22"/>
                    <a:pt x="3" y="22"/>
                  </a:cubicBezTo>
                  <a:close/>
                </a:path>
              </a:pathLst>
            </a:custGeom>
            <a:solidFill>
              <a:srgbClr val="444600"/>
            </a:solidFill>
            <a:ln w="1587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88" name="Freeform 169">
              <a:extLst>
                <a:ext uri="{FF2B5EF4-FFF2-40B4-BE49-F238E27FC236}">
                  <a16:creationId xmlns:a16="http://schemas.microsoft.com/office/drawing/2014/main" id="{3CA1B5AE-32BD-EA32-1D80-C208AA87D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919" y="3996382"/>
              <a:ext cx="97501" cy="13644"/>
            </a:xfrm>
            <a:custGeom>
              <a:avLst/>
              <a:gdLst>
                <a:gd name="T0" fmla="*/ 0 w 7"/>
                <a:gd name="T1" fmla="*/ 0 h 1"/>
                <a:gd name="T2" fmla="*/ 2147483646 w 7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lnTo>
                    <a:pt x="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89" name="Line 170">
              <a:extLst>
                <a:ext uri="{FF2B5EF4-FFF2-40B4-BE49-F238E27FC236}">
                  <a16:creationId xmlns:a16="http://schemas.microsoft.com/office/drawing/2014/main" id="{1FBE0137-DF94-87B6-6D26-5B6C0CC00B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7668" y="3969094"/>
              <a:ext cx="48750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0" name="Line 171">
              <a:extLst>
                <a:ext uri="{FF2B5EF4-FFF2-40B4-BE49-F238E27FC236}">
                  <a16:creationId xmlns:a16="http://schemas.microsoft.com/office/drawing/2014/main" id="{0DB0A5AB-2912-E81E-E797-71D91AE9BF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88921" y="3955450"/>
              <a:ext cx="81250" cy="2728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1" name="Oval 172">
              <a:extLst>
                <a:ext uri="{FF2B5EF4-FFF2-40B4-BE49-F238E27FC236}">
                  <a16:creationId xmlns:a16="http://schemas.microsoft.com/office/drawing/2014/main" id="{48D365C2-7BA5-BDA8-A540-06BAA1A1A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0168" y="3914518"/>
              <a:ext cx="178752" cy="163727"/>
            </a:xfrm>
            <a:prstGeom prst="ellipse">
              <a:avLst/>
            </a:prstGeom>
            <a:solidFill>
              <a:srgbClr val="FFFFFF"/>
            </a:solidFill>
            <a:ln w="15875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292" name="Oval 173">
              <a:extLst>
                <a:ext uri="{FF2B5EF4-FFF2-40B4-BE49-F238E27FC236}">
                  <a16:creationId xmlns:a16="http://schemas.microsoft.com/office/drawing/2014/main" id="{1D5F7FB4-C3BE-9633-7DC3-A81885E157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593921" y="3900874"/>
              <a:ext cx="211252" cy="177371"/>
            </a:xfrm>
            <a:prstGeom prst="ellipse">
              <a:avLst/>
            </a:prstGeom>
            <a:solidFill>
              <a:srgbClr val="FFFFFF"/>
            </a:solidFill>
            <a:ln w="15875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293" name="Freeform 174">
              <a:extLst>
                <a:ext uri="{FF2B5EF4-FFF2-40B4-BE49-F238E27FC236}">
                  <a16:creationId xmlns:a16="http://schemas.microsoft.com/office/drawing/2014/main" id="{764D9EC2-E085-F9F8-5785-FFD0FDCED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668" y="3969094"/>
              <a:ext cx="48750" cy="136439"/>
            </a:xfrm>
            <a:custGeom>
              <a:avLst/>
              <a:gdLst>
                <a:gd name="T0" fmla="*/ 2147483646 w 3"/>
                <a:gd name="T1" fmla="*/ 0 h 10"/>
                <a:gd name="T2" fmla="*/ 2147483646 w 3"/>
                <a:gd name="T3" fmla="*/ 2147483646 h 10"/>
                <a:gd name="T4" fmla="*/ 0 w 3"/>
                <a:gd name="T5" fmla="*/ 2147483646 h 10"/>
                <a:gd name="T6" fmla="*/ 2147483646 w 3"/>
                <a:gd name="T7" fmla="*/ 2147483646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2" y="0"/>
                    <a:pt x="2" y="2"/>
                    <a:pt x="2" y="3"/>
                  </a:cubicBezTo>
                  <a:cubicBezTo>
                    <a:pt x="2" y="4"/>
                    <a:pt x="0" y="7"/>
                    <a:pt x="0" y="8"/>
                  </a:cubicBezTo>
                  <a:cubicBezTo>
                    <a:pt x="0" y="10"/>
                    <a:pt x="1" y="10"/>
                    <a:pt x="3" y="10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4" name="Freeform 175">
              <a:extLst>
                <a:ext uri="{FF2B5EF4-FFF2-40B4-BE49-F238E27FC236}">
                  <a16:creationId xmlns:a16="http://schemas.microsoft.com/office/drawing/2014/main" id="{B5E0FC33-37D7-5C45-B385-292D3AEAD7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8920" y="3859942"/>
              <a:ext cx="97501" cy="27288"/>
            </a:xfrm>
            <a:custGeom>
              <a:avLst/>
              <a:gdLst>
                <a:gd name="T0" fmla="*/ 2147483646 w 6"/>
                <a:gd name="T1" fmla="*/ 2147483646 h 2"/>
                <a:gd name="T2" fmla="*/ 0 w 6"/>
                <a:gd name="T3" fmla="*/ 2147483646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noFill/>
            <a:ln w="158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5" name="Freeform 186">
              <a:extLst>
                <a:ext uri="{FF2B5EF4-FFF2-40B4-BE49-F238E27FC236}">
                  <a16:creationId xmlns:a16="http://schemas.microsoft.com/office/drawing/2014/main" id="{5C933ABC-5C27-C51F-8488-2383A3571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9" y="4146465"/>
              <a:ext cx="195002" cy="81864"/>
            </a:xfrm>
            <a:custGeom>
              <a:avLst/>
              <a:gdLst>
                <a:gd name="T0" fmla="*/ 0 w 12"/>
                <a:gd name="T1" fmla="*/ 2147483646 h 6"/>
                <a:gd name="T2" fmla="*/ 2147483646 w 12"/>
                <a:gd name="T3" fmla="*/ 0 h 6"/>
                <a:gd name="T4" fmla="*/ 2147483646 w 12"/>
                <a:gd name="T5" fmla="*/ 2147483646 h 6"/>
                <a:gd name="T6" fmla="*/ 0 w 12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0" y="1"/>
                  </a:moveTo>
                  <a:cubicBezTo>
                    <a:pt x="0" y="0"/>
                    <a:pt x="8" y="0"/>
                    <a:pt x="11" y="0"/>
                  </a:cubicBezTo>
                  <a:cubicBezTo>
                    <a:pt x="12" y="1"/>
                    <a:pt x="7" y="6"/>
                    <a:pt x="5" y="6"/>
                  </a:cubicBezTo>
                  <a:cubicBezTo>
                    <a:pt x="3" y="6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FF0000"/>
            </a:solidFill>
            <a:ln w="1587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6" name="Freeform 187">
              <a:extLst>
                <a:ext uri="{FF2B5EF4-FFF2-40B4-BE49-F238E27FC236}">
                  <a16:creationId xmlns:a16="http://schemas.microsoft.com/office/drawing/2014/main" id="{AF998EA5-FB8F-A264-1959-7DB7EDF5C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920" y="3955450"/>
              <a:ext cx="65001" cy="54575"/>
            </a:xfrm>
            <a:custGeom>
              <a:avLst/>
              <a:gdLst>
                <a:gd name="T0" fmla="*/ 0 w 5"/>
                <a:gd name="T1" fmla="*/ 2147483646 h 5"/>
                <a:gd name="T2" fmla="*/ 2147483646 w 5"/>
                <a:gd name="T3" fmla="*/ 2147483646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2" y="0"/>
                    <a:pt x="5" y="5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7" name="Freeform 188">
              <a:extLst>
                <a:ext uri="{FF2B5EF4-FFF2-40B4-BE49-F238E27FC236}">
                  <a16:creationId xmlns:a16="http://schemas.microsoft.com/office/drawing/2014/main" id="{17D14CF0-9532-133F-2EC7-E33344668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167" y="3955450"/>
              <a:ext cx="65001" cy="54575"/>
            </a:xfrm>
            <a:custGeom>
              <a:avLst/>
              <a:gdLst>
                <a:gd name="T0" fmla="*/ 0 w 5"/>
                <a:gd name="T1" fmla="*/ 2147483646 h 5"/>
                <a:gd name="T2" fmla="*/ 2147483646 w 5"/>
                <a:gd name="T3" fmla="*/ 2147483646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2" y="0"/>
                    <a:pt x="5" y="5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8" name="Freeform 189">
              <a:extLst>
                <a:ext uri="{FF2B5EF4-FFF2-40B4-BE49-F238E27FC236}">
                  <a16:creationId xmlns:a16="http://schemas.microsoft.com/office/drawing/2014/main" id="{5DD3B013-D4A6-0069-44EA-B66722C52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416" y="4637645"/>
              <a:ext cx="81250" cy="518469"/>
            </a:xfrm>
            <a:custGeom>
              <a:avLst/>
              <a:gdLst>
                <a:gd name="T0" fmla="*/ 2147483646 w 5"/>
                <a:gd name="T1" fmla="*/ 0 h 38"/>
                <a:gd name="T2" fmla="*/ 2147483646 w 5"/>
                <a:gd name="T3" fmla="*/ 2147483646 h 3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" h="38">
                  <a:moveTo>
                    <a:pt x="2" y="0"/>
                  </a:moveTo>
                  <a:cubicBezTo>
                    <a:pt x="0" y="14"/>
                    <a:pt x="5" y="38"/>
                    <a:pt x="5" y="38"/>
                  </a:cubicBezTo>
                </a:path>
              </a:pathLst>
            </a:custGeom>
            <a:solidFill>
              <a:srgbClr val="FFFFCC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99" name="Freeform 190">
              <a:extLst>
                <a:ext uri="{FF2B5EF4-FFF2-40B4-BE49-F238E27FC236}">
                  <a16:creationId xmlns:a16="http://schemas.microsoft.com/office/drawing/2014/main" id="{3E3348FF-B2F6-D8C0-2859-DE117A393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174" y="4637645"/>
              <a:ext cx="16250" cy="150084"/>
            </a:xfrm>
            <a:custGeom>
              <a:avLst/>
              <a:gdLst>
                <a:gd name="T0" fmla="*/ 0 w 1"/>
                <a:gd name="T1" fmla="*/ 0 h 11"/>
                <a:gd name="T2" fmla="*/ 0 w 1"/>
                <a:gd name="T3" fmla="*/ 2147483646 h 1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1">
                  <a:moveTo>
                    <a:pt x="0" y="0"/>
                  </a:moveTo>
                  <a:cubicBezTo>
                    <a:pt x="0" y="5"/>
                    <a:pt x="1" y="5"/>
                    <a:pt x="0" y="11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00" name="Freeform 191">
              <a:extLst>
                <a:ext uri="{FF2B5EF4-FFF2-40B4-BE49-F238E27FC236}">
                  <a16:creationId xmlns:a16="http://schemas.microsoft.com/office/drawing/2014/main" id="{160EB61F-FF40-64D9-39E9-4D5B1C829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" y="4706938"/>
              <a:ext cx="717550" cy="298450"/>
            </a:xfrm>
            <a:custGeom>
              <a:avLst/>
              <a:gdLst>
                <a:gd name="T0" fmla="*/ 44 w 44"/>
                <a:gd name="T1" fmla="*/ 7 h 22"/>
                <a:gd name="T2" fmla="*/ 29 w 44"/>
                <a:gd name="T3" fmla="*/ 22 h 22"/>
                <a:gd name="T4" fmla="*/ 0 w 44"/>
                <a:gd name="T5" fmla="*/ 13 h 22"/>
                <a:gd name="T6" fmla="*/ 7 w 44"/>
                <a:gd name="T7" fmla="*/ 8 h 22"/>
                <a:gd name="T8" fmla="*/ 7 w 44"/>
                <a:gd name="T9" fmla="*/ 1 h 22"/>
                <a:gd name="T10" fmla="*/ 30 w 44"/>
                <a:gd name="T11" fmla="*/ 6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" h="22">
                  <a:moveTo>
                    <a:pt x="44" y="7"/>
                  </a:moveTo>
                  <a:cubicBezTo>
                    <a:pt x="44" y="12"/>
                    <a:pt x="42" y="21"/>
                    <a:pt x="29" y="22"/>
                  </a:cubicBezTo>
                  <a:cubicBezTo>
                    <a:pt x="22" y="22"/>
                    <a:pt x="7" y="20"/>
                    <a:pt x="0" y="13"/>
                  </a:cubicBezTo>
                  <a:cubicBezTo>
                    <a:pt x="1" y="12"/>
                    <a:pt x="5" y="12"/>
                    <a:pt x="7" y="8"/>
                  </a:cubicBezTo>
                  <a:cubicBezTo>
                    <a:pt x="7" y="6"/>
                    <a:pt x="7" y="1"/>
                    <a:pt x="7" y="1"/>
                  </a:cubicBezTo>
                  <a:cubicBezTo>
                    <a:pt x="10" y="0"/>
                    <a:pt x="33" y="7"/>
                    <a:pt x="30" y="6"/>
                  </a:cubicBezTo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301" name="Freeform 192">
              <a:extLst>
                <a:ext uri="{FF2B5EF4-FFF2-40B4-BE49-F238E27FC236}">
                  <a16:creationId xmlns:a16="http://schemas.microsoft.com/office/drawing/2014/main" id="{BB9DB052-5F3D-8973-53B8-DC5F986E3FA9}"/>
                </a:ext>
              </a:extLst>
            </p:cNvPr>
            <p:cNvSpPr>
              <a:spLocks/>
            </p:cNvSpPr>
            <p:nvPr/>
          </p:nvSpPr>
          <p:spPr bwMode="auto">
            <a:xfrm rot="21032260" flipH="1">
              <a:off x="3251200" y="4719638"/>
              <a:ext cx="341312" cy="149225"/>
            </a:xfrm>
            <a:custGeom>
              <a:avLst/>
              <a:gdLst>
                <a:gd name="T0" fmla="*/ 10 w 21"/>
                <a:gd name="T1" fmla="*/ 0 h 11"/>
                <a:gd name="T2" fmla="*/ 20 w 21"/>
                <a:gd name="T3" fmla="*/ 7 h 11"/>
                <a:gd name="T4" fmla="*/ 14 w 21"/>
                <a:gd name="T5" fmla="*/ 6 h 11"/>
                <a:gd name="T6" fmla="*/ 0 w 21"/>
                <a:gd name="T7" fmla="*/ 10 h 11"/>
                <a:gd name="T8" fmla="*/ 10 w 2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1">
                  <a:moveTo>
                    <a:pt x="10" y="0"/>
                  </a:moveTo>
                  <a:cubicBezTo>
                    <a:pt x="16" y="1"/>
                    <a:pt x="18" y="6"/>
                    <a:pt x="20" y="7"/>
                  </a:cubicBezTo>
                  <a:cubicBezTo>
                    <a:pt x="21" y="9"/>
                    <a:pt x="18" y="4"/>
                    <a:pt x="14" y="6"/>
                  </a:cubicBezTo>
                  <a:cubicBezTo>
                    <a:pt x="11" y="7"/>
                    <a:pt x="4" y="9"/>
                    <a:pt x="0" y="10"/>
                  </a:cubicBezTo>
                  <a:cubicBezTo>
                    <a:pt x="1" y="11"/>
                    <a:pt x="6" y="2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302" name="Freeform 193">
              <a:extLst>
                <a:ext uri="{FF2B5EF4-FFF2-40B4-BE49-F238E27FC236}">
                  <a16:creationId xmlns:a16="http://schemas.microsoft.com/office/drawing/2014/main" id="{E1FBD6B7-A570-981E-F363-5DE052D08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7670" y="4664933"/>
              <a:ext cx="406254" cy="191015"/>
            </a:xfrm>
            <a:custGeom>
              <a:avLst/>
              <a:gdLst>
                <a:gd name="T0" fmla="*/ 2147483646 w 25"/>
                <a:gd name="T1" fmla="*/ 0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2147483646 w 25"/>
                <a:gd name="T7" fmla="*/ 2147483646 h 14"/>
                <a:gd name="T8" fmla="*/ 2147483646 w 25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4">
                  <a:moveTo>
                    <a:pt x="17" y="0"/>
                  </a:moveTo>
                  <a:cubicBezTo>
                    <a:pt x="21" y="1"/>
                    <a:pt x="24" y="2"/>
                    <a:pt x="25" y="8"/>
                  </a:cubicBezTo>
                  <a:cubicBezTo>
                    <a:pt x="14" y="6"/>
                    <a:pt x="17" y="7"/>
                    <a:pt x="6" y="14"/>
                  </a:cubicBezTo>
                  <a:cubicBezTo>
                    <a:pt x="2" y="14"/>
                    <a:pt x="0" y="8"/>
                    <a:pt x="1" y="6"/>
                  </a:cubicBezTo>
                  <a:cubicBezTo>
                    <a:pt x="2" y="7"/>
                    <a:pt x="12" y="2"/>
                    <a:pt x="17" y="0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03" name="Freeform 194">
              <a:extLst>
                <a:ext uri="{FF2B5EF4-FFF2-40B4-BE49-F238E27FC236}">
                  <a16:creationId xmlns:a16="http://schemas.microsoft.com/office/drawing/2014/main" id="{DC75A8E4-6C14-AB84-701A-DA1602695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7" y="4665663"/>
              <a:ext cx="615950" cy="366712"/>
            </a:xfrm>
            <a:custGeom>
              <a:avLst/>
              <a:gdLst>
                <a:gd name="T0" fmla="*/ 2 w 38"/>
                <a:gd name="T1" fmla="*/ 0 h 27"/>
                <a:gd name="T2" fmla="*/ 2 w 38"/>
                <a:gd name="T3" fmla="*/ 18 h 27"/>
                <a:gd name="T4" fmla="*/ 16 w 38"/>
                <a:gd name="T5" fmla="*/ 26 h 27"/>
                <a:gd name="T6" fmla="*/ 38 w 38"/>
                <a:gd name="T7" fmla="*/ 15 h 27"/>
                <a:gd name="T8" fmla="*/ 34 w 38"/>
                <a:gd name="T9" fmla="*/ 3 h 27"/>
                <a:gd name="T10" fmla="*/ 8 w 38"/>
                <a:gd name="T11" fmla="*/ 11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27">
                  <a:moveTo>
                    <a:pt x="2" y="0"/>
                  </a:moveTo>
                  <a:cubicBezTo>
                    <a:pt x="2" y="4"/>
                    <a:pt x="0" y="14"/>
                    <a:pt x="2" y="18"/>
                  </a:cubicBezTo>
                  <a:cubicBezTo>
                    <a:pt x="4" y="22"/>
                    <a:pt x="10" y="27"/>
                    <a:pt x="16" y="26"/>
                  </a:cubicBezTo>
                  <a:cubicBezTo>
                    <a:pt x="23" y="25"/>
                    <a:pt x="33" y="18"/>
                    <a:pt x="38" y="15"/>
                  </a:cubicBezTo>
                  <a:cubicBezTo>
                    <a:pt x="38" y="13"/>
                    <a:pt x="34" y="6"/>
                    <a:pt x="34" y="3"/>
                  </a:cubicBezTo>
                  <a:cubicBezTo>
                    <a:pt x="30" y="2"/>
                    <a:pt x="4" y="12"/>
                    <a:pt x="8" y="11"/>
                  </a:cubicBezTo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11304" name="Freeform 195">
              <a:extLst>
                <a:ext uri="{FF2B5EF4-FFF2-40B4-BE49-F238E27FC236}">
                  <a16:creationId xmlns:a16="http://schemas.microsoft.com/office/drawing/2014/main" id="{F8992CA7-24DF-FC8F-F7F2-CCE6EC86A974}"/>
                </a:ext>
              </a:extLst>
            </p:cNvPr>
            <p:cNvSpPr>
              <a:spLocks/>
            </p:cNvSpPr>
            <p:nvPr/>
          </p:nvSpPr>
          <p:spPr bwMode="auto">
            <a:xfrm rot="1357192">
              <a:off x="3562350" y="4760913"/>
              <a:ext cx="177800" cy="123825"/>
            </a:xfrm>
            <a:custGeom>
              <a:avLst/>
              <a:gdLst>
                <a:gd name="T0" fmla="*/ 0 w 14"/>
                <a:gd name="T1" fmla="*/ 0 h 5"/>
                <a:gd name="T2" fmla="*/ 2 w 14"/>
                <a:gd name="T3" fmla="*/ 547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3" y="2"/>
                    <a:pt x="5" y="4"/>
                    <a:pt x="14" y="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ja-JP" altLang="en-US">
                <a:latin typeface="Arial" charset="0"/>
                <a:ea typeface="ＭＳ Ｐゴシック" charset="-128"/>
              </a:endParaRPr>
            </a:p>
          </p:txBody>
        </p:sp>
        <p:grpSp>
          <p:nvGrpSpPr>
            <p:cNvPr id="11305" name="グループ化 215">
              <a:extLst>
                <a:ext uri="{FF2B5EF4-FFF2-40B4-BE49-F238E27FC236}">
                  <a16:creationId xmlns:a16="http://schemas.microsoft.com/office/drawing/2014/main" id="{546AE6FB-EE72-6D90-EF08-45A3B54314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66159" y="4624184"/>
              <a:ext cx="1120156" cy="1637860"/>
              <a:chOff x="5131734" y="2259502"/>
              <a:chExt cx="1119973" cy="1637907"/>
            </a:xfrm>
          </p:grpSpPr>
          <p:sp>
            <p:nvSpPr>
              <p:cNvPr id="11330" name="Freeform 121">
                <a:extLst>
                  <a:ext uri="{FF2B5EF4-FFF2-40B4-BE49-F238E27FC236}">
                    <a16:creationId xmlns:a16="http://schemas.microsoft.com/office/drawing/2014/main" id="{5B172676-36ED-45CB-454F-B838D0388AD1}"/>
                  </a:ext>
                </a:extLst>
              </p:cNvPr>
              <p:cNvSpPr>
                <a:spLocks/>
              </p:cNvSpPr>
              <p:nvPr/>
            </p:nvSpPr>
            <p:spPr bwMode="auto">
              <a:xfrm rot="490223">
                <a:off x="5455578" y="2259502"/>
                <a:ext cx="48742" cy="368397"/>
              </a:xfrm>
              <a:custGeom>
                <a:avLst/>
                <a:gdLst>
                  <a:gd name="T0" fmla="*/ 2147483646 w 3"/>
                  <a:gd name="T1" fmla="*/ 0 h 27"/>
                  <a:gd name="T2" fmla="*/ 0 w 3"/>
                  <a:gd name="T3" fmla="*/ 2147483646 h 27"/>
                  <a:gd name="T4" fmla="*/ 2147483646 w 3"/>
                  <a:gd name="T5" fmla="*/ 2147483646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7">
                    <a:moveTo>
                      <a:pt x="3" y="0"/>
                    </a:moveTo>
                    <a:cubicBezTo>
                      <a:pt x="0" y="3"/>
                      <a:pt x="1" y="6"/>
                      <a:pt x="0" y="9"/>
                    </a:cubicBezTo>
                    <a:cubicBezTo>
                      <a:pt x="0" y="15"/>
                      <a:pt x="1" y="20"/>
                      <a:pt x="1" y="27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1" name="Freeform 197">
                <a:extLst>
                  <a:ext uri="{FF2B5EF4-FFF2-40B4-BE49-F238E27FC236}">
                    <a16:creationId xmlns:a16="http://schemas.microsoft.com/office/drawing/2014/main" id="{8622ADCA-0CBE-B9CD-9C29-F3977436C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4321" y="3050872"/>
                <a:ext cx="341197" cy="163732"/>
              </a:xfrm>
              <a:custGeom>
                <a:avLst/>
                <a:gdLst>
                  <a:gd name="T0" fmla="*/ 0 w 21"/>
                  <a:gd name="T1" fmla="*/ 0 h 12"/>
                  <a:gd name="T2" fmla="*/ 0 w 21"/>
                  <a:gd name="T3" fmla="*/ 2147483646 h 12"/>
                  <a:gd name="T4" fmla="*/ 2147483646 w 21"/>
                  <a:gd name="T5" fmla="*/ 2147483646 h 12"/>
                  <a:gd name="T6" fmla="*/ 2147483646 w 21"/>
                  <a:gd name="T7" fmla="*/ 0 h 12"/>
                  <a:gd name="T8" fmla="*/ 0 w 21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0" y="0"/>
                    </a:moveTo>
                    <a:cubicBezTo>
                      <a:pt x="0" y="3"/>
                      <a:pt x="0" y="5"/>
                      <a:pt x="0" y="10"/>
                    </a:cubicBezTo>
                    <a:cubicBezTo>
                      <a:pt x="6" y="12"/>
                      <a:pt x="14" y="12"/>
                      <a:pt x="21" y="10"/>
                    </a:cubicBezTo>
                    <a:cubicBezTo>
                      <a:pt x="21" y="6"/>
                      <a:pt x="20" y="3"/>
                      <a:pt x="19" y="0"/>
                    </a:cubicBezTo>
                    <a:cubicBezTo>
                      <a:pt x="10" y="1"/>
                      <a:pt x="11" y="2"/>
                      <a:pt x="0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2" name="Freeform 199">
                <a:extLst>
                  <a:ext uri="{FF2B5EF4-FFF2-40B4-BE49-F238E27FC236}">
                    <a16:creationId xmlns:a16="http://schemas.microsoft.com/office/drawing/2014/main" id="{1C3CC7AE-FC43-BCBC-FBAB-A220D27D4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856" y="2518744"/>
                <a:ext cx="568663" cy="600350"/>
              </a:xfrm>
              <a:custGeom>
                <a:avLst/>
                <a:gdLst>
                  <a:gd name="T0" fmla="*/ 2147483646 w 35"/>
                  <a:gd name="T1" fmla="*/ 2147483646 h 44"/>
                  <a:gd name="T2" fmla="*/ 2147483646 w 35"/>
                  <a:gd name="T3" fmla="*/ 2147483646 h 44"/>
                  <a:gd name="T4" fmla="*/ 0 w 35"/>
                  <a:gd name="T5" fmla="*/ 2147483646 h 44"/>
                  <a:gd name="T6" fmla="*/ 2147483646 w 35"/>
                  <a:gd name="T7" fmla="*/ 2147483646 h 44"/>
                  <a:gd name="T8" fmla="*/ 2147483646 w 35"/>
                  <a:gd name="T9" fmla="*/ 2147483646 h 44"/>
                  <a:gd name="T10" fmla="*/ 2147483646 w 35"/>
                  <a:gd name="T11" fmla="*/ 2147483646 h 44"/>
                  <a:gd name="T12" fmla="*/ 2147483646 w 35"/>
                  <a:gd name="T13" fmla="*/ 2147483646 h 44"/>
                  <a:gd name="T14" fmla="*/ 2147483646 w 35"/>
                  <a:gd name="T15" fmla="*/ 2147483646 h 44"/>
                  <a:gd name="T16" fmla="*/ 2147483646 w 35"/>
                  <a:gd name="T17" fmla="*/ 2147483646 h 44"/>
                  <a:gd name="T18" fmla="*/ 2147483646 w 35"/>
                  <a:gd name="T19" fmla="*/ 2147483646 h 44"/>
                  <a:gd name="T20" fmla="*/ 2147483646 w 35"/>
                  <a:gd name="T21" fmla="*/ 2147483646 h 4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5" h="44">
                    <a:moveTo>
                      <a:pt x="5" y="11"/>
                    </a:moveTo>
                    <a:cubicBezTo>
                      <a:pt x="4" y="14"/>
                      <a:pt x="6" y="17"/>
                      <a:pt x="5" y="20"/>
                    </a:cubicBezTo>
                    <a:cubicBezTo>
                      <a:pt x="4" y="23"/>
                      <a:pt x="0" y="23"/>
                      <a:pt x="0" y="26"/>
                    </a:cubicBezTo>
                    <a:cubicBezTo>
                      <a:pt x="0" y="29"/>
                      <a:pt x="6" y="27"/>
                      <a:pt x="5" y="32"/>
                    </a:cubicBezTo>
                    <a:cubicBezTo>
                      <a:pt x="6" y="35"/>
                      <a:pt x="7" y="40"/>
                      <a:pt x="12" y="42"/>
                    </a:cubicBezTo>
                    <a:cubicBezTo>
                      <a:pt x="17" y="44"/>
                      <a:pt x="30" y="42"/>
                      <a:pt x="32" y="36"/>
                    </a:cubicBezTo>
                    <a:cubicBezTo>
                      <a:pt x="34" y="32"/>
                      <a:pt x="35" y="29"/>
                      <a:pt x="35" y="23"/>
                    </a:cubicBezTo>
                    <a:cubicBezTo>
                      <a:pt x="35" y="15"/>
                      <a:pt x="34" y="6"/>
                      <a:pt x="30" y="4"/>
                    </a:cubicBezTo>
                    <a:cubicBezTo>
                      <a:pt x="27" y="2"/>
                      <a:pt x="20" y="0"/>
                      <a:pt x="12" y="3"/>
                    </a:cubicBezTo>
                    <a:cubicBezTo>
                      <a:pt x="9" y="4"/>
                      <a:pt x="8" y="5"/>
                      <a:pt x="7" y="7"/>
                    </a:cubicBezTo>
                    <a:cubicBezTo>
                      <a:pt x="6" y="8"/>
                      <a:pt x="5" y="9"/>
                      <a:pt x="5" y="11"/>
                    </a:cubicBezTo>
                    <a:close/>
                  </a:path>
                </a:pathLst>
              </a:custGeom>
              <a:solidFill>
                <a:srgbClr val="FFCC99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3" name="Freeform 200">
                <a:extLst>
                  <a:ext uri="{FF2B5EF4-FFF2-40B4-BE49-F238E27FC236}">
                    <a16:creationId xmlns:a16="http://schemas.microsoft.com/office/drawing/2014/main" id="{B4ADE021-690C-5593-FB02-D798158FD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608" y="2450522"/>
                <a:ext cx="747386" cy="654927"/>
              </a:xfrm>
              <a:custGeom>
                <a:avLst/>
                <a:gdLst>
                  <a:gd name="T0" fmla="*/ 2147483646 w 46"/>
                  <a:gd name="T1" fmla="*/ 2147483646 h 48"/>
                  <a:gd name="T2" fmla="*/ 2147483646 w 46"/>
                  <a:gd name="T3" fmla="*/ 2147483646 h 48"/>
                  <a:gd name="T4" fmla="*/ 2147483646 w 46"/>
                  <a:gd name="T5" fmla="*/ 2147483646 h 48"/>
                  <a:gd name="T6" fmla="*/ 2147483646 w 46"/>
                  <a:gd name="T7" fmla="*/ 2147483646 h 48"/>
                  <a:gd name="T8" fmla="*/ 2147483646 w 46"/>
                  <a:gd name="T9" fmla="*/ 2147483646 h 48"/>
                  <a:gd name="T10" fmla="*/ 2147483646 w 46"/>
                  <a:gd name="T11" fmla="*/ 2147483646 h 48"/>
                  <a:gd name="T12" fmla="*/ 2147483646 w 46"/>
                  <a:gd name="T13" fmla="*/ 2147483646 h 48"/>
                  <a:gd name="T14" fmla="*/ 2147483646 w 46"/>
                  <a:gd name="T15" fmla="*/ 2147483646 h 48"/>
                  <a:gd name="T16" fmla="*/ 2147483646 w 46"/>
                  <a:gd name="T17" fmla="*/ 2147483646 h 48"/>
                  <a:gd name="T18" fmla="*/ 2147483646 w 46"/>
                  <a:gd name="T19" fmla="*/ 2147483646 h 48"/>
                  <a:gd name="T20" fmla="*/ 2147483646 w 46"/>
                  <a:gd name="T21" fmla="*/ 2147483646 h 48"/>
                  <a:gd name="T22" fmla="*/ 2147483646 w 46"/>
                  <a:gd name="T23" fmla="*/ 2147483646 h 48"/>
                  <a:gd name="T24" fmla="*/ 2147483646 w 46"/>
                  <a:gd name="T25" fmla="*/ 2147483646 h 48"/>
                  <a:gd name="T26" fmla="*/ 2147483646 w 46"/>
                  <a:gd name="T27" fmla="*/ 2147483646 h 48"/>
                  <a:gd name="T28" fmla="*/ 2147483646 w 46"/>
                  <a:gd name="T29" fmla="*/ 2147483646 h 48"/>
                  <a:gd name="T30" fmla="*/ 2147483646 w 46"/>
                  <a:gd name="T31" fmla="*/ 2147483646 h 48"/>
                  <a:gd name="T32" fmla="*/ 2147483646 w 46"/>
                  <a:gd name="T33" fmla="*/ 0 h 48"/>
                  <a:gd name="T34" fmla="*/ 2147483646 w 46"/>
                  <a:gd name="T35" fmla="*/ 2147483646 h 48"/>
                  <a:gd name="T36" fmla="*/ 2147483646 w 46"/>
                  <a:gd name="T37" fmla="*/ 2147483646 h 48"/>
                  <a:gd name="T38" fmla="*/ 2147483646 w 46"/>
                  <a:gd name="T39" fmla="*/ 2147483646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6" h="48">
                    <a:moveTo>
                      <a:pt x="7" y="13"/>
                    </a:moveTo>
                    <a:cubicBezTo>
                      <a:pt x="11" y="16"/>
                      <a:pt x="13" y="14"/>
                      <a:pt x="14" y="15"/>
                    </a:cubicBezTo>
                    <a:cubicBezTo>
                      <a:pt x="16" y="16"/>
                      <a:pt x="18" y="19"/>
                      <a:pt x="19" y="19"/>
                    </a:cubicBezTo>
                    <a:cubicBezTo>
                      <a:pt x="20" y="19"/>
                      <a:pt x="18" y="15"/>
                      <a:pt x="18" y="14"/>
                    </a:cubicBezTo>
                    <a:cubicBezTo>
                      <a:pt x="19" y="14"/>
                      <a:pt x="23" y="23"/>
                      <a:pt x="26" y="24"/>
                    </a:cubicBezTo>
                    <a:cubicBezTo>
                      <a:pt x="28" y="21"/>
                      <a:pt x="31" y="20"/>
                      <a:pt x="33" y="23"/>
                    </a:cubicBezTo>
                    <a:cubicBezTo>
                      <a:pt x="34" y="24"/>
                      <a:pt x="33" y="33"/>
                      <a:pt x="27" y="31"/>
                    </a:cubicBezTo>
                    <a:cubicBezTo>
                      <a:pt x="26" y="35"/>
                      <a:pt x="30" y="45"/>
                      <a:pt x="31" y="47"/>
                    </a:cubicBezTo>
                    <a:cubicBezTo>
                      <a:pt x="33" y="41"/>
                      <a:pt x="35" y="45"/>
                      <a:pt x="32" y="43"/>
                    </a:cubicBezTo>
                    <a:cubicBezTo>
                      <a:pt x="31" y="42"/>
                      <a:pt x="34" y="45"/>
                      <a:pt x="35" y="45"/>
                    </a:cubicBezTo>
                    <a:cubicBezTo>
                      <a:pt x="36" y="45"/>
                      <a:pt x="39" y="48"/>
                      <a:pt x="39" y="48"/>
                    </a:cubicBezTo>
                    <a:cubicBezTo>
                      <a:pt x="40" y="47"/>
                      <a:pt x="38" y="42"/>
                      <a:pt x="38" y="42"/>
                    </a:cubicBezTo>
                    <a:cubicBezTo>
                      <a:pt x="38" y="41"/>
                      <a:pt x="41" y="45"/>
                      <a:pt x="41" y="45"/>
                    </a:cubicBezTo>
                    <a:cubicBezTo>
                      <a:pt x="41" y="44"/>
                      <a:pt x="40" y="41"/>
                      <a:pt x="40" y="38"/>
                    </a:cubicBezTo>
                    <a:cubicBezTo>
                      <a:pt x="40" y="36"/>
                      <a:pt x="43" y="31"/>
                      <a:pt x="43" y="27"/>
                    </a:cubicBezTo>
                    <a:cubicBezTo>
                      <a:pt x="43" y="23"/>
                      <a:pt x="46" y="17"/>
                      <a:pt x="42" y="10"/>
                    </a:cubicBezTo>
                    <a:cubicBezTo>
                      <a:pt x="39" y="3"/>
                      <a:pt x="34" y="1"/>
                      <a:pt x="22" y="0"/>
                    </a:cubicBezTo>
                    <a:cubicBezTo>
                      <a:pt x="19" y="1"/>
                      <a:pt x="13" y="0"/>
                      <a:pt x="10" y="3"/>
                    </a:cubicBezTo>
                    <a:cubicBezTo>
                      <a:pt x="5" y="5"/>
                      <a:pt x="0" y="9"/>
                      <a:pt x="6" y="17"/>
                    </a:cubicBezTo>
                    <a:cubicBezTo>
                      <a:pt x="8" y="16"/>
                      <a:pt x="7" y="16"/>
                      <a:pt x="7" y="13"/>
                    </a:cubicBezTo>
                    <a:close/>
                  </a:path>
                </a:pathLst>
              </a:custGeom>
              <a:solidFill>
                <a:srgbClr val="3E1F00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4" name="Freeform 201">
                <a:extLst>
                  <a:ext uri="{FF2B5EF4-FFF2-40B4-BE49-F238E27FC236}">
                    <a16:creationId xmlns:a16="http://schemas.microsoft.com/office/drawing/2014/main" id="{9F9A7B96-6339-9E9A-6487-A3DF94211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6836" y="2696120"/>
                <a:ext cx="129981" cy="54577"/>
              </a:xfrm>
              <a:custGeom>
                <a:avLst/>
                <a:gdLst>
                  <a:gd name="T0" fmla="*/ 0 w 10"/>
                  <a:gd name="T1" fmla="*/ 2147483646 h 4"/>
                  <a:gd name="T2" fmla="*/ 2147483646 w 10"/>
                  <a:gd name="T3" fmla="*/ 2147483646 h 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cubicBezTo>
                      <a:pt x="4" y="1"/>
                      <a:pt x="5" y="0"/>
                      <a:pt x="10" y="1"/>
                    </a:cubicBezTo>
                  </a:path>
                </a:pathLst>
              </a:custGeom>
              <a:noFill/>
              <a:ln w="2222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5" name="Oval 202">
                <a:extLst>
                  <a:ext uri="{FF2B5EF4-FFF2-40B4-BE49-F238E27FC236}">
                    <a16:creationId xmlns:a16="http://schemas.microsoft.com/office/drawing/2014/main" id="{AADAF5CF-E9B1-378B-66B8-46D2514A9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5444537" y="2760436"/>
                <a:ext cx="54577" cy="48742"/>
              </a:xfrm>
              <a:prstGeom prst="ellipse">
                <a:avLst/>
              </a:prstGeom>
              <a:solidFill>
                <a:srgbClr val="000000"/>
              </a:solidFill>
              <a:ln w="3175" cap="rnd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1336" name="Freeform 203">
                <a:extLst>
                  <a:ext uri="{FF2B5EF4-FFF2-40B4-BE49-F238E27FC236}">
                    <a16:creationId xmlns:a16="http://schemas.microsoft.com/office/drawing/2014/main" id="{1C2FD24E-8B2A-C94C-9F54-E2453D3F87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784693">
                <a:off x="5423084" y="2941718"/>
                <a:ext cx="129981" cy="68222"/>
              </a:xfrm>
              <a:custGeom>
                <a:avLst/>
                <a:gdLst>
                  <a:gd name="T0" fmla="*/ 0 w 8"/>
                  <a:gd name="T1" fmla="*/ 2147483646 h 5"/>
                  <a:gd name="T2" fmla="*/ 2147483646 w 8"/>
                  <a:gd name="T3" fmla="*/ 0 h 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" h="5">
                    <a:moveTo>
                      <a:pt x="0" y="5"/>
                    </a:moveTo>
                    <a:cubicBezTo>
                      <a:pt x="5" y="5"/>
                      <a:pt x="6" y="4"/>
                      <a:pt x="8" y="0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7" name="Freeform 204">
                <a:extLst>
                  <a:ext uri="{FF2B5EF4-FFF2-40B4-BE49-F238E27FC236}">
                    <a16:creationId xmlns:a16="http://schemas.microsoft.com/office/drawing/2014/main" id="{D194A959-EC70-C5D3-C0B6-36970F8ED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539" y="2777986"/>
                <a:ext cx="32495" cy="54577"/>
              </a:xfrm>
              <a:custGeom>
                <a:avLst/>
                <a:gdLst>
                  <a:gd name="T0" fmla="*/ 2147483646 w 2"/>
                  <a:gd name="T1" fmla="*/ 0 h 5"/>
                  <a:gd name="T2" fmla="*/ 0 w 2"/>
                  <a:gd name="T3" fmla="*/ 2147483646 h 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2"/>
                      <a:pt x="0" y="5"/>
                      <a:pt x="0" y="5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38" name="Freeform 211">
                <a:extLst>
                  <a:ext uri="{FF2B5EF4-FFF2-40B4-BE49-F238E27FC236}">
                    <a16:creationId xmlns:a16="http://schemas.microsoft.com/office/drawing/2014/main" id="{EAEFEAA9-FF5E-A1E4-CB09-F7D1E7141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1262" y="3105867"/>
                <a:ext cx="1120592" cy="792186"/>
              </a:xfrm>
              <a:custGeom>
                <a:avLst/>
                <a:gdLst>
                  <a:gd name="T0" fmla="*/ 69 w 69"/>
                  <a:gd name="T1" fmla="*/ 52 h 58"/>
                  <a:gd name="T2" fmla="*/ 59 w 69"/>
                  <a:gd name="T3" fmla="*/ 12 h 58"/>
                  <a:gd name="T4" fmla="*/ 50 w 69"/>
                  <a:gd name="T5" fmla="*/ 9 h 58"/>
                  <a:gd name="T6" fmla="*/ 46 w 69"/>
                  <a:gd name="T7" fmla="*/ 3 h 58"/>
                  <a:gd name="T8" fmla="*/ 23 w 69"/>
                  <a:gd name="T9" fmla="*/ 4 h 58"/>
                  <a:gd name="T10" fmla="*/ 19 w 69"/>
                  <a:gd name="T11" fmla="*/ 10 h 58"/>
                  <a:gd name="T12" fmla="*/ 2 w 69"/>
                  <a:gd name="T13" fmla="*/ 22 h 58"/>
                  <a:gd name="T14" fmla="*/ 1 w 69"/>
                  <a:gd name="T15" fmla="*/ 50 h 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9" h="58">
                    <a:moveTo>
                      <a:pt x="69" y="52"/>
                    </a:moveTo>
                    <a:cubicBezTo>
                      <a:pt x="68" y="33"/>
                      <a:pt x="65" y="14"/>
                      <a:pt x="59" y="12"/>
                    </a:cubicBezTo>
                    <a:cubicBezTo>
                      <a:pt x="53" y="9"/>
                      <a:pt x="55" y="9"/>
                      <a:pt x="50" y="9"/>
                    </a:cubicBezTo>
                    <a:cubicBezTo>
                      <a:pt x="47" y="6"/>
                      <a:pt x="49" y="6"/>
                      <a:pt x="46" y="3"/>
                    </a:cubicBezTo>
                    <a:cubicBezTo>
                      <a:pt x="38" y="0"/>
                      <a:pt x="30" y="2"/>
                      <a:pt x="23" y="4"/>
                    </a:cubicBezTo>
                    <a:cubicBezTo>
                      <a:pt x="19" y="6"/>
                      <a:pt x="23" y="7"/>
                      <a:pt x="19" y="10"/>
                    </a:cubicBezTo>
                    <a:cubicBezTo>
                      <a:pt x="12" y="12"/>
                      <a:pt x="5" y="15"/>
                      <a:pt x="2" y="22"/>
                    </a:cubicBezTo>
                    <a:cubicBezTo>
                      <a:pt x="0" y="34"/>
                      <a:pt x="1" y="58"/>
                      <a:pt x="1" y="5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39" name="Freeform 212">
                <a:extLst>
                  <a:ext uri="{FF2B5EF4-FFF2-40B4-BE49-F238E27FC236}">
                    <a16:creationId xmlns:a16="http://schemas.microsoft.com/office/drawing/2014/main" id="{BFF84F0E-D1CD-E61D-EA12-5C815982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1826" y="3228247"/>
                <a:ext cx="389941" cy="27289"/>
              </a:xfrm>
              <a:custGeom>
                <a:avLst/>
                <a:gdLst>
                  <a:gd name="T0" fmla="*/ 0 w 24"/>
                  <a:gd name="T1" fmla="*/ 2147483646 h 2"/>
                  <a:gd name="T2" fmla="*/ 2147483646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2"/>
                    </a:moveTo>
                    <a:cubicBezTo>
                      <a:pt x="12" y="0"/>
                      <a:pt x="16" y="0"/>
                      <a:pt x="24" y="0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40" name="Freeform 213">
                <a:extLst>
                  <a:ext uri="{FF2B5EF4-FFF2-40B4-BE49-F238E27FC236}">
                    <a16:creationId xmlns:a16="http://schemas.microsoft.com/office/drawing/2014/main" id="{7F59CBFF-C283-846C-E8F8-D1101E0B5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539" y="3255536"/>
                <a:ext cx="97485" cy="532128"/>
              </a:xfrm>
              <a:custGeom>
                <a:avLst/>
                <a:gdLst>
                  <a:gd name="T0" fmla="*/ 0 w 6"/>
                  <a:gd name="T1" fmla="*/ 0 h 39"/>
                  <a:gd name="T2" fmla="*/ 2147483646 w 6"/>
                  <a:gd name="T3" fmla="*/ 2147483646 h 3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" h="39">
                    <a:moveTo>
                      <a:pt x="0" y="0"/>
                    </a:moveTo>
                    <a:cubicBezTo>
                      <a:pt x="4" y="10"/>
                      <a:pt x="6" y="27"/>
                      <a:pt x="6" y="39"/>
                    </a:cubicBez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41" name="Freeform 214">
                <a:extLst>
                  <a:ext uri="{FF2B5EF4-FFF2-40B4-BE49-F238E27FC236}">
                    <a16:creationId xmlns:a16="http://schemas.microsoft.com/office/drawing/2014/main" id="{D68B19CA-0505-8D25-BA28-45D40A0AC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4342" y="3542067"/>
                <a:ext cx="16247" cy="259242"/>
              </a:xfrm>
              <a:custGeom>
                <a:avLst/>
                <a:gdLst>
                  <a:gd name="T0" fmla="*/ 2147483646 w 1"/>
                  <a:gd name="T1" fmla="*/ 0 h 19"/>
                  <a:gd name="T2" fmla="*/ 2147483646 w 1"/>
                  <a:gd name="T3" fmla="*/ 2147483646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" h="19">
                    <a:moveTo>
                      <a:pt x="1" y="0"/>
                    </a:moveTo>
                    <a:cubicBezTo>
                      <a:pt x="0" y="7"/>
                      <a:pt x="1" y="11"/>
                      <a:pt x="1" y="19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42" name="Freeform 215">
                <a:extLst>
                  <a:ext uri="{FF2B5EF4-FFF2-40B4-BE49-F238E27FC236}">
                    <a16:creationId xmlns:a16="http://schemas.microsoft.com/office/drawing/2014/main" id="{EE29DAAA-0F54-6CC9-8F19-42377BE68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984" y="3405624"/>
                <a:ext cx="32495" cy="382041"/>
              </a:xfrm>
              <a:custGeom>
                <a:avLst/>
                <a:gdLst>
                  <a:gd name="T0" fmla="*/ 0 w 2"/>
                  <a:gd name="T1" fmla="*/ 0 h 28"/>
                  <a:gd name="T2" fmla="*/ 2147483646 w 2"/>
                  <a:gd name="T3" fmla="*/ 2147483646 h 2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28">
                    <a:moveTo>
                      <a:pt x="0" y="0"/>
                    </a:moveTo>
                    <a:cubicBezTo>
                      <a:pt x="1" y="8"/>
                      <a:pt x="2" y="16"/>
                      <a:pt x="2" y="28"/>
                    </a:cubicBezTo>
                  </a:path>
                </a:pathLst>
              </a:custGeom>
              <a:no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1306" name="Freeform 219">
              <a:extLst>
                <a:ext uri="{FF2B5EF4-FFF2-40B4-BE49-F238E27FC236}">
                  <a16:creationId xmlns:a16="http://schemas.microsoft.com/office/drawing/2014/main" id="{922D5BC5-B679-682A-C727-40879FFF3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427" y="5278910"/>
              <a:ext cx="682507" cy="559400"/>
            </a:xfrm>
            <a:custGeom>
              <a:avLst/>
              <a:gdLst>
                <a:gd name="T0" fmla="*/ 2147483646 w 42"/>
                <a:gd name="T1" fmla="*/ 2147483646 h 41"/>
                <a:gd name="T2" fmla="*/ 2147483646 w 42"/>
                <a:gd name="T3" fmla="*/ 2147483646 h 41"/>
                <a:gd name="T4" fmla="*/ 2147483646 w 42"/>
                <a:gd name="T5" fmla="*/ 2147483646 h 41"/>
                <a:gd name="T6" fmla="*/ 2147483646 w 42"/>
                <a:gd name="T7" fmla="*/ 2147483646 h 41"/>
                <a:gd name="T8" fmla="*/ 2147483646 w 42"/>
                <a:gd name="T9" fmla="*/ 2147483646 h 41"/>
                <a:gd name="T10" fmla="*/ 2147483646 w 42"/>
                <a:gd name="T11" fmla="*/ 2147483646 h 41"/>
                <a:gd name="T12" fmla="*/ 2147483646 w 42"/>
                <a:gd name="T13" fmla="*/ 2147483646 h 41"/>
                <a:gd name="T14" fmla="*/ 2147483646 w 42"/>
                <a:gd name="T15" fmla="*/ 2147483646 h 41"/>
                <a:gd name="T16" fmla="*/ 2147483646 w 42"/>
                <a:gd name="T17" fmla="*/ 2147483646 h 41"/>
                <a:gd name="T18" fmla="*/ 2147483646 w 42"/>
                <a:gd name="T19" fmla="*/ 2147483646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" h="41">
                  <a:moveTo>
                    <a:pt x="6" y="16"/>
                  </a:moveTo>
                  <a:cubicBezTo>
                    <a:pt x="4" y="19"/>
                    <a:pt x="4" y="17"/>
                    <a:pt x="2" y="19"/>
                  </a:cubicBezTo>
                  <a:cubicBezTo>
                    <a:pt x="0" y="22"/>
                    <a:pt x="1" y="25"/>
                    <a:pt x="4" y="27"/>
                  </a:cubicBezTo>
                  <a:cubicBezTo>
                    <a:pt x="5" y="30"/>
                    <a:pt x="5" y="34"/>
                    <a:pt x="8" y="37"/>
                  </a:cubicBezTo>
                  <a:cubicBezTo>
                    <a:pt x="13" y="40"/>
                    <a:pt x="22" y="41"/>
                    <a:pt x="30" y="36"/>
                  </a:cubicBezTo>
                  <a:cubicBezTo>
                    <a:pt x="34" y="32"/>
                    <a:pt x="38" y="28"/>
                    <a:pt x="38" y="28"/>
                  </a:cubicBezTo>
                  <a:cubicBezTo>
                    <a:pt x="42" y="17"/>
                    <a:pt x="40" y="21"/>
                    <a:pt x="41" y="10"/>
                  </a:cubicBezTo>
                  <a:cubicBezTo>
                    <a:pt x="41" y="7"/>
                    <a:pt x="32" y="1"/>
                    <a:pt x="32" y="1"/>
                  </a:cubicBezTo>
                  <a:cubicBezTo>
                    <a:pt x="27" y="1"/>
                    <a:pt x="16" y="0"/>
                    <a:pt x="11" y="1"/>
                  </a:cubicBezTo>
                  <a:cubicBezTo>
                    <a:pt x="8" y="4"/>
                    <a:pt x="9" y="11"/>
                    <a:pt x="6" y="16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07" name="Oval 220">
              <a:extLst>
                <a:ext uri="{FF2B5EF4-FFF2-40B4-BE49-F238E27FC236}">
                  <a16:creationId xmlns:a16="http://schemas.microsoft.com/office/drawing/2014/main" id="{3D848CE6-2FBB-722F-03C4-F1A503206E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492891" y="5479659"/>
              <a:ext cx="54575" cy="48750"/>
            </a:xfrm>
            <a:prstGeom prst="ellipse">
              <a:avLst/>
            </a:prstGeom>
            <a:solidFill>
              <a:srgbClr val="000000"/>
            </a:solidFill>
            <a:ln w="3175" cap="rnd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  <p:sp>
          <p:nvSpPr>
            <p:cNvPr id="11308" name="Freeform 221">
              <a:extLst>
                <a:ext uri="{FF2B5EF4-FFF2-40B4-BE49-F238E27FC236}">
                  <a16:creationId xmlns:a16="http://schemas.microsoft.com/office/drawing/2014/main" id="{5541B367-B569-22D7-01D9-F0E0B5D2B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79" y="5688226"/>
              <a:ext cx="130002" cy="27288"/>
            </a:xfrm>
            <a:custGeom>
              <a:avLst/>
              <a:gdLst>
                <a:gd name="T0" fmla="*/ 0 w 8"/>
                <a:gd name="T1" fmla="*/ 2147483646 h 2"/>
                <a:gd name="T2" fmla="*/ 2147483646 w 8"/>
                <a:gd name="T3" fmla="*/ 0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4" y="2"/>
                    <a:pt x="5" y="2"/>
                    <a:pt x="8" y="0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09" name="Freeform 222">
              <a:extLst>
                <a:ext uri="{FF2B5EF4-FFF2-40B4-BE49-F238E27FC236}">
                  <a16:creationId xmlns:a16="http://schemas.microsoft.com/office/drawing/2014/main" id="{A26D7077-D0D8-6615-3709-53999CB53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928" y="5156115"/>
              <a:ext cx="682507" cy="654907"/>
            </a:xfrm>
            <a:custGeom>
              <a:avLst/>
              <a:gdLst>
                <a:gd name="T0" fmla="*/ 2147483646 w 40"/>
                <a:gd name="T1" fmla="*/ 2147483646 h 48"/>
                <a:gd name="T2" fmla="*/ 0 w 40"/>
                <a:gd name="T3" fmla="*/ 2147483646 h 48"/>
                <a:gd name="T4" fmla="*/ 2147483646 w 40"/>
                <a:gd name="T5" fmla="*/ 2147483646 h 48"/>
                <a:gd name="T6" fmla="*/ 2147483646 w 40"/>
                <a:gd name="T7" fmla="*/ 2147483646 h 48"/>
                <a:gd name="T8" fmla="*/ 2147483646 w 40"/>
                <a:gd name="T9" fmla="*/ 2147483646 h 48"/>
                <a:gd name="T10" fmla="*/ 2147483646 w 40"/>
                <a:gd name="T11" fmla="*/ 2147483646 h 48"/>
                <a:gd name="T12" fmla="*/ 2147483646 w 40"/>
                <a:gd name="T13" fmla="*/ 2147483646 h 48"/>
                <a:gd name="T14" fmla="*/ 2147483646 w 40"/>
                <a:gd name="T15" fmla="*/ 2147483646 h 48"/>
                <a:gd name="T16" fmla="*/ 2147483646 w 40"/>
                <a:gd name="T17" fmla="*/ 2147483646 h 48"/>
                <a:gd name="T18" fmla="*/ 2147483646 w 40"/>
                <a:gd name="T19" fmla="*/ 2147483646 h 48"/>
                <a:gd name="T20" fmla="*/ 2147483646 w 40"/>
                <a:gd name="T21" fmla="*/ 2147483646 h 48"/>
                <a:gd name="T22" fmla="*/ 2147483646 w 40"/>
                <a:gd name="T23" fmla="*/ 2147483646 h 48"/>
                <a:gd name="T24" fmla="*/ 2147483646 w 40"/>
                <a:gd name="T25" fmla="*/ 2147483646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48">
                  <a:moveTo>
                    <a:pt x="2" y="15"/>
                  </a:moveTo>
                  <a:cubicBezTo>
                    <a:pt x="1" y="11"/>
                    <a:pt x="1" y="12"/>
                    <a:pt x="0" y="9"/>
                  </a:cubicBezTo>
                  <a:cubicBezTo>
                    <a:pt x="1" y="8"/>
                    <a:pt x="10" y="0"/>
                    <a:pt x="16" y="1"/>
                  </a:cubicBezTo>
                  <a:cubicBezTo>
                    <a:pt x="23" y="0"/>
                    <a:pt x="35" y="5"/>
                    <a:pt x="37" y="12"/>
                  </a:cubicBezTo>
                  <a:cubicBezTo>
                    <a:pt x="40" y="20"/>
                    <a:pt x="35" y="45"/>
                    <a:pt x="25" y="48"/>
                  </a:cubicBezTo>
                  <a:cubicBezTo>
                    <a:pt x="23" y="44"/>
                    <a:pt x="21" y="41"/>
                    <a:pt x="21" y="38"/>
                  </a:cubicBezTo>
                  <a:cubicBezTo>
                    <a:pt x="26" y="36"/>
                    <a:pt x="28" y="36"/>
                    <a:pt x="27" y="32"/>
                  </a:cubicBezTo>
                  <a:cubicBezTo>
                    <a:pt x="26" y="30"/>
                    <a:pt x="26" y="30"/>
                    <a:pt x="24" y="30"/>
                  </a:cubicBezTo>
                  <a:cubicBezTo>
                    <a:pt x="22" y="32"/>
                    <a:pt x="20" y="35"/>
                    <a:pt x="17" y="33"/>
                  </a:cubicBezTo>
                  <a:cubicBezTo>
                    <a:pt x="17" y="29"/>
                    <a:pt x="17" y="29"/>
                    <a:pt x="16" y="26"/>
                  </a:cubicBezTo>
                  <a:cubicBezTo>
                    <a:pt x="15" y="25"/>
                    <a:pt x="14" y="24"/>
                    <a:pt x="13" y="23"/>
                  </a:cubicBezTo>
                  <a:cubicBezTo>
                    <a:pt x="12" y="22"/>
                    <a:pt x="14" y="17"/>
                    <a:pt x="11" y="15"/>
                  </a:cubicBezTo>
                  <a:cubicBezTo>
                    <a:pt x="8" y="12"/>
                    <a:pt x="1" y="17"/>
                    <a:pt x="2" y="15"/>
                  </a:cubicBezTo>
                  <a:close/>
                </a:path>
              </a:pathLst>
            </a:custGeom>
            <a:solidFill>
              <a:srgbClr val="000000"/>
            </a:solidFill>
            <a:ln w="31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10" name="Freeform 223">
              <a:extLst>
                <a:ext uri="{FF2B5EF4-FFF2-40B4-BE49-F238E27FC236}">
                  <a16:creationId xmlns:a16="http://schemas.microsoft.com/office/drawing/2014/main" id="{1C36F1A8-6CF4-908A-46E7-42DD5F253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682" y="5592719"/>
              <a:ext cx="32500" cy="54575"/>
            </a:xfrm>
            <a:custGeom>
              <a:avLst/>
              <a:gdLst>
                <a:gd name="T0" fmla="*/ 2147483646 w 2"/>
                <a:gd name="T1" fmla="*/ 0 h 4"/>
                <a:gd name="T2" fmla="*/ 0 w 2"/>
                <a:gd name="T3" fmla="*/ 2147483646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1"/>
                    <a:pt x="0" y="4"/>
                    <a:pt x="0" y="4"/>
                  </a:cubicBez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11" name="Freeform 233">
              <a:extLst>
                <a:ext uri="{FF2B5EF4-FFF2-40B4-BE49-F238E27FC236}">
                  <a16:creationId xmlns:a16="http://schemas.microsoft.com/office/drawing/2014/main" id="{4CEA9C81-4BE1-2A9C-4FE2-D83207BD1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429" y="5401705"/>
              <a:ext cx="146252" cy="40932"/>
            </a:xfrm>
            <a:custGeom>
              <a:avLst/>
              <a:gdLst>
                <a:gd name="T0" fmla="*/ 0 w 9"/>
                <a:gd name="T1" fmla="*/ 2147483646 h 3"/>
                <a:gd name="T2" fmla="*/ 2147483646 w 9"/>
                <a:gd name="T3" fmla="*/ 2147483646 h 3"/>
                <a:gd name="T4" fmla="*/ 2147483646 w 9"/>
                <a:gd name="T5" fmla="*/ 2147483646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3" y="0"/>
                    <a:pt x="5" y="1"/>
                    <a:pt x="8" y="2"/>
                  </a:cubicBezTo>
                  <a:lnTo>
                    <a:pt x="9" y="3"/>
                  </a:lnTo>
                </a:path>
              </a:pathLst>
            </a:custGeom>
            <a:noFill/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1312" name="Group 234">
              <a:extLst>
                <a:ext uri="{FF2B5EF4-FFF2-40B4-BE49-F238E27FC236}">
                  <a16:creationId xmlns:a16="http://schemas.microsoft.com/office/drawing/2014/main" id="{75722570-AF39-E532-534D-BBD670209B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43927" y="5770091"/>
              <a:ext cx="958760" cy="764059"/>
              <a:chOff x="220" y="4187"/>
              <a:chExt cx="59" cy="56"/>
            </a:xfrm>
            <a:solidFill>
              <a:schemeClr val="bg1">
                <a:lumMod val="85000"/>
              </a:schemeClr>
            </a:solidFill>
          </p:grpSpPr>
          <p:sp>
            <p:nvSpPr>
              <p:cNvPr id="11325" name="Freeform 235">
                <a:extLst>
                  <a:ext uri="{FF2B5EF4-FFF2-40B4-BE49-F238E27FC236}">
                    <a16:creationId xmlns:a16="http://schemas.microsoft.com/office/drawing/2014/main" id="{716D2B30-0EC8-67AC-25AB-F6EF36D15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4187"/>
                <a:ext cx="59" cy="55"/>
              </a:xfrm>
              <a:custGeom>
                <a:avLst/>
                <a:gdLst>
                  <a:gd name="T0" fmla="*/ 5 w 59"/>
                  <a:gd name="T1" fmla="*/ 53 h 55"/>
                  <a:gd name="T2" fmla="*/ 0 w 59"/>
                  <a:gd name="T3" fmla="*/ 41 h 55"/>
                  <a:gd name="T4" fmla="*/ 11 w 59"/>
                  <a:gd name="T5" fmla="*/ 12 h 55"/>
                  <a:gd name="T6" fmla="*/ 20 w 59"/>
                  <a:gd name="T7" fmla="*/ 9 h 55"/>
                  <a:gd name="T8" fmla="*/ 29 w 59"/>
                  <a:gd name="T9" fmla="*/ 2 h 55"/>
                  <a:gd name="T10" fmla="*/ 41 w 59"/>
                  <a:gd name="T11" fmla="*/ 2 h 55"/>
                  <a:gd name="T12" fmla="*/ 50 w 59"/>
                  <a:gd name="T13" fmla="*/ 8 h 55"/>
                  <a:gd name="T14" fmla="*/ 54 w 59"/>
                  <a:gd name="T15" fmla="*/ 13 h 55"/>
                  <a:gd name="T16" fmla="*/ 59 w 59"/>
                  <a:gd name="T17" fmla="*/ 40 h 55"/>
                  <a:gd name="T18" fmla="*/ 53 w 59"/>
                  <a:gd name="T19" fmla="*/ 55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9" h="55">
                    <a:moveTo>
                      <a:pt x="5" y="53"/>
                    </a:moveTo>
                    <a:cubicBezTo>
                      <a:pt x="3" y="47"/>
                      <a:pt x="1" y="48"/>
                      <a:pt x="0" y="41"/>
                    </a:cubicBezTo>
                    <a:cubicBezTo>
                      <a:pt x="0" y="34"/>
                      <a:pt x="5" y="13"/>
                      <a:pt x="11" y="12"/>
                    </a:cubicBezTo>
                    <a:cubicBezTo>
                      <a:pt x="14" y="11"/>
                      <a:pt x="18" y="11"/>
                      <a:pt x="20" y="9"/>
                    </a:cubicBezTo>
                    <a:cubicBezTo>
                      <a:pt x="23" y="6"/>
                      <a:pt x="25" y="4"/>
                      <a:pt x="29" y="2"/>
                    </a:cubicBezTo>
                    <a:cubicBezTo>
                      <a:pt x="31" y="2"/>
                      <a:pt x="35" y="0"/>
                      <a:pt x="41" y="2"/>
                    </a:cubicBezTo>
                    <a:cubicBezTo>
                      <a:pt x="44" y="3"/>
                      <a:pt x="47" y="2"/>
                      <a:pt x="50" y="8"/>
                    </a:cubicBezTo>
                    <a:cubicBezTo>
                      <a:pt x="52" y="10"/>
                      <a:pt x="53" y="8"/>
                      <a:pt x="54" y="13"/>
                    </a:cubicBezTo>
                    <a:cubicBezTo>
                      <a:pt x="55" y="18"/>
                      <a:pt x="59" y="33"/>
                      <a:pt x="59" y="40"/>
                    </a:cubicBezTo>
                    <a:cubicBezTo>
                      <a:pt x="59" y="47"/>
                      <a:pt x="54" y="52"/>
                      <a:pt x="53" y="55"/>
                    </a:cubicBezTo>
                  </a:path>
                </a:pathLst>
              </a:custGeom>
              <a:solidFill>
                <a:srgbClr val="66FF99"/>
              </a:solidFill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6" name="Freeform 236">
                <a:extLst>
                  <a:ext uri="{FF2B5EF4-FFF2-40B4-BE49-F238E27FC236}">
                    <a16:creationId xmlns:a16="http://schemas.microsoft.com/office/drawing/2014/main" id="{44ED4963-F9FD-AFF0-05C5-01DFAB79E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" y="4196"/>
                <a:ext cx="29" cy="2"/>
              </a:xfrm>
              <a:custGeom>
                <a:avLst/>
                <a:gdLst>
                  <a:gd name="T0" fmla="*/ 0 w 27"/>
                  <a:gd name="T1" fmla="*/ 2 h 2"/>
                  <a:gd name="T2" fmla="*/ 25 w 27"/>
                  <a:gd name="T3" fmla="*/ 1 h 2"/>
                  <a:gd name="T4" fmla="*/ 47 w 27"/>
                  <a:gd name="T5" fmla="*/ 2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2">
                    <a:moveTo>
                      <a:pt x="0" y="2"/>
                    </a:moveTo>
                    <a:cubicBezTo>
                      <a:pt x="6" y="1"/>
                      <a:pt x="9" y="1"/>
                      <a:pt x="15" y="1"/>
                    </a:cubicBezTo>
                    <a:cubicBezTo>
                      <a:pt x="19" y="0"/>
                      <a:pt x="22" y="2"/>
                      <a:pt x="27" y="2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7" name="Freeform 237">
                <a:extLst>
                  <a:ext uri="{FF2B5EF4-FFF2-40B4-BE49-F238E27FC236}">
                    <a16:creationId xmlns:a16="http://schemas.microsoft.com/office/drawing/2014/main" id="{5421A352-178F-5A85-A960-7C57A6DB7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4200"/>
                <a:ext cx="3" cy="39"/>
              </a:xfrm>
              <a:custGeom>
                <a:avLst/>
                <a:gdLst>
                  <a:gd name="T0" fmla="*/ 2 w 3"/>
                  <a:gd name="T1" fmla="*/ 0 h 39"/>
                  <a:gd name="T2" fmla="*/ 0 w 3"/>
                  <a:gd name="T3" fmla="*/ 39 h 3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39">
                    <a:moveTo>
                      <a:pt x="2" y="0"/>
                    </a:moveTo>
                    <a:cubicBezTo>
                      <a:pt x="3" y="14"/>
                      <a:pt x="0" y="25"/>
                      <a:pt x="0" y="39"/>
                    </a:cubicBezTo>
                  </a:path>
                </a:pathLst>
              </a:custGeom>
              <a:grpFill/>
              <a:ln w="952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8" name="Freeform 238">
                <a:extLst>
                  <a:ext uri="{FF2B5EF4-FFF2-40B4-BE49-F238E27FC236}">
                    <a16:creationId xmlns:a16="http://schemas.microsoft.com/office/drawing/2014/main" id="{A2277D59-6DCD-0DEA-49FB-1BF8205DD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" y="4212"/>
                <a:ext cx="4" cy="27"/>
              </a:xfrm>
              <a:custGeom>
                <a:avLst/>
                <a:gdLst>
                  <a:gd name="T0" fmla="*/ 3 w 4"/>
                  <a:gd name="T1" fmla="*/ 0 h 27"/>
                  <a:gd name="T2" fmla="*/ 0 w 4"/>
                  <a:gd name="T3" fmla="*/ 14 h 27"/>
                  <a:gd name="T4" fmla="*/ 4 w 4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27">
                    <a:moveTo>
                      <a:pt x="3" y="0"/>
                    </a:moveTo>
                    <a:cubicBezTo>
                      <a:pt x="3" y="0"/>
                      <a:pt x="0" y="10"/>
                      <a:pt x="0" y="14"/>
                    </a:cubicBezTo>
                    <a:cubicBezTo>
                      <a:pt x="0" y="18"/>
                      <a:pt x="3" y="24"/>
                      <a:pt x="4" y="27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9" name="Freeform 239">
                <a:extLst>
                  <a:ext uri="{FF2B5EF4-FFF2-40B4-BE49-F238E27FC236}">
                    <a16:creationId xmlns:a16="http://schemas.microsoft.com/office/drawing/2014/main" id="{9DCEA9E2-F521-0DED-F90E-609E3F2CE3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" y="4206"/>
                <a:ext cx="3" cy="37"/>
              </a:xfrm>
              <a:custGeom>
                <a:avLst/>
                <a:gdLst>
                  <a:gd name="T0" fmla="*/ 1 w 3"/>
                  <a:gd name="T1" fmla="*/ 0 h 37"/>
                  <a:gd name="T2" fmla="*/ 0 w 3"/>
                  <a:gd name="T3" fmla="*/ 37 h 3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37">
                    <a:moveTo>
                      <a:pt x="1" y="0"/>
                    </a:moveTo>
                    <a:cubicBezTo>
                      <a:pt x="3" y="11"/>
                      <a:pt x="2" y="26"/>
                      <a:pt x="0" y="37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sp>
          <p:nvSpPr>
            <p:cNvPr id="11313" name="Freeform 242">
              <a:extLst>
                <a:ext uri="{FF2B5EF4-FFF2-40B4-BE49-F238E27FC236}">
                  <a16:creationId xmlns:a16="http://schemas.microsoft.com/office/drawing/2014/main" id="{3599A565-1E45-9066-6ACF-9813B4DEB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9" y="5360774"/>
              <a:ext cx="406254" cy="395674"/>
            </a:xfrm>
            <a:custGeom>
              <a:avLst/>
              <a:gdLst>
                <a:gd name="T0" fmla="*/ 2147483646 w 25"/>
                <a:gd name="T1" fmla="*/ 2147483646 h 29"/>
                <a:gd name="T2" fmla="*/ 2147483646 w 25"/>
                <a:gd name="T3" fmla="*/ 2147483646 h 29"/>
                <a:gd name="T4" fmla="*/ 2147483646 w 25"/>
                <a:gd name="T5" fmla="*/ 2147483646 h 29"/>
                <a:gd name="T6" fmla="*/ 2147483646 w 25"/>
                <a:gd name="T7" fmla="*/ 2147483646 h 29"/>
                <a:gd name="T8" fmla="*/ 2147483646 w 25"/>
                <a:gd name="T9" fmla="*/ 0 h 29"/>
                <a:gd name="T10" fmla="*/ 2147483646 w 25"/>
                <a:gd name="T11" fmla="*/ 2147483646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29">
                  <a:moveTo>
                    <a:pt x="2" y="5"/>
                  </a:moveTo>
                  <a:cubicBezTo>
                    <a:pt x="0" y="8"/>
                    <a:pt x="2" y="18"/>
                    <a:pt x="4" y="22"/>
                  </a:cubicBezTo>
                  <a:cubicBezTo>
                    <a:pt x="6" y="26"/>
                    <a:pt x="9" y="28"/>
                    <a:pt x="12" y="27"/>
                  </a:cubicBezTo>
                  <a:cubicBezTo>
                    <a:pt x="16" y="29"/>
                    <a:pt x="25" y="19"/>
                    <a:pt x="25" y="14"/>
                  </a:cubicBezTo>
                  <a:cubicBezTo>
                    <a:pt x="24" y="3"/>
                    <a:pt x="23" y="3"/>
                    <a:pt x="13" y="0"/>
                  </a:cubicBezTo>
                  <a:cubicBezTo>
                    <a:pt x="8" y="0"/>
                    <a:pt x="2" y="0"/>
                    <a:pt x="2" y="5"/>
                  </a:cubicBezTo>
                  <a:close/>
                </a:path>
              </a:pathLst>
            </a:custGeom>
            <a:solidFill>
              <a:srgbClr val="FFCC99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1314" name="Group 243">
              <a:extLst>
                <a:ext uri="{FF2B5EF4-FFF2-40B4-BE49-F238E27FC236}">
                  <a16:creationId xmlns:a16="http://schemas.microsoft.com/office/drawing/2014/main" id="{D625BDC1-003D-4461-026B-D9578E52F6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7668" y="5674584"/>
              <a:ext cx="893760" cy="791347"/>
              <a:chOff x="313" y="3946"/>
              <a:chExt cx="58" cy="58"/>
            </a:xfrm>
            <a:solidFill>
              <a:srgbClr val="FFFFCC"/>
            </a:solidFill>
          </p:grpSpPr>
          <p:sp>
            <p:nvSpPr>
              <p:cNvPr id="11320" name="Freeform 244">
                <a:extLst>
                  <a:ext uri="{FF2B5EF4-FFF2-40B4-BE49-F238E27FC236}">
                    <a16:creationId xmlns:a16="http://schemas.microsoft.com/office/drawing/2014/main" id="{197A4E54-EFF9-7EC5-DBA7-D55832B97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" y="3946"/>
                <a:ext cx="58" cy="58"/>
              </a:xfrm>
              <a:custGeom>
                <a:avLst/>
                <a:gdLst>
                  <a:gd name="T0" fmla="*/ 10 w 58"/>
                  <a:gd name="T1" fmla="*/ 58 h 58"/>
                  <a:gd name="T2" fmla="*/ 0 w 58"/>
                  <a:gd name="T3" fmla="*/ 41 h 58"/>
                  <a:gd name="T4" fmla="*/ 10 w 58"/>
                  <a:gd name="T5" fmla="*/ 12 h 58"/>
                  <a:gd name="T6" fmla="*/ 19 w 58"/>
                  <a:gd name="T7" fmla="*/ 9 h 58"/>
                  <a:gd name="T8" fmla="*/ 28 w 58"/>
                  <a:gd name="T9" fmla="*/ 2 h 58"/>
                  <a:gd name="T10" fmla="*/ 44 w 58"/>
                  <a:gd name="T11" fmla="*/ 2 h 58"/>
                  <a:gd name="T12" fmla="*/ 49 w 58"/>
                  <a:gd name="T13" fmla="*/ 8 h 58"/>
                  <a:gd name="T14" fmla="*/ 53 w 58"/>
                  <a:gd name="T15" fmla="*/ 13 h 58"/>
                  <a:gd name="T16" fmla="*/ 58 w 58"/>
                  <a:gd name="T17" fmla="*/ 40 h 58"/>
                  <a:gd name="T18" fmla="*/ 52 w 58"/>
                  <a:gd name="T19" fmla="*/ 55 h 5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10" y="58"/>
                    </a:moveTo>
                    <a:cubicBezTo>
                      <a:pt x="8" y="52"/>
                      <a:pt x="1" y="48"/>
                      <a:pt x="0" y="41"/>
                    </a:cubicBezTo>
                    <a:cubicBezTo>
                      <a:pt x="0" y="34"/>
                      <a:pt x="4" y="13"/>
                      <a:pt x="10" y="12"/>
                    </a:cubicBezTo>
                    <a:cubicBezTo>
                      <a:pt x="13" y="11"/>
                      <a:pt x="17" y="11"/>
                      <a:pt x="19" y="9"/>
                    </a:cubicBezTo>
                    <a:cubicBezTo>
                      <a:pt x="22" y="6"/>
                      <a:pt x="24" y="4"/>
                      <a:pt x="28" y="2"/>
                    </a:cubicBezTo>
                    <a:cubicBezTo>
                      <a:pt x="32" y="1"/>
                      <a:pt x="38" y="0"/>
                      <a:pt x="44" y="2"/>
                    </a:cubicBezTo>
                    <a:cubicBezTo>
                      <a:pt x="47" y="4"/>
                      <a:pt x="46" y="2"/>
                      <a:pt x="49" y="8"/>
                    </a:cubicBezTo>
                    <a:cubicBezTo>
                      <a:pt x="51" y="10"/>
                      <a:pt x="52" y="8"/>
                      <a:pt x="53" y="13"/>
                    </a:cubicBezTo>
                    <a:cubicBezTo>
                      <a:pt x="54" y="18"/>
                      <a:pt x="58" y="33"/>
                      <a:pt x="58" y="40"/>
                    </a:cubicBezTo>
                    <a:cubicBezTo>
                      <a:pt x="58" y="47"/>
                      <a:pt x="53" y="52"/>
                      <a:pt x="52" y="55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1" name="Freeform 245">
                <a:extLst>
                  <a:ext uri="{FF2B5EF4-FFF2-40B4-BE49-F238E27FC236}">
                    <a16:creationId xmlns:a16="http://schemas.microsoft.com/office/drawing/2014/main" id="{642E5616-B700-87B5-898A-525759CF4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" y="3955"/>
                <a:ext cx="29" cy="2"/>
              </a:xfrm>
              <a:custGeom>
                <a:avLst/>
                <a:gdLst>
                  <a:gd name="T0" fmla="*/ 0 w 27"/>
                  <a:gd name="T1" fmla="*/ 2 h 2"/>
                  <a:gd name="T2" fmla="*/ 25 w 27"/>
                  <a:gd name="T3" fmla="*/ 1 h 2"/>
                  <a:gd name="T4" fmla="*/ 47 w 27"/>
                  <a:gd name="T5" fmla="*/ 2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2">
                    <a:moveTo>
                      <a:pt x="0" y="2"/>
                    </a:moveTo>
                    <a:cubicBezTo>
                      <a:pt x="6" y="1"/>
                      <a:pt x="9" y="1"/>
                      <a:pt x="15" y="1"/>
                    </a:cubicBezTo>
                    <a:cubicBezTo>
                      <a:pt x="19" y="0"/>
                      <a:pt x="22" y="2"/>
                      <a:pt x="27" y="2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2" name="Freeform 246">
                <a:extLst>
                  <a:ext uri="{FF2B5EF4-FFF2-40B4-BE49-F238E27FC236}">
                    <a16:creationId xmlns:a16="http://schemas.microsoft.com/office/drawing/2014/main" id="{583C1B08-8760-82FB-EEE2-2235477A3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" y="3959"/>
                <a:ext cx="3" cy="44"/>
              </a:xfrm>
              <a:custGeom>
                <a:avLst/>
                <a:gdLst>
                  <a:gd name="T0" fmla="*/ 2 w 3"/>
                  <a:gd name="T1" fmla="*/ 0 h 44"/>
                  <a:gd name="T2" fmla="*/ 0 w 3"/>
                  <a:gd name="T3" fmla="*/ 44 h 4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44">
                    <a:moveTo>
                      <a:pt x="2" y="0"/>
                    </a:moveTo>
                    <a:cubicBezTo>
                      <a:pt x="3" y="14"/>
                      <a:pt x="0" y="30"/>
                      <a:pt x="0" y="44"/>
                    </a:cubicBezTo>
                  </a:path>
                </a:pathLst>
              </a:custGeom>
              <a:grpFill/>
              <a:ln w="952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3" name="Freeform 247">
                <a:extLst>
                  <a:ext uri="{FF2B5EF4-FFF2-40B4-BE49-F238E27FC236}">
                    <a16:creationId xmlns:a16="http://schemas.microsoft.com/office/drawing/2014/main" id="{1E96DF68-4483-1712-9C05-F625932E5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3965"/>
                <a:ext cx="3" cy="37"/>
              </a:xfrm>
              <a:custGeom>
                <a:avLst/>
                <a:gdLst>
                  <a:gd name="T0" fmla="*/ 0 w 3"/>
                  <a:gd name="T1" fmla="*/ 0 h 37"/>
                  <a:gd name="T2" fmla="*/ 0 w 3"/>
                  <a:gd name="T3" fmla="*/ 16 h 37"/>
                  <a:gd name="T4" fmla="*/ 3 w 3"/>
                  <a:gd name="T5" fmla="*/ 37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37">
                    <a:moveTo>
                      <a:pt x="0" y="0"/>
                    </a:moveTo>
                    <a:cubicBezTo>
                      <a:pt x="0" y="0"/>
                      <a:pt x="0" y="10"/>
                      <a:pt x="0" y="16"/>
                    </a:cubicBezTo>
                    <a:cubicBezTo>
                      <a:pt x="0" y="22"/>
                      <a:pt x="2" y="33"/>
                      <a:pt x="3" y="37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11324" name="Freeform 248">
                <a:extLst>
                  <a:ext uri="{FF2B5EF4-FFF2-40B4-BE49-F238E27FC236}">
                    <a16:creationId xmlns:a16="http://schemas.microsoft.com/office/drawing/2014/main" id="{F4B0ABB1-3839-2D25-247B-7E3B76AC5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" y="3965"/>
                <a:ext cx="3" cy="37"/>
              </a:xfrm>
              <a:custGeom>
                <a:avLst/>
                <a:gdLst>
                  <a:gd name="T0" fmla="*/ 1 w 3"/>
                  <a:gd name="T1" fmla="*/ 0 h 37"/>
                  <a:gd name="T2" fmla="*/ 0 w 3"/>
                  <a:gd name="T3" fmla="*/ 37 h 3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37">
                    <a:moveTo>
                      <a:pt x="1" y="0"/>
                    </a:moveTo>
                    <a:cubicBezTo>
                      <a:pt x="3" y="11"/>
                      <a:pt x="2" y="26"/>
                      <a:pt x="0" y="37"/>
                    </a:cubicBezTo>
                  </a:path>
                </a:pathLst>
              </a:custGeom>
              <a:grpFill/>
              <a:ln w="15875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  <p:sp>
          <p:nvSpPr>
            <p:cNvPr id="11315" name="Freeform 249">
              <a:extLst>
                <a:ext uri="{FF2B5EF4-FFF2-40B4-BE49-F238E27FC236}">
                  <a16:creationId xmlns:a16="http://schemas.microsoft.com/office/drawing/2014/main" id="{2E618469-9058-1B6F-AABB-AB980AC25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0169" y="5128826"/>
              <a:ext cx="601256" cy="736771"/>
            </a:xfrm>
            <a:custGeom>
              <a:avLst/>
              <a:gdLst>
                <a:gd name="T0" fmla="*/ 2147483646 w 38"/>
                <a:gd name="T1" fmla="*/ 2147483646 h 55"/>
                <a:gd name="T2" fmla="*/ 2147483646 w 38"/>
                <a:gd name="T3" fmla="*/ 2147483646 h 55"/>
                <a:gd name="T4" fmla="*/ 2147483646 w 38"/>
                <a:gd name="T5" fmla="*/ 2147483646 h 55"/>
                <a:gd name="T6" fmla="*/ 2147483646 w 38"/>
                <a:gd name="T7" fmla="*/ 2147483646 h 55"/>
                <a:gd name="T8" fmla="*/ 2147483646 w 38"/>
                <a:gd name="T9" fmla="*/ 2147483646 h 55"/>
                <a:gd name="T10" fmla="*/ 2147483646 w 38"/>
                <a:gd name="T11" fmla="*/ 2147483646 h 55"/>
                <a:gd name="T12" fmla="*/ 2147483646 w 38"/>
                <a:gd name="T13" fmla="*/ 2147483646 h 55"/>
                <a:gd name="T14" fmla="*/ 2147483646 w 38"/>
                <a:gd name="T15" fmla="*/ 2147483646 h 55"/>
                <a:gd name="T16" fmla="*/ 2147483646 w 38"/>
                <a:gd name="T17" fmla="*/ 2147483646 h 55"/>
                <a:gd name="T18" fmla="*/ 2147483646 w 38"/>
                <a:gd name="T19" fmla="*/ 2147483646 h 55"/>
                <a:gd name="T20" fmla="*/ 2147483646 w 38"/>
                <a:gd name="T21" fmla="*/ 2147483646 h 55"/>
                <a:gd name="T22" fmla="*/ 2147483646 w 38"/>
                <a:gd name="T23" fmla="*/ 2147483646 h 55"/>
                <a:gd name="T24" fmla="*/ 2147483646 w 38"/>
                <a:gd name="T25" fmla="*/ 2147483646 h 55"/>
                <a:gd name="T26" fmla="*/ 0 w 38"/>
                <a:gd name="T27" fmla="*/ 2147483646 h 55"/>
                <a:gd name="T28" fmla="*/ 2147483646 w 38"/>
                <a:gd name="T29" fmla="*/ 2147483646 h 55"/>
                <a:gd name="T30" fmla="*/ 2147483646 w 38"/>
                <a:gd name="T31" fmla="*/ 2147483646 h 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" h="55">
                  <a:moveTo>
                    <a:pt x="14" y="3"/>
                  </a:moveTo>
                  <a:cubicBezTo>
                    <a:pt x="18" y="0"/>
                    <a:pt x="27" y="2"/>
                    <a:pt x="32" y="6"/>
                  </a:cubicBezTo>
                  <a:cubicBezTo>
                    <a:pt x="34" y="8"/>
                    <a:pt x="38" y="16"/>
                    <a:pt x="38" y="21"/>
                  </a:cubicBezTo>
                  <a:cubicBezTo>
                    <a:pt x="37" y="30"/>
                    <a:pt x="35" y="32"/>
                    <a:pt x="34" y="41"/>
                  </a:cubicBezTo>
                  <a:cubicBezTo>
                    <a:pt x="35" y="46"/>
                    <a:pt x="34" y="48"/>
                    <a:pt x="38" y="50"/>
                  </a:cubicBezTo>
                  <a:cubicBezTo>
                    <a:pt x="34" y="52"/>
                    <a:pt x="32" y="52"/>
                    <a:pt x="28" y="48"/>
                  </a:cubicBezTo>
                  <a:cubicBezTo>
                    <a:pt x="27" y="50"/>
                    <a:pt x="30" y="48"/>
                    <a:pt x="32" y="54"/>
                  </a:cubicBezTo>
                  <a:cubicBezTo>
                    <a:pt x="28" y="53"/>
                    <a:pt x="28" y="52"/>
                    <a:pt x="25" y="49"/>
                  </a:cubicBezTo>
                  <a:cubicBezTo>
                    <a:pt x="21" y="52"/>
                    <a:pt x="22" y="53"/>
                    <a:pt x="16" y="54"/>
                  </a:cubicBezTo>
                  <a:cubicBezTo>
                    <a:pt x="20" y="51"/>
                    <a:pt x="20" y="49"/>
                    <a:pt x="18" y="49"/>
                  </a:cubicBezTo>
                  <a:cubicBezTo>
                    <a:pt x="18" y="49"/>
                    <a:pt x="12" y="55"/>
                    <a:pt x="8" y="52"/>
                  </a:cubicBezTo>
                  <a:cubicBezTo>
                    <a:pt x="11" y="49"/>
                    <a:pt x="14" y="49"/>
                    <a:pt x="14" y="46"/>
                  </a:cubicBezTo>
                  <a:cubicBezTo>
                    <a:pt x="13" y="43"/>
                    <a:pt x="13" y="40"/>
                    <a:pt x="11" y="38"/>
                  </a:cubicBezTo>
                  <a:cubicBezTo>
                    <a:pt x="9" y="32"/>
                    <a:pt x="1" y="28"/>
                    <a:pt x="0" y="21"/>
                  </a:cubicBezTo>
                  <a:cubicBezTo>
                    <a:pt x="0" y="17"/>
                    <a:pt x="1" y="11"/>
                    <a:pt x="3" y="9"/>
                  </a:cubicBezTo>
                  <a:cubicBezTo>
                    <a:pt x="6" y="5"/>
                    <a:pt x="11" y="1"/>
                    <a:pt x="14" y="3"/>
                  </a:cubicBezTo>
                  <a:close/>
                </a:path>
              </a:pathLst>
            </a:custGeom>
            <a:solidFill>
              <a:srgbClr val="3E1F00"/>
            </a:solidFill>
            <a:ln w="1587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316" name="フリーフォーム 149">
              <a:extLst>
                <a:ext uri="{FF2B5EF4-FFF2-40B4-BE49-F238E27FC236}">
                  <a16:creationId xmlns:a16="http://schemas.microsoft.com/office/drawing/2014/main" id="{E17675D6-4118-DD3D-734F-F213ACE25FF6}"/>
                </a:ext>
              </a:extLst>
            </p:cNvPr>
            <p:cNvSpPr/>
            <p:nvPr/>
          </p:nvSpPr>
          <p:spPr bwMode="auto">
            <a:xfrm>
              <a:off x="3562350" y="4972050"/>
              <a:ext cx="482600" cy="192088"/>
            </a:xfrm>
            <a:custGeom>
              <a:avLst/>
              <a:gdLst>
                <a:gd name="connsiteX0" fmla="*/ 25395 w 476987"/>
                <a:gd name="connsiteY0" fmla="*/ 4166 h 292937"/>
                <a:gd name="connsiteX1" fmla="*/ 286652 w 476987"/>
                <a:gd name="connsiteY1" fmla="*/ 75418 h 292937"/>
                <a:gd name="connsiteX2" fmla="*/ 446969 w 476987"/>
                <a:gd name="connsiteY2" fmla="*/ 63542 h 292937"/>
                <a:gd name="connsiteX3" fmla="*/ 446969 w 476987"/>
                <a:gd name="connsiteY3" fmla="*/ 289174 h 292937"/>
                <a:gd name="connsiteX4" fmla="*/ 138210 w 476987"/>
                <a:gd name="connsiteY4" fmla="*/ 206046 h 292937"/>
                <a:gd name="connsiteX5" fmla="*/ 66958 w 476987"/>
                <a:gd name="connsiteY5" fmla="*/ 223859 h 292937"/>
                <a:gd name="connsiteX6" fmla="*/ 19457 w 476987"/>
                <a:gd name="connsiteY6" fmla="*/ 217922 h 292937"/>
                <a:gd name="connsiteX7" fmla="*/ 25395 w 476987"/>
                <a:gd name="connsiteY7" fmla="*/ 4166 h 292937"/>
                <a:gd name="connsiteX0" fmla="*/ 25395 w 466114"/>
                <a:gd name="connsiteY0" fmla="*/ 4166 h 269993"/>
                <a:gd name="connsiteX1" fmla="*/ 286652 w 466114"/>
                <a:gd name="connsiteY1" fmla="*/ 75418 h 269993"/>
                <a:gd name="connsiteX2" fmla="*/ 446969 w 466114"/>
                <a:gd name="connsiteY2" fmla="*/ 63542 h 269993"/>
                <a:gd name="connsiteX3" fmla="*/ 428714 w 466114"/>
                <a:gd name="connsiteY3" fmla="*/ 265423 h 269993"/>
                <a:gd name="connsiteX4" fmla="*/ 138210 w 466114"/>
                <a:gd name="connsiteY4" fmla="*/ 206046 h 269993"/>
                <a:gd name="connsiteX5" fmla="*/ 66958 w 466114"/>
                <a:gd name="connsiteY5" fmla="*/ 223859 h 269993"/>
                <a:gd name="connsiteX6" fmla="*/ 19457 w 466114"/>
                <a:gd name="connsiteY6" fmla="*/ 217922 h 269993"/>
                <a:gd name="connsiteX7" fmla="*/ 25395 w 466114"/>
                <a:gd name="connsiteY7" fmla="*/ 4166 h 269993"/>
                <a:gd name="connsiteX0" fmla="*/ 25395 w 457463"/>
                <a:gd name="connsiteY0" fmla="*/ 4166 h 269993"/>
                <a:gd name="connsiteX1" fmla="*/ 286652 w 457463"/>
                <a:gd name="connsiteY1" fmla="*/ 75418 h 269993"/>
                <a:gd name="connsiteX2" fmla="*/ 446969 w 457463"/>
                <a:gd name="connsiteY2" fmla="*/ 63542 h 269993"/>
                <a:gd name="connsiteX3" fmla="*/ 428714 w 457463"/>
                <a:gd name="connsiteY3" fmla="*/ 265423 h 269993"/>
                <a:gd name="connsiteX4" fmla="*/ 138210 w 457463"/>
                <a:gd name="connsiteY4" fmla="*/ 206046 h 269993"/>
                <a:gd name="connsiteX5" fmla="*/ 66958 w 457463"/>
                <a:gd name="connsiteY5" fmla="*/ 223859 h 269993"/>
                <a:gd name="connsiteX6" fmla="*/ 19457 w 457463"/>
                <a:gd name="connsiteY6" fmla="*/ 217922 h 269993"/>
                <a:gd name="connsiteX7" fmla="*/ 25395 w 457463"/>
                <a:gd name="connsiteY7" fmla="*/ 4166 h 269993"/>
                <a:gd name="connsiteX0" fmla="*/ 16748 w 479241"/>
                <a:gd name="connsiteY0" fmla="*/ 4618 h 258569"/>
                <a:gd name="connsiteX1" fmla="*/ 308430 w 479241"/>
                <a:gd name="connsiteY1" fmla="*/ 63994 h 258569"/>
                <a:gd name="connsiteX2" fmla="*/ 468747 w 479241"/>
                <a:gd name="connsiteY2" fmla="*/ 52118 h 258569"/>
                <a:gd name="connsiteX3" fmla="*/ 450492 w 479241"/>
                <a:gd name="connsiteY3" fmla="*/ 253999 h 258569"/>
                <a:gd name="connsiteX4" fmla="*/ 159988 w 479241"/>
                <a:gd name="connsiteY4" fmla="*/ 194622 h 258569"/>
                <a:gd name="connsiteX5" fmla="*/ 88736 w 479241"/>
                <a:gd name="connsiteY5" fmla="*/ 212435 h 258569"/>
                <a:gd name="connsiteX6" fmla="*/ 41235 w 479241"/>
                <a:gd name="connsiteY6" fmla="*/ 206498 h 258569"/>
                <a:gd name="connsiteX7" fmla="*/ 16748 w 479241"/>
                <a:gd name="connsiteY7" fmla="*/ 4618 h 25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241" h="258569">
                  <a:moveTo>
                    <a:pt x="16748" y="4618"/>
                  </a:moveTo>
                  <a:cubicBezTo>
                    <a:pt x="61280" y="-19133"/>
                    <a:pt x="233097" y="56077"/>
                    <a:pt x="308430" y="63994"/>
                  </a:cubicBezTo>
                  <a:cubicBezTo>
                    <a:pt x="383763" y="71911"/>
                    <a:pt x="445070" y="20451"/>
                    <a:pt x="468747" y="52118"/>
                  </a:cubicBezTo>
                  <a:cubicBezTo>
                    <a:pt x="492424" y="83786"/>
                    <a:pt x="471526" y="230248"/>
                    <a:pt x="450492" y="253999"/>
                  </a:cubicBezTo>
                  <a:cubicBezTo>
                    <a:pt x="429458" y="277750"/>
                    <a:pt x="220281" y="201549"/>
                    <a:pt x="159988" y="194622"/>
                  </a:cubicBezTo>
                  <a:cubicBezTo>
                    <a:pt x="99695" y="187695"/>
                    <a:pt x="108528" y="210456"/>
                    <a:pt x="88736" y="212435"/>
                  </a:cubicBezTo>
                  <a:cubicBezTo>
                    <a:pt x="68944" y="214414"/>
                    <a:pt x="53233" y="241134"/>
                    <a:pt x="41235" y="206498"/>
                  </a:cubicBezTo>
                  <a:cubicBezTo>
                    <a:pt x="29237" y="171862"/>
                    <a:pt x="-27784" y="28369"/>
                    <a:pt x="16748" y="4618"/>
                  </a:cubicBez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ja-JP" altLang="en-US"/>
            </a:p>
          </p:txBody>
        </p:sp>
        <p:sp>
          <p:nvSpPr>
            <p:cNvPr id="11317" name="フリーフォーム 150">
              <a:extLst>
                <a:ext uri="{FF2B5EF4-FFF2-40B4-BE49-F238E27FC236}">
                  <a16:creationId xmlns:a16="http://schemas.microsoft.com/office/drawing/2014/main" id="{7634B616-56F1-7CE0-6882-775BB3D9AF72}"/>
                </a:ext>
              </a:extLst>
            </p:cNvPr>
            <p:cNvSpPr/>
            <p:nvPr/>
          </p:nvSpPr>
          <p:spPr bwMode="auto">
            <a:xfrm>
              <a:off x="4213225" y="4814888"/>
              <a:ext cx="792162" cy="163512"/>
            </a:xfrm>
            <a:custGeom>
              <a:avLst/>
              <a:gdLst>
                <a:gd name="connsiteX0" fmla="*/ 46741 w 572975"/>
                <a:gd name="connsiteY0" fmla="*/ 17463 h 157665"/>
                <a:gd name="connsiteX1" fmla="*/ 515816 w 572975"/>
                <a:gd name="connsiteY1" fmla="*/ 11526 h 157665"/>
                <a:gd name="connsiteX2" fmla="*/ 515816 w 572975"/>
                <a:gd name="connsiteY2" fmla="*/ 106528 h 157665"/>
                <a:gd name="connsiteX3" fmla="*/ 70492 w 572975"/>
                <a:gd name="connsiteY3" fmla="*/ 154029 h 157665"/>
                <a:gd name="connsiteX4" fmla="*/ 46741 w 572975"/>
                <a:gd name="connsiteY4" fmla="*/ 17463 h 157665"/>
                <a:gd name="connsiteX0" fmla="*/ 56151 w 718280"/>
                <a:gd name="connsiteY0" fmla="*/ 20647 h 174656"/>
                <a:gd name="connsiteX1" fmla="*/ 525226 w 718280"/>
                <a:gd name="connsiteY1" fmla="*/ 14710 h 174656"/>
                <a:gd name="connsiteX2" fmla="*/ 697418 w 718280"/>
                <a:gd name="connsiteY2" fmla="*/ 157213 h 174656"/>
                <a:gd name="connsiteX3" fmla="*/ 79902 w 718280"/>
                <a:gd name="connsiteY3" fmla="*/ 157213 h 174656"/>
                <a:gd name="connsiteX4" fmla="*/ 56151 w 718280"/>
                <a:gd name="connsiteY4" fmla="*/ 20647 h 174656"/>
                <a:gd name="connsiteX0" fmla="*/ 56151 w 750002"/>
                <a:gd name="connsiteY0" fmla="*/ 20647 h 169666"/>
                <a:gd name="connsiteX1" fmla="*/ 525226 w 750002"/>
                <a:gd name="connsiteY1" fmla="*/ 14710 h 169666"/>
                <a:gd name="connsiteX2" fmla="*/ 697418 w 750002"/>
                <a:gd name="connsiteY2" fmla="*/ 157213 h 169666"/>
                <a:gd name="connsiteX3" fmla="*/ 697103 w 750002"/>
                <a:gd name="connsiteY3" fmla="*/ 162363 h 169666"/>
                <a:gd name="connsiteX4" fmla="*/ 79902 w 750002"/>
                <a:gd name="connsiteY4" fmla="*/ 157213 h 169666"/>
                <a:gd name="connsiteX5" fmla="*/ 56151 w 750002"/>
                <a:gd name="connsiteY5" fmla="*/ 20647 h 169666"/>
                <a:gd name="connsiteX0" fmla="*/ 56151 w 732022"/>
                <a:gd name="connsiteY0" fmla="*/ 20647 h 169234"/>
                <a:gd name="connsiteX1" fmla="*/ 525226 w 732022"/>
                <a:gd name="connsiteY1" fmla="*/ 14710 h 169234"/>
                <a:gd name="connsiteX2" fmla="*/ 697418 w 732022"/>
                <a:gd name="connsiteY2" fmla="*/ 157213 h 169234"/>
                <a:gd name="connsiteX3" fmla="*/ 697103 w 732022"/>
                <a:gd name="connsiteY3" fmla="*/ 162363 h 169234"/>
                <a:gd name="connsiteX4" fmla="*/ 79902 w 732022"/>
                <a:gd name="connsiteY4" fmla="*/ 157213 h 169234"/>
                <a:gd name="connsiteX5" fmla="*/ 56151 w 732022"/>
                <a:gd name="connsiteY5" fmla="*/ 20647 h 169234"/>
                <a:gd name="connsiteX0" fmla="*/ 56151 w 734554"/>
                <a:gd name="connsiteY0" fmla="*/ 20647 h 169234"/>
                <a:gd name="connsiteX1" fmla="*/ 525226 w 734554"/>
                <a:gd name="connsiteY1" fmla="*/ 14710 h 169234"/>
                <a:gd name="connsiteX2" fmla="*/ 697418 w 734554"/>
                <a:gd name="connsiteY2" fmla="*/ 157213 h 169234"/>
                <a:gd name="connsiteX3" fmla="*/ 697103 w 734554"/>
                <a:gd name="connsiteY3" fmla="*/ 162363 h 169234"/>
                <a:gd name="connsiteX4" fmla="*/ 79902 w 734554"/>
                <a:gd name="connsiteY4" fmla="*/ 157213 h 169234"/>
                <a:gd name="connsiteX5" fmla="*/ 56151 w 734554"/>
                <a:gd name="connsiteY5" fmla="*/ 20647 h 169234"/>
                <a:gd name="connsiteX0" fmla="*/ 56151 w 732022"/>
                <a:gd name="connsiteY0" fmla="*/ 20647 h 169234"/>
                <a:gd name="connsiteX1" fmla="*/ 525226 w 732022"/>
                <a:gd name="connsiteY1" fmla="*/ 14710 h 169234"/>
                <a:gd name="connsiteX2" fmla="*/ 697418 w 732022"/>
                <a:gd name="connsiteY2" fmla="*/ 157213 h 169234"/>
                <a:gd name="connsiteX3" fmla="*/ 697103 w 732022"/>
                <a:gd name="connsiteY3" fmla="*/ 162363 h 169234"/>
                <a:gd name="connsiteX4" fmla="*/ 79902 w 732022"/>
                <a:gd name="connsiteY4" fmla="*/ 157213 h 169234"/>
                <a:gd name="connsiteX5" fmla="*/ 56151 w 732022"/>
                <a:gd name="connsiteY5" fmla="*/ 20647 h 169234"/>
                <a:gd name="connsiteX0" fmla="*/ 68857 w 766313"/>
                <a:gd name="connsiteY0" fmla="*/ 33711 h 182298"/>
                <a:gd name="connsiteX1" fmla="*/ 727937 w 766313"/>
                <a:gd name="connsiteY1" fmla="*/ 9961 h 182298"/>
                <a:gd name="connsiteX2" fmla="*/ 710124 w 766313"/>
                <a:gd name="connsiteY2" fmla="*/ 170277 h 182298"/>
                <a:gd name="connsiteX3" fmla="*/ 709809 w 766313"/>
                <a:gd name="connsiteY3" fmla="*/ 175427 h 182298"/>
                <a:gd name="connsiteX4" fmla="*/ 92608 w 766313"/>
                <a:gd name="connsiteY4" fmla="*/ 170277 h 182298"/>
                <a:gd name="connsiteX5" fmla="*/ 68857 w 766313"/>
                <a:gd name="connsiteY5" fmla="*/ 33711 h 18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6313" h="182298">
                  <a:moveTo>
                    <a:pt x="68857" y="33711"/>
                  </a:moveTo>
                  <a:cubicBezTo>
                    <a:pt x="174745" y="6992"/>
                    <a:pt x="621059" y="-12800"/>
                    <a:pt x="727937" y="9961"/>
                  </a:cubicBezTo>
                  <a:cubicBezTo>
                    <a:pt x="834815" y="32722"/>
                    <a:pt x="681478" y="145668"/>
                    <a:pt x="710124" y="170277"/>
                  </a:cubicBezTo>
                  <a:cubicBezTo>
                    <a:pt x="738770" y="194886"/>
                    <a:pt x="771164" y="116051"/>
                    <a:pt x="709809" y="175427"/>
                  </a:cubicBezTo>
                  <a:cubicBezTo>
                    <a:pt x="606890" y="175427"/>
                    <a:pt x="199433" y="193896"/>
                    <a:pt x="92608" y="170277"/>
                  </a:cubicBezTo>
                  <a:cubicBezTo>
                    <a:pt x="-14270" y="147516"/>
                    <a:pt x="-37031" y="60430"/>
                    <a:pt x="68857" y="337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ja-JP" altLang="en-US"/>
            </a:p>
          </p:txBody>
        </p:sp>
        <p:sp>
          <p:nvSpPr>
            <p:cNvPr id="11318" name="フリーフォーム 151">
              <a:extLst>
                <a:ext uri="{FF2B5EF4-FFF2-40B4-BE49-F238E27FC236}">
                  <a16:creationId xmlns:a16="http://schemas.microsoft.com/office/drawing/2014/main" id="{E3F80EC7-6AC7-EF7B-3621-A1D6CC83A63C}"/>
                </a:ext>
              </a:extLst>
            </p:cNvPr>
            <p:cNvSpPr/>
            <p:nvPr/>
          </p:nvSpPr>
          <p:spPr bwMode="auto">
            <a:xfrm>
              <a:off x="3295650" y="4999038"/>
              <a:ext cx="276225" cy="157162"/>
            </a:xfrm>
            <a:custGeom>
              <a:avLst/>
              <a:gdLst>
                <a:gd name="connsiteX0" fmla="*/ 8030 w 267536"/>
                <a:gd name="connsiteY0" fmla="*/ 32966 h 174118"/>
                <a:gd name="connsiteX1" fmla="*/ 97095 w 267536"/>
                <a:gd name="connsiteY1" fmla="*/ 50779 h 174118"/>
                <a:gd name="connsiteX2" fmla="*/ 233661 w 267536"/>
                <a:gd name="connsiteY2" fmla="*/ 3277 h 174118"/>
                <a:gd name="connsiteX3" fmla="*/ 251474 w 267536"/>
                <a:gd name="connsiteY3" fmla="*/ 157657 h 174118"/>
                <a:gd name="connsiteX4" fmla="*/ 31780 w 267536"/>
                <a:gd name="connsiteY4" fmla="*/ 157657 h 174118"/>
                <a:gd name="connsiteX5" fmla="*/ 8030 w 267536"/>
                <a:gd name="connsiteY5" fmla="*/ 32966 h 17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536" h="174118">
                  <a:moveTo>
                    <a:pt x="8030" y="32966"/>
                  </a:moveTo>
                  <a:cubicBezTo>
                    <a:pt x="18916" y="15153"/>
                    <a:pt x="59490" y="55727"/>
                    <a:pt x="97095" y="50779"/>
                  </a:cubicBezTo>
                  <a:cubicBezTo>
                    <a:pt x="134700" y="45831"/>
                    <a:pt x="207931" y="-14536"/>
                    <a:pt x="233661" y="3277"/>
                  </a:cubicBezTo>
                  <a:cubicBezTo>
                    <a:pt x="259391" y="21090"/>
                    <a:pt x="285121" y="131927"/>
                    <a:pt x="251474" y="157657"/>
                  </a:cubicBezTo>
                  <a:cubicBezTo>
                    <a:pt x="217827" y="183387"/>
                    <a:pt x="72354" y="175470"/>
                    <a:pt x="31780" y="157657"/>
                  </a:cubicBezTo>
                  <a:cubicBezTo>
                    <a:pt x="-8794" y="139844"/>
                    <a:pt x="-2856" y="50779"/>
                    <a:pt x="8030" y="32966"/>
                  </a:cubicBez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ja-JP" altLang="en-US"/>
            </a:p>
          </p:txBody>
        </p:sp>
        <p:sp>
          <p:nvSpPr>
            <p:cNvPr id="11319" name="角丸四角形 153">
              <a:extLst>
                <a:ext uri="{FF2B5EF4-FFF2-40B4-BE49-F238E27FC236}">
                  <a16:creationId xmlns:a16="http://schemas.microsoft.com/office/drawing/2014/main" id="{C92E0AF4-1007-76A5-CDAB-BDB4DB295E51}"/>
                </a:ext>
              </a:extLst>
            </p:cNvPr>
            <p:cNvSpPr/>
            <p:nvPr/>
          </p:nvSpPr>
          <p:spPr bwMode="auto">
            <a:xfrm>
              <a:off x="3171825" y="4667250"/>
              <a:ext cx="79375" cy="9683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1298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2"/>
          <p:cNvSpPr txBox="1">
            <a:spLocks noChangeArrowheads="1"/>
          </p:cNvSpPr>
          <p:nvPr/>
        </p:nvSpPr>
        <p:spPr bwMode="auto">
          <a:xfrm>
            <a:off x="323850" y="260350"/>
            <a:ext cx="84248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ウォーミングアップ「ジェスチャーゲーム」（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12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323850" y="722814"/>
            <a:ext cx="8620125" cy="403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</a:t>
            </a:r>
            <a:r>
              <a:rPr lang="ja-JP" altLang="en-US" sz="16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アドバイザーは前にお題を取りにきてください。簡単、難しいお題引きもアドバイザー次第です。</a:t>
            </a:r>
            <a:endParaRPr lang="en-US" altLang="ja-JP" sz="16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16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en-US" altLang="ja-JP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1)</a:t>
            </a:r>
            <a:r>
              <a:rPr lang="ja-JP" altLang="en-US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「ジェスチャーゲーム」の内容</a:t>
            </a: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回答者と出題者に分かれて、出題者が動く「動き」や「表情」を見てそれが</a:t>
            </a:r>
            <a:endParaRPr lang="en-US" altLang="ja-JP" sz="16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何を表しているのかを答えるゲームです。</a:t>
            </a:r>
            <a:endParaRPr lang="en-US" altLang="ja-JP" sz="16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endParaRPr lang="ja-JP" altLang="en-US" sz="16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en-US" altLang="ja-JP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2) </a:t>
            </a:r>
            <a:r>
              <a:rPr lang="ja-JP" altLang="en-US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準　備</a:t>
            </a: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en-US" altLang="ja-JP" sz="14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①</a:t>
            </a:r>
            <a:r>
              <a:rPr lang="ja-JP" altLang="en-US" sz="14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アドバイザーは</a:t>
            </a:r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お題の書いてある紙を準備します（回答者には見せない）。</a:t>
            </a:r>
            <a:endParaRPr lang="en-US" altLang="ja-JP" sz="14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②出題をする順番に机の横に並びます。</a:t>
            </a:r>
            <a:endParaRPr lang="en-US" altLang="ja-JP" sz="14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③１番目の人は前に出て、回答者側を向いて立ちます。</a:t>
            </a:r>
            <a:endParaRPr lang="en-US" altLang="ja-JP" sz="14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4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  </a:t>
            </a:r>
            <a:r>
              <a:rPr lang="en-US" altLang="ja-JP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3) </a:t>
            </a:r>
            <a:r>
              <a:rPr lang="ja-JP" altLang="en-US" sz="1600" b="1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ルール　　次ページで説明。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endParaRPr lang="en-US" altLang="ja-JP" sz="14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endParaRPr lang="ja-JP" altLang="en-US" sz="1600" b="1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" name="図 3" descr="人形, おもちゃ, 挿絵 が含まれている画像&#10;&#10;自動的に生成された説明">
            <a:extLst>
              <a:ext uri="{FF2B5EF4-FFF2-40B4-BE49-F238E27FC236}">
                <a16:creationId xmlns:a16="http://schemas.microsoft.com/office/drawing/2014/main" id="{61BC896D-C81B-92D9-DDE6-7AC558CF4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27" y="4210111"/>
            <a:ext cx="3093605" cy="2069742"/>
          </a:xfrm>
          <a:prstGeom prst="rect">
            <a:avLst/>
          </a:prstGeom>
        </p:spPr>
      </p:pic>
      <p:pic>
        <p:nvPicPr>
          <p:cNvPr id="6" name="図 5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8B742CCC-2C97-3708-F5E2-8CA47A800A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19" y="4479653"/>
            <a:ext cx="3202565" cy="18002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49308A8-7131-BE5F-807D-30E5051670E9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9302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485" y="2850428"/>
            <a:ext cx="6480720" cy="3973877"/>
          </a:xfrm>
          <a:prstGeom prst="rect">
            <a:avLst/>
          </a:prstGeom>
        </p:spPr>
      </p:pic>
      <p:sp>
        <p:nvSpPr>
          <p:cNvPr id="14339" name="テキスト ボックス 4"/>
          <p:cNvSpPr txBox="1">
            <a:spLocks noChangeArrowheads="1"/>
          </p:cNvSpPr>
          <p:nvPr/>
        </p:nvSpPr>
        <p:spPr bwMode="auto">
          <a:xfrm>
            <a:off x="255588" y="46038"/>
            <a:ext cx="839204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b="1" dirty="0">
                <a:solidFill>
                  <a:srgbClr val="0000CC"/>
                </a:solidFill>
                <a:ea typeface="HG丸ｺﾞｼｯｸM-PRO" panose="020F0600000000000000" pitchFamily="50" charset="-128"/>
              </a:rPr>
              <a:t>ルール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①ゲーム時間は５分間です。（チーフアドバイザーが計ります）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②チーフの合図でスタートし、終了合図で止めます。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③アドバイザーは出題者の横に立って、出題者（動く人）にお題を見せます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④出題者はそのお題を見て声を出さずに、体の動きや顔の表情で「お題」を表現する。</a:t>
            </a:r>
            <a:endParaRPr lang="en-US" altLang="ja-JP" sz="16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　皆さんに顔を見てもらうために</a:t>
            </a:r>
            <a:r>
              <a:rPr lang="ja-JP" altLang="en-US" sz="1600" u="sng" dirty="0">
                <a:ea typeface="HG丸ｺﾞｼｯｸM-PRO" panose="020F0600000000000000" pitchFamily="50" charset="-128"/>
              </a:rPr>
              <a:t>マスクは外して</a:t>
            </a:r>
            <a:r>
              <a:rPr lang="ja-JP" altLang="en-US" sz="1600" dirty="0">
                <a:ea typeface="HG丸ｺﾞｼｯｸM-PRO" panose="020F0600000000000000" pitchFamily="50" charset="-128"/>
              </a:rPr>
              <a:t>ください。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⑤回答者はそのジェスチャー（動き）を見て、何を表現しているのかわかったら、</a:t>
            </a:r>
            <a:endParaRPr lang="en-US" altLang="ja-JP" sz="16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　回答する。</a:t>
            </a:r>
            <a:endParaRPr lang="en-US" altLang="ja-JP" sz="16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⑥正解が出るまで回答を続ける。正解が出た場合は、アドバイザーが「正解」と言う。</a:t>
            </a:r>
            <a:endParaRPr lang="en-US" altLang="ja-JP" sz="16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⑦正解したら出題者は次の出題者に交代する。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⑧</a:t>
            </a:r>
            <a:r>
              <a:rPr lang="ja-JP" altLang="en-US" sz="1600" dirty="0">
                <a:solidFill>
                  <a:srgbClr val="C00000"/>
                </a:solidFill>
                <a:ea typeface="HG丸ｺﾞｼｯｸM-PRO" panose="020F0600000000000000" pitchFamily="50" charset="-128"/>
              </a:rPr>
              <a:t>正解が出ない場合は、パスあり！</a:t>
            </a:r>
            <a:endParaRPr lang="en-US" altLang="ja-JP" sz="1600" dirty="0">
              <a:solidFill>
                <a:srgbClr val="C00000"/>
              </a:solidFill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C00000"/>
                </a:solidFill>
                <a:ea typeface="HG丸ｺﾞｼｯｸM-PRO" panose="020F0600000000000000" pitchFamily="50" charset="-128"/>
              </a:rPr>
              <a:t>　出題者（後ろにまわる）、回答者（出題者に）を交代して次のお題を出します。</a:t>
            </a:r>
            <a:endParaRPr lang="en-US" altLang="ja-JP" sz="1600" dirty="0">
              <a:solidFill>
                <a:srgbClr val="C00000"/>
              </a:solidFill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C00000"/>
                </a:solidFill>
                <a:ea typeface="HG丸ｺﾞｼｯｸM-PRO" panose="020F0600000000000000" pitchFamily="50" charset="-128"/>
              </a:rPr>
              <a:t>　　（お題は最終頁に）</a:t>
            </a:r>
            <a:endParaRPr lang="en-US" altLang="ja-JP" sz="1600" dirty="0">
              <a:solidFill>
                <a:srgbClr val="C00000"/>
              </a:solidFill>
              <a:ea typeface="HG丸ｺﾞｼｯｸM-PRO" panose="020F06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D7B2D8C-4644-0AA7-8FC6-B4B16F116C11}"/>
              </a:ext>
            </a:extLst>
          </p:cNvPr>
          <p:cNvSpPr txBox="1"/>
          <p:nvPr/>
        </p:nvSpPr>
        <p:spPr>
          <a:xfrm>
            <a:off x="255588" y="3415248"/>
            <a:ext cx="45720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16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〔</a:t>
            </a:r>
            <a:r>
              <a:rPr lang="ja-JP" altLang="en-US" sz="16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採点方法</a:t>
            </a:r>
            <a:r>
              <a:rPr lang="en-US" altLang="ja-JP" sz="16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〕</a:t>
            </a:r>
            <a:endParaRPr lang="ja-JP" altLang="en-US" sz="1600" b="1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５分の間に何問解くことが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出来るかを競います。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（チーフ）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準備が出来たら</a:t>
            </a:r>
            <a:r>
              <a:rPr lang="ja-JP" altLang="en-US" dirty="0">
                <a:solidFill>
                  <a:srgbClr val="0000FF"/>
                </a:solidFill>
                <a:latin typeface="HG丸ｺﾞｼｯｸM-PRO" panose="020F0600000000000000" pitchFamily="50" charset="-128"/>
              </a:rPr>
              <a:t>合図</a:t>
            </a: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。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（アドバイザー）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終了後にチーフに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回答できた枚数を</a:t>
            </a:r>
            <a:endParaRPr lang="en-US" altLang="ja-JP" sz="16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伝える。</a:t>
            </a:r>
            <a:endParaRPr lang="ja-JP" altLang="en-US" sz="1600" dirty="0">
              <a:solidFill>
                <a:srgbClr val="0000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84340A2-ED05-1A43-546C-47FB1FDFB6BE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743D3995-097B-EAF6-9D3A-AD4A784C483D}"/>
              </a:ext>
            </a:extLst>
          </p:cNvPr>
          <p:cNvSpPr/>
          <p:nvPr/>
        </p:nvSpPr>
        <p:spPr bwMode="auto">
          <a:xfrm>
            <a:off x="7596336" y="3717032"/>
            <a:ext cx="864096" cy="792088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A69B0B2-64F7-84C3-DF8E-EA50D6CB175D}"/>
              </a:ext>
            </a:extLst>
          </p:cNvPr>
          <p:cNvSpPr/>
          <p:nvPr/>
        </p:nvSpPr>
        <p:spPr bwMode="auto">
          <a:xfrm>
            <a:off x="8030418" y="3934023"/>
            <a:ext cx="860028" cy="2375297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2220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676900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987044" y="2204864"/>
            <a:ext cx="7524836" cy="13681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51722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452636" y="764704"/>
            <a:ext cx="86868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＊発表資料（作成資料）についての注意事項</a:t>
            </a:r>
            <a:b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ja-JP" altLang="en-US" sz="20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40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① 発表資料の用紙は各グループに机上に配付してあります。</a:t>
            </a:r>
          </a:p>
          <a:p>
            <a:pPr eaLnBrk="1" hangingPunct="1">
              <a:spcBef>
                <a:spcPct val="40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② 討議結果は、マジック等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（濃く</a:t>
            </a:r>
            <a:r>
              <a:rPr lang="en-US" altLang="ja-JP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太く字が書ける筆記具）</a:t>
            </a: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で記入するようにして下さい。</a:t>
            </a:r>
          </a:p>
          <a:p>
            <a:pPr eaLnBrk="1" hangingPunct="1">
              <a:spcBef>
                <a:spcPct val="40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③ 発表終了後に資料は、アドバイザーに提出してください。</a:t>
            </a:r>
          </a:p>
          <a:p>
            <a:pPr eaLnBrk="1" hangingPunct="1">
              <a:spcBef>
                <a:spcPct val="40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④ 発表資料のコピーおよび配付は行いませんので、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必要な方は各自で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メモ</a:t>
            </a:r>
            <a:r>
              <a:rPr lang="en-US" altLang="ja-JP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記録及びスマホ</a:t>
            </a:r>
            <a:r>
              <a:rPr lang="en-US" altLang="ja-JP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携帯の写真機能をご利用下さい。</a:t>
            </a:r>
            <a:endParaRPr lang="en-US" altLang="ja-JP" sz="2000" b="1" u="sng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⑤ 一部拡大紙を利用しての発表は可としますが、発表資料（</a:t>
            </a: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A-3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資料には、拡大紙の重点のみは記載してください。</a:t>
            </a:r>
            <a:endParaRPr lang="en-US" altLang="ja-JP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683568" y="4941168"/>
            <a:ext cx="7416800" cy="5889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dirty="0">
                <a:ea typeface="HGP創英角ｺﾞｼｯｸUB" panose="020B0900000000000000" pitchFamily="50" charset="-128"/>
              </a:rPr>
              <a:t>発表資料：８枚</a:t>
            </a:r>
            <a:endParaRPr lang="en-US" altLang="ja-JP" dirty="0">
              <a:ea typeface="HGP創英角ｺﾞｼｯｸUB" panose="020B0900000000000000" pitchFamily="50" charset="-12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183"/>
          <p:cNvSpPr txBox="1">
            <a:spLocks noChangeArrowheads="1"/>
          </p:cNvSpPr>
          <p:nvPr/>
        </p:nvSpPr>
        <p:spPr bwMode="auto">
          <a:xfrm>
            <a:off x="250825" y="44450"/>
            <a:ext cx="7634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〔</a:t>
            </a:r>
            <a:r>
              <a:rPr lang="ja-JP" altLang="en-US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グループの旗づくり</a:t>
            </a:r>
            <a:r>
              <a:rPr lang="en-US" altLang="ja-JP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〕</a:t>
            </a:r>
            <a:r>
              <a:rPr lang="ja-JP" altLang="en-US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発表資料</a:t>
            </a:r>
            <a:r>
              <a:rPr lang="en-US" altLang="ja-JP" sz="2000" b="1">
                <a:solidFill>
                  <a:srgbClr val="0000FF"/>
                </a:solidFill>
                <a:ea typeface="HG丸ｺﾞｼｯｸM-PRO" panose="020F0600000000000000" pitchFamily="50" charset="-128"/>
              </a:rPr>
              <a:t>①</a:t>
            </a:r>
            <a:endParaRPr lang="ja-JP" altLang="en-US" sz="2000" b="1">
              <a:solidFill>
                <a:srgbClr val="0000FF"/>
              </a:solidFill>
              <a:ea typeface="HG丸ｺﾞｼｯｸM-PRO" panose="020F0600000000000000" pitchFamily="50" charset="-128"/>
            </a:endParaRPr>
          </a:p>
        </p:txBody>
      </p:sp>
      <p:sp>
        <p:nvSpPr>
          <p:cNvPr id="16388" name="Text Box 185"/>
          <p:cNvSpPr txBox="1">
            <a:spLocks noChangeArrowheads="1"/>
          </p:cNvSpPr>
          <p:nvPr/>
        </p:nvSpPr>
        <p:spPr bwMode="auto">
          <a:xfrm>
            <a:off x="249705" y="4057650"/>
            <a:ext cx="8763000" cy="265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＊リーダー選出・・勉強するという気持ちで立候補してください。</a:t>
            </a:r>
            <a:endParaRPr lang="en-US" altLang="ja-JP" sz="16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u="sng" dirty="0">
                <a:solidFill>
                  <a:srgbClr val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（グループ意志決定の際の注意事項）</a:t>
            </a:r>
            <a:endParaRPr lang="ja-JP" altLang="en-US" sz="1600" dirty="0"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① </a:t>
            </a:r>
            <a:r>
              <a:rPr lang="ja-JP" altLang="en-US" sz="1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結論</a:t>
            </a:r>
            <a:r>
              <a:rPr lang="en-US" altLang="ja-JP" sz="1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･</a:t>
            </a:r>
            <a:r>
              <a:rPr lang="ja-JP" altLang="en-US" sz="1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方向づけは原則として、全員一致で決定すること。</a:t>
            </a: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但し、１人でも賛成できない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　 人がいたらグループとして充分議論を尽くしてください。</a:t>
            </a:r>
            <a:endParaRPr lang="ja-JP" altLang="en-US" sz="1600" dirty="0"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② 論争を避けるための理由だけで、容易な妥協をして、自分</a:t>
            </a:r>
            <a:r>
              <a:rPr lang="ja-JP" altLang="en-US" sz="1600" dirty="0">
                <a:ea typeface="HG丸ｺﾞｼｯｸM-PRO" panose="020F0600000000000000" pitchFamily="50" charset="-128"/>
              </a:rPr>
              <a:t>の考え</a:t>
            </a: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を変更してはいけない。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　 何らかの納得のいく理由があれば自分の考えを変えてもよい。</a:t>
            </a:r>
            <a:endParaRPr lang="ja-JP" altLang="en-US" sz="1600" dirty="0"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③ 意見について、前に譲ったのだから、今度は譲れというような取り引きをしてはいけない。</a:t>
            </a:r>
            <a:endParaRPr lang="ja-JP" altLang="en-US" sz="1600" dirty="0"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④ 少数意見はグループにとって、決定する障害ではなく、むしろ他のメンバーの気づかな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　 かった観点を教えてくれているというように、</a:t>
            </a:r>
            <a:r>
              <a:rPr lang="ja-JP" altLang="en-US" sz="1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少数意見も大切に扱う。</a:t>
            </a: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FontTx/>
              <a:buNone/>
            </a:pPr>
            <a:r>
              <a:rPr lang="ja-JP" altLang="en-US" sz="1600" dirty="0">
                <a:ea typeface="HG丸ｺﾞｼｯｸM-PRO" panose="020F0600000000000000" pitchFamily="50" charset="-128"/>
              </a:rPr>
              <a:t>⑤</a:t>
            </a:r>
            <a:r>
              <a:rPr lang="ja-JP" altLang="en-US" sz="1600" dirty="0">
                <a:solidFill>
                  <a:schemeClr val="accent2"/>
                </a:solidFill>
                <a:ea typeface="HG丸ｺﾞｼｯｸM-PRO" panose="020F0600000000000000" pitchFamily="50" charset="-128"/>
              </a:rPr>
              <a:t> </a:t>
            </a:r>
            <a:r>
              <a:rPr lang="ja-JP" altLang="en-US" sz="1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各個人の考え方、実情を十分に理解し、学ぶことに心掛けてください。</a:t>
            </a:r>
            <a:endParaRPr lang="ja-JP" altLang="en-US" sz="1600" b="1" dirty="0">
              <a:solidFill>
                <a:srgbClr val="0000FF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E3C4283-1CF0-62CA-647F-5F5DB2E13AA1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B79A55FE-FA82-BCE0-DA77-8D54D3262F6F}"/>
              </a:ext>
            </a:extLst>
          </p:cNvPr>
          <p:cNvGrpSpPr/>
          <p:nvPr/>
        </p:nvGrpSpPr>
        <p:grpSpPr>
          <a:xfrm>
            <a:off x="1763688" y="543585"/>
            <a:ext cx="6480720" cy="3411805"/>
            <a:chOff x="1331640" y="548680"/>
            <a:chExt cx="6480720" cy="3411805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C0595AB7-9208-9C6D-EDE8-CA29F2646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1640" y="548680"/>
              <a:ext cx="5616624" cy="34118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" name="Freeform 4205">
              <a:extLst>
                <a:ext uri="{FF2B5EF4-FFF2-40B4-BE49-F238E27FC236}">
                  <a16:creationId xmlns:a16="http://schemas.microsoft.com/office/drawing/2014/main" id="{D9A68877-2A48-B2D9-8EF7-E5DB3C842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776" y="1514475"/>
              <a:ext cx="1333500" cy="285750"/>
            </a:xfrm>
            <a:custGeom>
              <a:avLst/>
              <a:gdLst>
                <a:gd name="T0" fmla="*/ 0 w 140"/>
                <a:gd name="T1" fmla="*/ 2147483646 h 30"/>
                <a:gd name="T2" fmla="*/ 2147483646 w 140"/>
                <a:gd name="T3" fmla="*/ 2147483646 h 30"/>
                <a:gd name="T4" fmla="*/ 2147483646 w 140"/>
                <a:gd name="T5" fmla="*/ 2147483646 h 30"/>
                <a:gd name="T6" fmla="*/ 2147483646 w 140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0" h="30">
                  <a:moveTo>
                    <a:pt x="0" y="30"/>
                  </a:moveTo>
                  <a:cubicBezTo>
                    <a:pt x="36" y="18"/>
                    <a:pt x="73" y="6"/>
                    <a:pt x="84" y="5"/>
                  </a:cubicBezTo>
                  <a:cubicBezTo>
                    <a:pt x="95" y="4"/>
                    <a:pt x="60" y="22"/>
                    <a:pt x="69" y="21"/>
                  </a:cubicBezTo>
                  <a:cubicBezTo>
                    <a:pt x="78" y="20"/>
                    <a:pt x="128" y="4"/>
                    <a:pt x="140" y="0"/>
                  </a:cubicBez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3" name="Group 4206">
              <a:extLst>
                <a:ext uri="{FF2B5EF4-FFF2-40B4-BE49-F238E27FC236}">
                  <a16:creationId xmlns:a16="http://schemas.microsoft.com/office/drawing/2014/main" id="{FF050884-2E33-CCC7-4B62-4159B3E7B2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59832" y="1800225"/>
              <a:ext cx="2736850" cy="647700"/>
              <a:chOff x="873" y="2899"/>
              <a:chExt cx="237" cy="60"/>
            </a:xfrm>
          </p:grpSpPr>
          <p:sp>
            <p:nvSpPr>
              <p:cNvPr id="16" name="AutoShape 4207">
                <a:extLst>
                  <a:ext uri="{FF2B5EF4-FFF2-40B4-BE49-F238E27FC236}">
                    <a16:creationId xmlns:a16="http://schemas.microsoft.com/office/drawing/2014/main" id="{D75FEBDD-DC3C-01BB-C9B9-FFE6E6A3D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" y="2899"/>
                <a:ext cx="218" cy="6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600">
                  <a:ea typeface="HG丸ｺﾞｼｯｸM-PRO" panose="020F0600000000000000" pitchFamily="50" charset="-128"/>
                </a:endParaRPr>
              </a:p>
            </p:txBody>
          </p:sp>
          <p:sp>
            <p:nvSpPr>
              <p:cNvPr id="17" name="Text Box 4208">
                <a:extLst>
                  <a:ext uri="{FF2B5EF4-FFF2-40B4-BE49-F238E27FC236}">
                    <a16:creationId xmlns:a16="http://schemas.microsoft.com/office/drawing/2014/main" id="{77AA8C49-AB2A-3143-1DD3-0414FB4542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83" y="2904"/>
                <a:ext cx="227" cy="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000" b="1" dirty="0">
                    <a:solidFill>
                      <a:srgbClr val="FF0000"/>
                    </a:solidFill>
                    <a:ea typeface="HG丸ｺﾞｼｯｸM-PRO" panose="020F0600000000000000" pitchFamily="50" charset="-128"/>
                  </a:rPr>
                  <a:t>ネーミングとシンボルマークは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000" b="1" dirty="0">
                    <a:solidFill>
                      <a:srgbClr val="FF0000"/>
                    </a:solidFill>
                    <a:ea typeface="HG丸ｺﾞｼｯｸM-PRO" panose="020F0600000000000000" pitchFamily="50" charset="-128"/>
                  </a:rPr>
                  <a:t>できるだけ関連づけを持たせて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000" b="1" dirty="0">
                    <a:solidFill>
                      <a:srgbClr val="FF0000"/>
                    </a:solidFill>
                    <a:ea typeface="HG丸ｺﾞｼｯｸM-PRO" panose="020F0600000000000000" pitchFamily="50" charset="-128"/>
                  </a:rPr>
                  <a:t>ください。</a:t>
                </a:r>
              </a:p>
            </p:txBody>
          </p:sp>
        </p:grpSp>
        <p:sp>
          <p:nvSpPr>
            <p:cNvPr id="14" name="Text Box 4204">
              <a:extLst>
                <a:ext uri="{FF2B5EF4-FFF2-40B4-BE49-F238E27FC236}">
                  <a16:creationId xmlns:a16="http://schemas.microsoft.com/office/drawing/2014/main" id="{45006E41-284F-BBB8-54B4-3DEAF3790A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040" y="554365"/>
              <a:ext cx="288032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000" b="1" dirty="0">
                  <a:solidFill>
                    <a:srgbClr val="FF0000"/>
                  </a:solidFill>
                  <a:ea typeface="HG丸ｺﾞｼｯｸM-PRO" panose="020F0600000000000000" pitchFamily="50" charset="-128"/>
                </a:rPr>
                <a:t>※</a:t>
              </a:r>
              <a:r>
                <a:rPr lang="ja-JP" altLang="en-US" sz="1000" b="1" dirty="0">
                  <a:solidFill>
                    <a:srgbClr val="FF0000"/>
                  </a:solidFill>
                  <a:ea typeface="HG丸ｺﾞｼｯｸM-PRO" panose="020F0600000000000000" pitchFamily="50" charset="-128"/>
                </a:rPr>
                <a:t>時間内にマーク作成できない場合は、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solidFill>
                    <a:srgbClr val="FF0000"/>
                  </a:solidFill>
                  <a:ea typeface="HG丸ｺﾞｼｯｸM-PRO" panose="020F0600000000000000" pitchFamily="50" charset="-128"/>
                </a:rPr>
                <a:t>　ＧＤ時間の合間に作成してください</a:t>
              </a:r>
            </a:p>
          </p:txBody>
        </p:sp>
        <p:sp>
          <p:nvSpPr>
            <p:cNvPr id="15" name="Text Box 4211">
              <a:extLst>
                <a:ext uri="{FF2B5EF4-FFF2-40B4-BE49-F238E27FC236}">
                  <a16:creationId xmlns:a16="http://schemas.microsoft.com/office/drawing/2014/main" id="{11CC7DBE-7B52-8522-555D-1E571EACBB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8064" y="3021320"/>
              <a:ext cx="1904101" cy="5829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グループで</a:t>
              </a:r>
              <a:r>
                <a:rPr lang="en-US" altLang="ja-JP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3</a:t>
              </a:r>
              <a:r>
                <a:rPr lang="ja-JP" altLang="en-US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～</a:t>
              </a:r>
              <a:r>
                <a:rPr lang="en-US" altLang="ja-JP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5</a:t>
              </a:r>
              <a:r>
                <a:rPr lang="ja-JP" altLang="en-US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項目を決め、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最後（発表前）に遵守評価を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solidFill>
                    <a:srgbClr val="FF0000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してください。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28600" y="879475"/>
            <a:ext cx="8915400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just" eaLnBrk="1" hangingPunct="1">
              <a:spcBef>
                <a:spcPct val="2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これからのグループ研修を効果的に、かつ学びの多い研修にしていくために、全員の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同意（コンセンサス）を得、グループの ｢旗｣ づくりを行ってください。</a:t>
            </a: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(1) 役割分担を行う。</a:t>
            </a:r>
          </a:p>
          <a:p>
            <a:pPr algn="just" eaLnBrk="1" hangingPunct="1">
              <a:spcBef>
                <a:spcPct val="2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リーダー進行：書記係２名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発表者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質問係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･2</a:t>
            </a: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Ｓ責任者など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（人数が少ない場合は、必要な役割のみ、または兼任してください）</a:t>
            </a:r>
            <a:endParaRPr lang="en-US" altLang="ja-JP" sz="16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(</a:t>
            </a:r>
            <a:r>
              <a:rPr lang="en-US" altLang="ja-JP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</a:t>
            </a: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) グループのネーミングを決める。</a:t>
            </a:r>
          </a:p>
          <a:p>
            <a:pPr algn="just" eaLnBrk="1" hangingPunct="1">
              <a:spcBef>
                <a:spcPct val="2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自分たちのグループの特徴を表わすユニークなグループ名を付ける。</a:t>
            </a: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(</a:t>
            </a:r>
            <a:r>
              <a:rPr lang="en-US" altLang="ja-JP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3</a:t>
            </a: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) グループのシンボルマークを作成する。</a:t>
            </a:r>
          </a:p>
          <a:p>
            <a:pPr algn="just" eaLnBrk="1" hangingPunct="1">
              <a:spcBef>
                <a:spcPct val="2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会社に社章があるように、グループのネーミングにマッチした特徴あるシンボル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マークを考え、作成してください。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（時間内に作成できない場合は、発表時までに完成させてください）</a:t>
            </a: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(</a:t>
            </a:r>
            <a:r>
              <a:rPr lang="en-US" altLang="ja-JP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4</a:t>
            </a: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) グループの決め事（指針</a:t>
            </a:r>
            <a:r>
              <a:rPr lang="en-US" altLang="ja-JP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･</a:t>
            </a: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ルール</a:t>
            </a:r>
            <a:r>
              <a:rPr lang="en-US" altLang="ja-JP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･･･</a:t>
            </a:r>
            <a:r>
              <a:rPr lang="ja-JP" altLang="en-US" sz="16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ガイドライン）をつくる。</a:t>
            </a:r>
          </a:p>
          <a:p>
            <a:pPr algn="just" eaLnBrk="1" hangingPunct="1">
              <a:spcBef>
                <a:spcPct val="2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グループ討論を効果的に進めるための決め事を、具体的に行動レベル（守られて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いるか、否かを誰が見ても判断できる）で、３～５項目程度挙げ、記載する。</a:t>
            </a: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＝ 着眼点 ＝ 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・意思決定は、どのようにするのか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･･</a:t>
            </a:r>
            <a:endParaRPr lang="en-US" altLang="ja-JP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・グループの運営の仕方は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･･</a:t>
            </a:r>
            <a:endParaRPr lang="en-US" altLang="ja-JP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・行動面での留意点は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･･</a:t>
            </a:r>
            <a:endParaRPr lang="en-US" altLang="ja-JP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・時間管理については</a:t>
            </a:r>
            <a:r>
              <a:rPr lang="en-US" altLang="ja-JP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･･ </a:t>
            </a:r>
            <a:r>
              <a:rPr lang="ja-JP" altLang="en-US" sz="16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など</a:t>
            </a: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</a:pPr>
            <a:endParaRPr lang="ja-JP" altLang="en-US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23850" y="260350"/>
            <a:ext cx="7343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（２）グループの旗づくり（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12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12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FBDBF42-ABA8-3A9A-0B30-44C1204C39E7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ja-JP" altLang="en-US" sz="18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 </a:t>
            </a:r>
            <a:r>
              <a:rPr lang="ja-JP" altLang="en-US" sz="18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</a:t>
            </a:r>
            <a:r>
              <a:rPr lang="ja-JP" altLang="en-US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昼食</a:t>
            </a:r>
            <a:r>
              <a:rPr lang="en-US" altLang="ja-JP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休憩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12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（時間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60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分）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042988" y="5661025"/>
            <a:ext cx="76327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dirty="0">
                <a:ea typeface="HG丸ｺﾞｼｯｸM-PRO" panose="020F0600000000000000" pitchFamily="50" charset="-128"/>
              </a:rPr>
              <a:t>各自の荷物等は、自席</a:t>
            </a:r>
            <a:r>
              <a:rPr lang="en-US" altLang="ja-JP" sz="2000" dirty="0">
                <a:ea typeface="HG丸ｺﾞｼｯｸM-PRO" panose="020F0600000000000000" pitchFamily="50" charset="-128"/>
              </a:rPr>
              <a:t>･</a:t>
            </a:r>
            <a:r>
              <a:rPr lang="ja-JP" altLang="en-US" sz="2000" dirty="0">
                <a:ea typeface="HG丸ｺﾞｼｯｸM-PRO" panose="020F0600000000000000" pitchFamily="50" charset="-128"/>
              </a:rPr>
              <a:t>後ろの机に置いても構いませんが、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dirty="0">
                <a:ea typeface="HGP創英角ｺﾞｼｯｸUB" panose="020B0900000000000000" pitchFamily="50" charset="-128"/>
              </a:rPr>
              <a:t>貴重品は終日を通して</a:t>
            </a:r>
            <a:r>
              <a:rPr lang="ja-JP" altLang="en-US" sz="2800" dirty="0">
                <a:solidFill>
                  <a:srgbClr val="FF0000"/>
                </a:solidFill>
                <a:ea typeface="HGP創英角ｺﾞｼｯｸUB" panose="020B0900000000000000" pitchFamily="50" charset="-128"/>
              </a:rPr>
              <a:t>「自己管理」</a:t>
            </a:r>
            <a:r>
              <a:rPr lang="ja-JP" altLang="en-US" sz="2800" dirty="0">
                <a:ea typeface="HGP創英角ｺﾞｼｯｸUB" panose="020B0900000000000000" pitchFamily="50" charset="-128"/>
              </a:rPr>
              <a:t>願います。</a:t>
            </a:r>
            <a:endParaRPr lang="ja-JP" altLang="en-US" sz="2800" dirty="0">
              <a:ea typeface="HG丸ｺﾞｼｯｸM-PRO" panose="020F0600000000000000" pitchFamily="50" charset="-128"/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791680" y="4344543"/>
            <a:ext cx="7848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dirty="0">
                <a:ea typeface="HG丸ｺﾞｼｯｸM-PRO" panose="020F0600000000000000" pitchFamily="50" charset="-128"/>
              </a:rPr>
              <a:t>午後の開始は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4000" dirty="0">
                <a:solidFill>
                  <a:srgbClr val="0000FF"/>
                </a:solidFill>
                <a:ea typeface="HGP創英角ｺﾞｼｯｸUB" panose="020B0900000000000000" pitchFamily="50" charset="-128"/>
              </a:rPr>
              <a:t>１３：３０</a:t>
            </a:r>
            <a:r>
              <a:rPr lang="ja-JP" altLang="en-US" sz="2000" dirty="0">
                <a:ea typeface="HG丸ｺﾞｼｯｸM-PRO" panose="020F0600000000000000" pitchFamily="50" charset="-128"/>
              </a:rPr>
              <a:t>からですので、時間前に席に着いてください。</a:t>
            </a:r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67547" y="1800499"/>
            <a:ext cx="832643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生ごみは前方のゴミ袋には絶対に入れないでください。</a:t>
            </a:r>
            <a:r>
              <a:rPr lang="ja-JP" altLang="en-US" sz="2000" b="1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禁止！</a:t>
            </a:r>
            <a:endParaRPr lang="en-US" altLang="ja-JP" sz="2000" b="1" u="sng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・研修で出る紙など専用です。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＊お弁当時のお茶ペットボトルは回収します。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＊個人持ち込みの飲み物は会場内、会館内に捨てずに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お持ち帰りください。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DA62E6A-05B8-353C-5F5D-C525EF4E2B1E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2F82E6A-741F-433A-FF20-3C737A5EB9B4}"/>
              </a:ext>
            </a:extLst>
          </p:cNvPr>
          <p:cNvSpPr txBox="1"/>
          <p:nvPr/>
        </p:nvSpPr>
        <p:spPr>
          <a:xfrm>
            <a:off x="539552" y="3543208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車でお越しの方は６</a:t>
            </a:r>
            <a:r>
              <a:rPr lang="en-US" altLang="ja-JP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F</a:t>
            </a:r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ロビーコーナーに割引機がありますので</a:t>
            </a:r>
            <a:endParaRPr lang="en-US" altLang="ja-JP" sz="2000" u="sng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駐車券をとおしてください。</a:t>
            </a:r>
            <a:endParaRPr lang="ja-JP" altLang="en-US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862786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1007604" y="4221088"/>
            <a:ext cx="752483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4448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73"/>
          <p:cNvSpPr txBox="1">
            <a:spLocks noChangeArrowheads="1"/>
          </p:cNvSpPr>
          <p:nvPr/>
        </p:nvSpPr>
        <p:spPr bwMode="auto">
          <a:xfrm>
            <a:off x="1187624" y="1772816"/>
            <a:ext cx="89644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ＱＣストーリーとＱＣ手法</a:t>
            </a:r>
            <a:endParaRPr lang="en-US" altLang="ja-JP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課題達成型ＱＣストーリー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75656" y="5445224"/>
            <a:ext cx="6480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0000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ＱＣ読本　第２章、第３章を</a:t>
            </a:r>
            <a:r>
              <a:rPr lang="ja-JP" altLang="ja-JP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参照してください。</a:t>
            </a:r>
          </a:p>
        </p:txBody>
      </p:sp>
      <p:sp>
        <p:nvSpPr>
          <p:cNvPr id="3" name="Text Box 183">
            <a:extLst>
              <a:ext uri="{FF2B5EF4-FFF2-40B4-BE49-F238E27FC236}">
                <a16:creationId xmlns:a16="http://schemas.microsoft.com/office/drawing/2014/main" id="{32FAA79B-DC2E-F729-185F-683D56ED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88913"/>
            <a:ext cx="784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（３）ＱＣストーリー説明（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F0FD82-1B0D-61F9-13B5-233098AD558E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318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971550" y="2028825"/>
            <a:ext cx="76088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4400" dirty="0">
                <a:ea typeface="HG丸ｺﾞｼｯｸM-PRO" panose="020F0600000000000000" pitchFamily="50" charset="-128"/>
              </a:rPr>
              <a:t>-</a:t>
            </a:r>
            <a:r>
              <a:rPr lang="ja-JP" altLang="en-US" sz="4400" dirty="0">
                <a:ea typeface="HG丸ｺﾞｼｯｸM-PRO" panose="020F0600000000000000" pitchFamily="50" charset="-128"/>
              </a:rPr>
              <a:t>６０４会議室</a:t>
            </a:r>
            <a:r>
              <a:rPr lang="en-US" altLang="ja-JP" sz="4400" dirty="0">
                <a:ea typeface="HG丸ｺﾞｼｯｸM-PRO" panose="020F0600000000000000" pitchFamily="50" charset="-128"/>
              </a:rPr>
              <a:t>-</a:t>
            </a:r>
            <a:endParaRPr lang="ja-JP" altLang="en-US" sz="44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400" dirty="0">
                <a:ea typeface="HG丸ｺﾞｼｯｸM-PRO" panose="020F0600000000000000" pitchFamily="50" charset="-128"/>
              </a:rPr>
              <a:t>この会場は </a:t>
            </a:r>
            <a:r>
              <a:rPr lang="ja-JP" altLang="en-US" sz="4400" dirty="0">
                <a:solidFill>
                  <a:srgbClr val="0000FF"/>
                </a:solidFill>
                <a:ea typeface="HGP創英角ｺﾞｼｯｸUB" panose="020B0900000000000000" pitchFamily="50" charset="-128"/>
              </a:rPr>
              <a:t>「Ｂコース」</a:t>
            </a:r>
            <a:r>
              <a:rPr lang="ja-JP" altLang="en-US" sz="4400" dirty="0">
                <a:solidFill>
                  <a:schemeClr val="accent2"/>
                </a:solidFill>
                <a:ea typeface="HGP創英角ｺﾞｼｯｸUB" panose="020B0900000000000000" pitchFamily="50" charset="-128"/>
              </a:rPr>
              <a:t> </a:t>
            </a:r>
            <a:r>
              <a:rPr lang="ja-JP" altLang="en-US" sz="4400" dirty="0">
                <a:ea typeface="HG丸ｺﾞｼｯｸM-PRO" panose="020F0600000000000000" pitchFamily="50" charset="-128"/>
              </a:rPr>
              <a:t>です</a:t>
            </a:r>
            <a:endParaRPr lang="en-US" altLang="ja-JP" sz="4400" dirty="0">
              <a:ea typeface="HG丸ｺﾞｼｯｸM-PRO" panose="020F0600000000000000" pitchFamily="50" charset="-128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400" dirty="0">
                <a:ea typeface="HG丸ｺﾞｼｯｸM-PRO" panose="020F0600000000000000" pitchFamily="50" charset="-128"/>
              </a:rPr>
              <a:t>（問題解決の進め方）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74688" y="5299075"/>
            <a:ext cx="792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>
                <a:ea typeface="HG丸ｺﾞｼｯｸM-PRO" panose="020F0600000000000000" pitchFamily="50" charset="-128"/>
              </a:rPr>
              <a:t>各グループ</a:t>
            </a:r>
            <a:r>
              <a:rPr lang="en-US" altLang="ja-JP" sz="2800">
                <a:ea typeface="HG丸ｺﾞｼｯｸM-PRO" panose="020F0600000000000000" pitchFamily="50" charset="-128"/>
              </a:rPr>
              <a:t>№</a:t>
            </a:r>
            <a:r>
              <a:rPr lang="ja-JP" altLang="en-US" sz="2800">
                <a:ea typeface="HG丸ｺﾞｼｯｸM-PRO" panose="020F0600000000000000" pitchFamily="50" charset="-128"/>
              </a:rPr>
              <a:t>を確認し、席に着いてください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ea typeface="HG丸ｺﾞｼｯｸM-PRO" panose="020F0600000000000000" pitchFamily="50" charset="-128"/>
              </a:rPr>
              <a:t>※</a:t>
            </a:r>
            <a:r>
              <a:rPr lang="ja-JP" altLang="en-US" sz="2000">
                <a:ea typeface="HG丸ｺﾞｼｯｸM-PRO" panose="020F0600000000000000" pitchFamily="50" charset="-128"/>
              </a:rPr>
              <a:t>アドバイザーは参加者名の確認をしてください</a:t>
            </a:r>
          </a:p>
        </p:txBody>
      </p:sp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912938" y="404813"/>
            <a:ext cx="5827712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ja-JP" altLang="en-US" sz="20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ＱＣサークル東海支部 愛知地区</a:t>
            </a:r>
          </a:p>
          <a:p>
            <a:pPr eaLnBrk="1" hangingPunct="1">
              <a:spcBef>
                <a:spcPct val="10000"/>
              </a:spcBef>
              <a:buFontTx/>
              <a:buNone/>
            </a:pPr>
            <a:r>
              <a:rPr lang="ja-JP" altLang="en-US" sz="44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リーダー研修会（中級）</a:t>
            </a:r>
          </a:p>
        </p:txBody>
      </p:sp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466725" y="550863"/>
            <a:ext cx="1008063" cy="1008062"/>
            <a:chOff x="1901" y="1273"/>
            <a:chExt cx="1260" cy="1303"/>
          </a:xfrm>
        </p:grpSpPr>
        <p:sp>
          <p:nvSpPr>
            <p:cNvPr id="2055" name="AutoShape 6"/>
            <p:cNvSpPr>
              <a:spLocks noChangeArrowheads="1"/>
            </p:cNvSpPr>
            <p:nvPr/>
          </p:nvSpPr>
          <p:spPr bwMode="auto">
            <a:xfrm>
              <a:off x="1901" y="1273"/>
              <a:ext cx="1260" cy="12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1 w 21600"/>
                <a:gd name="T25" fmla="*/ 3155 h 21600"/>
                <a:gd name="T26" fmla="*/ 18429 w 21600"/>
                <a:gd name="T27" fmla="*/ 184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endParaRPr lang="ja-JP" altLang="en-US"/>
            </a:p>
          </p:txBody>
        </p:sp>
        <p:sp>
          <p:nvSpPr>
            <p:cNvPr id="2056" name="AutoShape 7"/>
            <p:cNvSpPr>
              <a:spLocks noChangeArrowheads="1"/>
            </p:cNvSpPr>
            <p:nvPr/>
          </p:nvSpPr>
          <p:spPr bwMode="auto">
            <a:xfrm>
              <a:off x="2595" y="2004"/>
              <a:ext cx="525" cy="572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/>
            </a:p>
          </p:txBody>
        </p:sp>
        <p:sp>
          <p:nvSpPr>
            <p:cNvPr id="2057" name="AutoShape 8"/>
            <p:cNvSpPr>
              <a:spLocks noChangeArrowheads="1"/>
            </p:cNvSpPr>
            <p:nvPr/>
          </p:nvSpPr>
          <p:spPr bwMode="auto">
            <a:xfrm>
              <a:off x="2648" y="2131"/>
              <a:ext cx="420" cy="429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/>
            </a:p>
          </p:txBody>
        </p:sp>
      </p:grpSp>
      <p:sp>
        <p:nvSpPr>
          <p:cNvPr id="2054" name="Text Box 2"/>
          <p:cNvSpPr txBox="1">
            <a:spLocks noChangeArrowheads="1"/>
          </p:cNvSpPr>
          <p:nvPr/>
        </p:nvSpPr>
        <p:spPr bwMode="auto">
          <a:xfrm>
            <a:off x="971550" y="6224588"/>
            <a:ext cx="6624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主催：</a:t>
            </a:r>
            <a:r>
              <a:rPr lang="en-US" altLang="ja-JP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QC</a:t>
            </a: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サークル東海支部 愛知地区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862786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998452" y="4653136"/>
            <a:ext cx="7524836" cy="576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79437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907704" y="2204049"/>
            <a:ext cx="6571456" cy="122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b="1" dirty="0">
                <a:solidFill>
                  <a:srgbClr val="0000FF"/>
                </a:solidFill>
                <a:latin typeface="HGP創英角ﾎﾟｯﾌﾟ体" panose="040B0A00000000000000" pitchFamily="50" charset="-128"/>
                <a:ea typeface="HG丸ｺﾞｼｯｸM-PRO" panose="020F0600000000000000" pitchFamily="50" charset="-128"/>
              </a:rPr>
              <a:t>『ＱＣ酒造の売上アップ』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b="1" dirty="0">
                <a:solidFill>
                  <a:srgbClr val="0000FF"/>
                </a:solidFill>
                <a:latin typeface="HGP創英角ﾎﾟｯﾌﾟ体" panose="040B0A00000000000000" pitchFamily="50" charset="-128"/>
                <a:ea typeface="HG丸ｺﾞｼｯｸM-PRO" panose="020F0600000000000000" pitchFamily="50" charset="-128"/>
              </a:rPr>
              <a:t>　　　　説明資料</a:t>
            </a:r>
          </a:p>
        </p:txBody>
      </p:sp>
      <p:sp>
        <p:nvSpPr>
          <p:cNvPr id="2" name="Text Box 183">
            <a:extLst>
              <a:ext uri="{FF2B5EF4-FFF2-40B4-BE49-F238E27FC236}">
                <a16:creationId xmlns:a16="http://schemas.microsoft.com/office/drawing/2014/main" id="{82C98438-9C66-DF30-2D4C-0CCC26C59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88913"/>
            <a:ext cx="784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（４）体験学習説明（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：１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：２５）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6200" y="215900"/>
            <a:ext cx="399097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en-US" altLang="ja-JP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a】</a:t>
            </a:r>
            <a:r>
              <a:rPr lang="ja-JP" altLang="en-US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ねらい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3850" y="765175"/>
            <a:ext cx="849788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40000"/>
              </a:spcBef>
              <a:buFontTx/>
              <a:buNone/>
            </a:pPr>
            <a:r>
              <a:rPr lang="ja-JP" altLang="en-US" sz="2400" b="1">
                <a:solidFill>
                  <a:srgbClr val="993300"/>
                </a:solidFill>
                <a:ea typeface="HG丸ｺﾞｼｯｸM-PRO" panose="020F0600000000000000" pitchFamily="50" charset="-128"/>
              </a:rPr>
              <a:t>「例題」（売上高減少に悩むある酒造メーカー）を基に</a:t>
            </a:r>
            <a:endParaRPr lang="ja-JP" altLang="en-US" sz="2400" b="1">
              <a:solidFill>
                <a:srgbClr val="9933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466725" y="2420938"/>
            <a:ext cx="8426450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1) </a:t>
            </a:r>
            <a:r>
              <a:rPr lang="ja-JP" altLang="en-US" sz="2400" b="1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問題解決の手順を学ぶ。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2) </a:t>
            </a:r>
            <a:r>
              <a:rPr lang="ja-JP" altLang="en-US" sz="2400" b="1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「事実を調査する」「事実を論理的に考える｣</a:t>
            </a:r>
            <a:endParaRPr lang="ja-JP" altLang="en-US" sz="2400" b="1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3) データ収集と処理及び</a:t>
            </a:r>
            <a:r>
              <a:rPr lang="ja-JP" altLang="en-US" sz="2400" b="1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データ解析能力の向上</a:t>
            </a:r>
            <a:endParaRPr lang="ja-JP" altLang="en-US" sz="2400" b="1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4) 発想力を豊かにする。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5) ＱＣ手法について、知識を深める。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468313" y="1412875"/>
            <a:ext cx="8497887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40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ＱＣリーダーとして必要な下記の知識</a:t>
            </a:r>
            <a:r>
              <a:rPr lang="en-US" altLang="ja-JP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ノウハウを体験学習を通じて身につける。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250825" y="5165725"/>
            <a:ext cx="8713788" cy="157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15000"/>
              </a:spcBef>
              <a:buFontTx/>
              <a:buNone/>
            </a:pPr>
            <a:r>
              <a:rPr lang="ja-JP" altLang="en-US" sz="1600" dirty="0">
                <a:solidFill>
                  <a:srgbClr val="000000"/>
                </a:solidFill>
                <a:latin typeface="Century" panose="02040604050505020304" pitchFamily="18" charset="0"/>
                <a:ea typeface="HG丸ｺﾞｼｯｸM-PRO" panose="020F0600000000000000" pitchFamily="50" charset="-128"/>
              </a:rPr>
              <a:t>　活動経験のある中級リーダーの方が、ＱＣサークル活動の運営方法やＱＣ手法の勉強並びに、他企業との交流を通じて意見交換を行い、視野の拡大と実践力の向上を図り、ＱＣサークル活動をより有意義なものにするためのヒント（きっかけ）を自ら導きだす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endParaRPr lang="ja-JP" altLang="en-US" sz="1000" dirty="0">
              <a:solidFill>
                <a:srgbClr val="000000"/>
              </a:solidFill>
              <a:latin typeface="Century" panose="02040604050505020304" pitchFamily="18" charset="0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1600" dirty="0">
                <a:solidFill>
                  <a:srgbClr val="0000FF"/>
                </a:solidFill>
                <a:latin typeface="Century" panose="02040604050505020304" pitchFamily="18" charset="0"/>
                <a:ea typeface="HG丸ｺﾞｼｯｸM-PRO" panose="020F0600000000000000" pitchFamily="50" charset="-128"/>
              </a:rPr>
              <a:t>※</a:t>
            </a:r>
            <a:r>
              <a:rPr lang="ja-JP" altLang="en-US" sz="1600" dirty="0">
                <a:solidFill>
                  <a:srgbClr val="0000FF"/>
                </a:solidFill>
                <a:latin typeface="Century" panose="02040604050505020304" pitchFamily="18" charset="0"/>
                <a:ea typeface="HG丸ｺﾞｼｯｸM-PRO" panose="020F0600000000000000" pitchFamily="50" charset="-128"/>
              </a:rPr>
              <a:t>研修テーマにもあるように、この研修会を通じて他企業の参加者と一人でも多くの方と</a:t>
            </a:r>
            <a:endParaRPr lang="ja-JP" altLang="ja-JP" sz="1600" dirty="0">
              <a:solidFill>
                <a:srgbClr val="0000FF"/>
              </a:solidFill>
              <a:latin typeface="Century" panose="02040604050505020304" pitchFamily="18" charset="0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600" dirty="0">
                <a:solidFill>
                  <a:srgbClr val="0000FF"/>
                </a:solidFill>
                <a:latin typeface="Century" panose="02040604050505020304" pitchFamily="18" charset="0"/>
                <a:ea typeface="HG丸ｺﾞｼｯｸM-PRO" panose="020F0600000000000000" pitchFamily="50" charset="-128"/>
              </a:rPr>
              <a:t>　</a:t>
            </a:r>
            <a:r>
              <a:rPr lang="ja-JP" altLang="en-US" sz="1600" dirty="0">
                <a:solidFill>
                  <a:srgbClr val="0000FF"/>
                </a:solidFill>
                <a:latin typeface="Century" panose="02040604050505020304" pitchFamily="18" charset="0"/>
                <a:ea typeface="HG丸ｺﾞｼｯｸM-PRO" panose="020F0600000000000000" pitchFamily="50" charset="-128"/>
              </a:rPr>
              <a:t>ヒューマンネットワークづくりができれば幸いです。</a:t>
            </a:r>
            <a:endParaRPr lang="ja-JP" altLang="en-US" sz="1600" dirty="0">
              <a:solidFill>
                <a:srgbClr val="0000FF"/>
              </a:solidFill>
              <a:ea typeface="HG丸ｺﾞｼｯｸM-PRO" panose="020F0600000000000000" pitchFamily="50" charset="-128"/>
            </a:endParaRPr>
          </a:p>
        </p:txBody>
      </p:sp>
      <p:sp>
        <p:nvSpPr>
          <p:cNvPr id="18439" name="AutoShape 9"/>
          <p:cNvSpPr>
            <a:spLocks noChangeArrowheads="1"/>
          </p:cNvSpPr>
          <p:nvPr/>
        </p:nvSpPr>
        <p:spPr bwMode="auto">
          <a:xfrm>
            <a:off x="2555875" y="4868863"/>
            <a:ext cx="1081088" cy="215900"/>
          </a:xfrm>
          <a:prstGeom prst="downArrow">
            <a:avLst>
              <a:gd name="adj1" fmla="val 54861"/>
              <a:gd name="adj2" fmla="val 58074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6200" y="155575"/>
            <a:ext cx="809625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en-US" altLang="ja-JP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b】</a:t>
            </a:r>
            <a:r>
              <a:rPr lang="ja-JP" altLang="ja-JP" b="1">
                <a:ea typeface="HG丸ｺﾞｼｯｸM-PRO" panose="020F0600000000000000" pitchFamily="50" charset="-128"/>
              </a:rPr>
              <a:t>体験学習の進め方（ステップ）</a:t>
            </a:r>
            <a:r>
              <a:rPr lang="ja-JP" altLang="ja-JP">
                <a:ea typeface="HG丸ｺﾞｼｯｸM-PRO" panose="020F0600000000000000" pitchFamily="50" charset="-128"/>
              </a:rPr>
              <a:t> </a:t>
            </a:r>
            <a:endParaRPr lang="ja-JP" altLang="en-US">
              <a:ea typeface="HG丸ｺﾞｼｯｸM-PRO" panose="020F0600000000000000" pitchFamily="50" charset="-128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95288" y="912813"/>
            <a:ext cx="8545512" cy="532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b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-1. グループの役割分担を決める（一人一役 全員主役）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b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-2. 時間配分を決める。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b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-3. 問題解決の手順でまとめる。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発表資料２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現状の把握（展開資料の調査</a:t>
            </a:r>
            <a: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解析）目標の設定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</a:t>
            </a:r>
            <a:r>
              <a:rPr lang="ja-JP" altLang="en-US" sz="1800" dirty="0">
                <a:solidFill>
                  <a:schemeClr val="folHlink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活動計画の作成（スケジュール表</a:t>
            </a:r>
            <a:r>
              <a:rPr lang="en-US" altLang="ja-JP" sz="1800" dirty="0">
                <a:solidFill>
                  <a:schemeClr val="folHlink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･･･</a:t>
            </a:r>
            <a:r>
              <a:rPr lang="ja-JP" altLang="en-US" sz="1800" dirty="0">
                <a:solidFill>
                  <a:schemeClr val="folHlink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今回は作成しません）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solidFill>
                  <a:schemeClr val="folHlink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発表資料３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要因の解析（特性要因図）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発表資料４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重要要因の検証（情報収集）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発表資料５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対策の立案（系統図</a:t>
            </a:r>
            <a: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マトリックス図）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発表資料６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  <a: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対策の行動計画</a:t>
            </a:r>
            <a: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実施（行動計画表を作成する）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発表資料７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標準化と管理の定着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〔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発表資料⑧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反省と今後の進め方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6200" y="76200"/>
            <a:ext cx="478313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en-US" altLang="ja-JP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c】</a:t>
            </a:r>
            <a:r>
              <a:rPr lang="ja-JP" altLang="en-US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設定条件</a:t>
            </a:r>
            <a:endParaRPr lang="ja-JP" altLang="en-US" sz="2000">
              <a:ea typeface="HG丸ｺﾞｼｯｸM-PRO" panose="020F0600000000000000" pitchFamily="50" charset="-128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1773238"/>
            <a:ext cx="7954962" cy="4751387"/>
          </a:xfrm>
          <a:prstGeom prst="rect">
            <a:avLst/>
          </a:prstGeom>
          <a:solidFill>
            <a:srgbClr val="CC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1-1. 自分はＱＣ酒造の営業スタッフです。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1-2. ＱＣ酒造は、富山県に本社を持つ江戸時代から続く日本酒の老舗で、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ビールの製造販売では、業界トップのシェアーを誇っています。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多くの愛飲者の支持を得て、ビール業界では、君臨しています。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 （商品名：ＱＣビール）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例えばコマーシャルにしても、以前より平成の大横綱、白鵬を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起用し、白鵬＝ＱＣ酒造のイメージが市場に浸透。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1-3. 営業スタッフとして、夏の間は海の家やその周辺の自動販売機の巡回</a:t>
            </a:r>
            <a:r>
              <a:rPr lang="en-US" alt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商品補充も大切な仕事です。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1-4. 近年、湘南地区のＱＣ酒造の売上が、落ちてきてどうも悪いようで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す。特に、日本有数の海水浴場である江ノ島海水浴場での売上が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大きく影響しているようです。</a:t>
            </a:r>
          </a:p>
        </p:txBody>
      </p:sp>
      <p:sp>
        <p:nvSpPr>
          <p:cNvPr id="2048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7380288" y="3376613"/>
            <a:ext cx="1763712" cy="484187"/>
          </a:xfrm>
          <a:prstGeom prst="notchedRightArrow">
            <a:avLst>
              <a:gd name="adj1" fmla="val 64741"/>
              <a:gd name="adj2" fmla="val 95889"/>
            </a:avLst>
          </a:prstGeom>
          <a:solidFill>
            <a:srgbClr val="FFFF00"/>
          </a:solidFill>
          <a:ln w="9525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</a:t>
            </a:r>
            <a:r>
              <a:rPr lang="zh-TW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zh-TW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</a:t>
            </a:r>
            <a:endParaRPr lang="ja-JP" altLang="en-US" sz="1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0485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 flipH="1">
            <a:off x="7410450" y="5876925"/>
            <a:ext cx="1733550" cy="504825"/>
          </a:xfrm>
          <a:prstGeom prst="notchedRightArrow">
            <a:avLst>
              <a:gd name="adj1" fmla="val 64741"/>
              <a:gd name="adj2" fmla="val 90396"/>
            </a:avLst>
          </a:prstGeom>
          <a:solidFill>
            <a:srgbClr val="FFFF00"/>
          </a:solidFill>
          <a:ln w="9525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</a:t>
            </a:r>
            <a:r>
              <a:rPr lang="zh-TW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</a:t>
            </a:r>
            <a:r>
              <a:rPr lang="ja-JP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２</a:t>
            </a: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396875" y="884238"/>
            <a:ext cx="8423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設定条件のデータを事前情報として提供　</a:t>
            </a:r>
            <a:r>
              <a:rPr lang="ja-JP" altLang="en-US" sz="24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テキストＰ</a:t>
            </a:r>
            <a:endParaRPr lang="en-US" altLang="ja-JP" sz="24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23850" y="692150"/>
            <a:ext cx="7924800" cy="3673475"/>
          </a:xfrm>
          <a:prstGeom prst="rect">
            <a:avLst/>
          </a:prstGeom>
          <a:solidFill>
            <a:srgbClr val="CC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1-5. 何とか８月の江ノ島海水浴場での売上を伸ばす事が、営業スタッフの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緊急課題です。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現状を把握する為に、平成Ｎ年７月中旬の３日間（日曜日を含む）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について、江ノ島海水浴場でクズカゴの中の空き缶、空き瓶を調べ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ました。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（クズカゴの中の空缶、空瓶は自宅から持ち込んだものは少量の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ため、自動販売機と海の家の売店から出たものとして考える）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1-6. 自動販売機の売上状況についても調査した。</a:t>
            </a:r>
          </a:p>
          <a:p>
            <a:pPr eaLnBrk="1" hangingPunct="1">
              <a:spcBef>
                <a:spcPct val="7500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1-7. 海の家の売上状況についても調査した。</a:t>
            </a:r>
          </a:p>
        </p:txBody>
      </p:sp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1258888" y="4867275"/>
            <a:ext cx="723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/>
              <a:t>５つの事前情報を基に問題を顕在化させてください</a:t>
            </a:r>
          </a:p>
        </p:txBody>
      </p:sp>
      <p:sp>
        <p:nvSpPr>
          <p:cNvPr id="21508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7380288" y="2224088"/>
            <a:ext cx="1763712" cy="484187"/>
          </a:xfrm>
          <a:prstGeom prst="notchedRightArrow">
            <a:avLst>
              <a:gd name="adj1" fmla="val 64741"/>
              <a:gd name="adj2" fmla="val 95889"/>
            </a:avLst>
          </a:prstGeom>
          <a:solidFill>
            <a:srgbClr val="FFFF00"/>
          </a:solidFill>
          <a:ln w="9525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</a:t>
            </a:r>
            <a:r>
              <a:rPr lang="zh-TW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</a:t>
            </a:r>
            <a:r>
              <a:rPr lang="ja-JP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３</a:t>
            </a:r>
          </a:p>
        </p:txBody>
      </p:sp>
      <p:sp>
        <p:nvSpPr>
          <p:cNvPr id="21509" name="AutoShap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7380288" y="3213100"/>
            <a:ext cx="1763712" cy="484188"/>
          </a:xfrm>
          <a:prstGeom prst="notchedRightArrow">
            <a:avLst>
              <a:gd name="adj1" fmla="val 64741"/>
              <a:gd name="adj2" fmla="val 95889"/>
            </a:avLst>
          </a:prstGeom>
          <a:solidFill>
            <a:srgbClr val="FFFF00"/>
          </a:solidFill>
          <a:ln w="9525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</a:t>
            </a:r>
            <a:r>
              <a:rPr lang="zh-TW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</a:t>
            </a:r>
            <a:r>
              <a:rPr lang="ja-JP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４</a:t>
            </a:r>
          </a:p>
        </p:txBody>
      </p:sp>
      <p:sp>
        <p:nvSpPr>
          <p:cNvPr id="21510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7380288" y="3736975"/>
            <a:ext cx="1763712" cy="484188"/>
          </a:xfrm>
          <a:prstGeom prst="notchedRightArrow">
            <a:avLst>
              <a:gd name="adj1" fmla="val 64741"/>
              <a:gd name="adj2" fmla="val 95889"/>
            </a:avLst>
          </a:prstGeom>
          <a:solidFill>
            <a:srgbClr val="FFFF00"/>
          </a:solidFill>
          <a:ln w="9525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</a:t>
            </a:r>
            <a:r>
              <a:rPr lang="zh-TW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</a:t>
            </a:r>
            <a:r>
              <a:rPr lang="ja-JP" altLang="en-US" sz="1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５</a:t>
            </a:r>
          </a:p>
        </p:txBody>
      </p:sp>
      <p:grpSp>
        <p:nvGrpSpPr>
          <p:cNvPr id="21511" name="Group 16"/>
          <p:cNvGrpSpPr>
            <a:grpSpLocks/>
          </p:cNvGrpSpPr>
          <p:nvPr/>
        </p:nvGrpSpPr>
        <p:grpSpPr bwMode="auto">
          <a:xfrm>
            <a:off x="1612900" y="4364038"/>
            <a:ext cx="7056438" cy="1081087"/>
            <a:chOff x="1038" y="2478"/>
            <a:chExt cx="4445" cy="681"/>
          </a:xfrm>
        </p:grpSpPr>
        <p:sp>
          <p:nvSpPr>
            <p:cNvPr id="21513" name="Line 14"/>
            <p:cNvSpPr>
              <a:spLocks noChangeShapeType="1"/>
            </p:cNvSpPr>
            <p:nvPr/>
          </p:nvSpPr>
          <p:spPr bwMode="auto">
            <a:xfrm>
              <a:off x="1038" y="3141"/>
              <a:ext cx="4445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  <p:sp>
          <p:nvSpPr>
            <p:cNvPr id="21514" name="Line 15"/>
            <p:cNvSpPr>
              <a:spLocks noChangeShapeType="1"/>
            </p:cNvSpPr>
            <p:nvPr/>
          </p:nvSpPr>
          <p:spPr bwMode="auto">
            <a:xfrm flipV="1">
              <a:off x="5465" y="2478"/>
              <a:ext cx="0" cy="68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ja-JP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6200" y="128588"/>
            <a:ext cx="312737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en-US" altLang="ja-JP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d</a:t>
            </a:r>
            <a:r>
              <a:rPr lang="ja-JP" altLang="en-US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】設問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50825" y="692150"/>
            <a:ext cx="8326438" cy="4537075"/>
          </a:xfrm>
          <a:prstGeom prst="rect">
            <a:avLst/>
          </a:prstGeom>
          <a:solidFill>
            <a:srgbClr val="CC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2-1 設定条件の事前情報及び要因解析の検証で使用するデータ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（情報要求シート）を基に問題点を明らかにし、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８月度、</a:t>
            </a:r>
            <a:r>
              <a:rPr lang="ja-JP" altLang="en-US" sz="180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江ノ島海水浴場でのＱＣ酒造の売上をトップにする対策を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考えてください。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ja-JP" altLang="en-US" sz="1800" b="1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</a:t>
            </a:r>
            <a:r>
              <a:rPr lang="en-US" altLang="ja-JP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2-2.</a:t>
            </a:r>
            <a:r>
              <a:rPr lang="ja-JP" altLang="en-US" sz="180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要因解析の検証をする段階</a:t>
            </a: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で、各種の事実情報</a:t>
            </a:r>
            <a:r>
              <a:rPr lang="en-US" altLang="ja-JP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情報収集が必要で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あれば「情報要求シート」（一件一葉）に記入して、体験学習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事務局（データ管理者）へ申し出てください。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   要求にあった事実</a:t>
            </a:r>
            <a:r>
              <a:rPr lang="en-US" altLang="ja-JP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情報があれば提供します。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ja-JP" altLang="en-US" sz="1800" b="1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ja-JP" altLang="en-US" sz="1800" b="1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</a:t>
            </a:r>
            <a:r>
              <a:rPr lang="en-US" altLang="ja-JP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19</a:t>
            </a:r>
            <a:r>
              <a:rPr lang="ja-JP" altLang="en-US" sz="1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件のデータを準備しています。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149725"/>
            <a:ext cx="3276600" cy="23780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2987675" y="4149725"/>
            <a:ext cx="2514600" cy="304800"/>
          </a:xfrm>
          <a:prstGeom prst="rightArrow">
            <a:avLst>
              <a:gd name="adj1" fmla="val 50000"/>
              <a:gd name="adj2" fmla="val 206250"/>
            </a:avLst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79388" y="3716338"/>
            <a:ext cx="8713787" cy="2224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特性要因図作成時、要因の検証で各種の事実情報</a:t>
            </a:r>
            <a:r>
              <a:rPr lang="en-US" altLang="ja-JP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情報収集が必要であれば「情報要求シート」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（一件一葉）に記入して、体験学習事務局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（データ管理者）へ申し出る。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1196975"/>
            <a:ext cx="8750300" cy="16684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設定条件の状況デ－タを事前に準備してあります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（事前情報１～５）を活用して発表資料２～３を</a:t>
            </a:r>
            <a:endParaRPr lang="en-US" altLang="ja-JP" sz="2800" b="1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8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作成して下さい。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79388" y="146050"/>
            <a:ext cx="7991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3600">
                <a:ea typeface="HGP創英角ｺﾞｼｯｸUB" panose="020B0900000000000000" pitchFamily="50" charset="-128"/>
              </a:rPr>
              <a:t>体験学習のポイント -１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80975" y="0"/>
            <a:ext cx="6046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3600">
                <a:ea typeface="HGP創英角ｺﾞｼｯｸUB" panose="020B0900000000000000" pitchFamily="50" charset="-128"/>
              </a:rPr>
              <a:t>体験学習のポイント -２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0" y="609600"/>
            <a:ext cx="9144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000">
                <a:solidFill>
                  <a:schemeClr val="accent2"/>
                </a:solidFill>
                <a:ea typeface="HGP創英角ｺﾞｼｯｸUB" panose="020B0900000000000000" pitchFamily="50" charset="-128"/>
              </a:rPr>
              <a:t>対策案の評価を行ってください⇒アドバイザーの指示に従ってください</a:t>
            </a: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304800" y="1143000"/>
            <a:ext cx="3276600" cy="34607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6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対策案系統マトリックス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5867400" y="1524000"/>
            <a:ext cx="2819400" cy="34607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6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ＱＣ酒造効果算出表</a:t>
            </a:r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4724400" y="914400"/>
            <a:ext cx="434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>
                <a:solidFill>
                  <a:srgbClr val="FF0000"/>
                </a:solidFill>
                <a:ea typeface="HGP創英角ｺﾞｼｯｸUB" panose="020B0900000000000000" pitchFamily="50" charset="-128"/>
              </a:rPr>
              <a:t>【発表時の講評に結果を織り込む】</a:t>
            </a:r>
          </a:p>
        </p:txBody>
      </p:sp>
      <p:pic>
        <p:nvPicPr>
          <p:cNvPr id="24583" name="図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28775"/>
            <a:ext cx="8459788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テキスト ボックス 1"/>
          <p:cNvSpPr txBox="1">
            <a:spLocks noChangeArrowheads="1"/>
          </p:cNvSpPr>
          <p:nvPr/>
        </p:nvSpPr>
        <p:spPr bwMode="auto">
          <a:xfrm>
            <a:off x="4845050" y="6415088"/>
            <a:ext cx="3536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600">
                <a:ea typeface="HG丸ｺﾞｼｯｸM-PRO" panose="020F0600000000000000" pitchFamily="50" charset="-128"/>
              </a:rPr>
              <a:t>見えませんので添付Ａ</a:t>
            </a:r>
            <a:r>
              <a:rPr lang="en-US" altLang="ja-JP" sz="1600">
                <a:ea typeface="HG丸ｺﾞｼｯｸM-PRO" panose="020F0600000000000000" pitchFamily="50" charset="-128"/>
              </a:rPr>
              <a:t>-</a:t>
            </a:r>
            <a:r>
              <a:rPr lang="ja-JP" altLang="en-US" sz="1600">
                <a:ea typeface="HG丸ｺﾞｼｯｸM-PRO" panose="020F0600000000000000" pitchFamily="50" charset="-128"/>
              </a:rPr>
              <a:t>３用紙で確認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20663" y="142875"/>
            <a:ext cx="41354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zh-TW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事前情報１</a:t>
            </a: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</a:t>
            </a:r>
            <a:endParaRPr lang="ja-JP" altLang="en-US" sz="360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9750" y="1233488"/>
            <a:ext cx="6670675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ビールのメーカー別全国シェアー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708775" y="2060575"/>
            <a:ext cx="1895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調査：Ｎ年２月</a:t>
            </a: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539750" y="2381250"/>
            <a:ext cx="8074025" cy="2055813"/>
          </a:xfrm>
          <a:prstGeom prst="rect">
            <a:avLst/>
          </a:prstGeom>
          <a:noFill/>
          <a:ln w="12700" cap="sq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5606" name="Line 8"/>
          <p:cNvSpPr>
            <a:spLocks noChangeShapeType="1"/>
          </p:cNvSpPr>
          <p:nvPr/>
        </p:nvSpPr>
        <p:spPr bwMode="auto">
          <a:xfrm>
            <a:off x="539750" y="2940050"/>
            <a:ext cx="8061325" cy="0"/>
          </a:xfrm>
          <a:prstGeom prst="line">
            <a:avLst/>
          </a:prstGeom>
          <a:noFill/>
          <a:ln w="38100" cap="sq" cmpd="dbl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07" name="Line 9"/>
          <p:cNvSpPr>
            <a:spLocks noChangeShapeType="1"/>
          </p:cNvSpPr>
          <p:nvPr/>
        </p:nvSpPr>
        <p:spPr bwMode="auto">
          <a:xfrm>
            <a:off x="539750" y="3692525"/>
            <a:ext cx="80613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08" name="Line 10"/>
          <p:cNvSpPr>
            <a:spLocks noChangeShapeType="1"/>
          </p:cNvSpPr>
          <p:nvPr/>
        </p:nvSpPr>
        <p:spPr bwMode="auto">
          <a:xfrm>
            <a:off x="4572000" y="2371725"/>
            <a:ext cx="0" cy="2065338"/>
          </a:xfrm>
          <a:prstGeom prst="line">
            <a:avLst/>
          </a:prstGeom>
          <a:noFill/>
          <a:ln w="38100" cap="sq" cmpd="dbl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09" name="Line 11"/>
          <p:cNvSpPr>
            <a:spLocks noChangeShapeType="1"/>
          </p:cNvSpPr>
          <p:nvPr/>
        </p:nvSpPr>
        <p:spPr bwMode="auto">
          <a:xfrm>
            <a:off x="3743325" y="2371725"/>
            <a:ext cx="0" cy="2065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10" name="Line 12"/>
          <p:cNvSpPr>
            <a:spLocks noChangeShapeType="1"/>
          </p:cNvSpPr>
          <p:nvPr/>
        </p:nvSpPr>
        <p:spPr bwMode="auto">
          <a:xfrm>
            <a:off x="2916238" y="2371725"/>
            <a:ext cx="0" cy="2065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11" name="Line 13"/>
          <p:cNvSpPr>
            <a:spLocks noChangeShapeType="1"/>
          </p:cNvSpPr>
          <p:nvPr/>
        </p:nvSpPr>
        <p:spPr bwMode="auto">
          <a:xfrm>
            <a:off x="7775575" y="2371725"/>
            <a:ext cx="0" cy="2065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12" name="Line 14"/>
          <p:cNvSpPr>
            <a:spLocks noChangeShapeType="1"/>
          </p:cNvSpPr>
          <p:nvPr/>
        </p:nvSpPr>
        <p:spPr bwMode="auto">
          <a:xfrm>
            <a:off x="6950075" y="2371725"/>
            <a:ext cx="0" cy="2065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ja-JP" altLang="en-US"/>
          </a:p>
        </p:txBody>
      </p:sp>
      <p:sp>
        <p:nvSpPr>
          <p:cNvPr id="25613" name="Text Box 15"/>
          <p:cNvSpPr txBox="1">
            <a:spLocks noChangeArrowheads="1"/>
          </p:cNvSpPr>
          <p:nvPr/>
        </p:nvSpPr>
        <p:spPr bwMode="auto">
          <a:xfrm>
            <a:off x="684213" y="2466975"/>
            <a:ext cx="17097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メーカー名</a:t>
            </a:r>
          </a:p>
        </p:txBody>
      </p:sp>
      <p:sp>
        <p:nvSpPr>
          <p:cNvPr id="25614" name="Text Box 16"/>
          <p:cNvSpPr txBox="1">
            <a:spLocks noChangeArrowheads="1"/>
          </p:cNvSpPr>
          <p:nvPr/>
        </p:nvSpPr>
        <p:spPr bwMode="auto">
          <a:xfrm>
            <a:off x="3214688" y="24669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生</a:t>
            </a:r>
          </a:p>
        </p:txBody>
      </p:sp>
      <p:sp>
        <p:nvSpPr>
          <p:cNvPr id="25615" name="Text Box 17"/>
          <p:cNvSpPr txBox="1">
            <a:spLocks noChangeArrowheads="1"/>
          </p:cNvSpPr>
          <p:nvPr/>
        </p:nvSpPr>
        <p:spPr bwMode="auto">
          <a:xfrm>
            <a:off x="3863975" y="2466975"/>
            <a:ext cx="609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普通</a:t>
            </a:r>
          </a:p>
        </p:txBody>
      </p:sp>
      <p:sp>
        <p:nvSpPr>
          <p:cNvPr id="25616" name="Text Box 18"/>
          <p:cNvSpPr txBox="1">
            <a:spLocks noChangeArrowheads="1"/>
          </p:cNvSpPr>
          <p:nvPr/>
        </p:nvSpPr>
        <p:spPr bwMode="auto">
          <a:xfrm>
            <a:off x="4716463" y="2466975"/>
            <a:ext cx="17287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メーカー名</a:t>
            </a:r>
          </a:p>
        </p:txBody>
      </p:sp>
      <p:sp>
        <p:nvSpPr>
          <p:cNvPr id="25617" name="Text Box 19"/>
          <p:cNvSpPr txBox="1">
            <a:spLocks noChangeArrowheads="1"/>
          </p:cNvSpPr>
          <p:nvPr/>
        </p:nvSpPr>
        <p:spPr bwMode="auto">
          <a:xfrm>
            <a:off x="7231063" y="24669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生</a:t>
            </a:r>
          </a:p>
        </p:txBody>
      </p:sp>
      <p:sp>
        <p:nvSpPr>
          <p:cNvPr id="25618" name="Text Box 20"/>
          <p:cNvSpPr txBox="1">
            <a:spLocks noChangeArrowheads="1"/>
          </p:cNvSpPr>
          <p:nvPr/>
        </p:nvSpPr>
        <p:spPr bwMode="auto">
          <a:xfrm>
            <a:off x="7907338" y="2466975"/>
            <a:ext cx="609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Arial" panose="020B0604020202020204" pitchFamily="34" charset="0"/>
                <a:ea typeface="HGP創英角ﾎﾟｯﾌﾟ体" panose="040B0A00000000000000" pitchFamily="50" charset="-128"/>
              </a:rPr>
              <a:t>普通</a:t>
            </a:r>
          </a:p>
        </p:txBody>
      </p:sp>
      <p:sp>
        <p:nvSpPr>
          <p:cNvPr id="25619" name="Rectangle 21"/>
          <p:cNvSpPr>
            <a:spLocks noChangeArrowheads="1"/>
          </p:cNvSpPr>
          <p:nvPr/>
        </p:nvSpPr>
        <p:spPr bwMode="auto">
          <a:xfrm>
            <a:off x="684213" y="3124200"/>
            <a:ext cx="16954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buClr>
                <a:schemeClr val="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ja-JP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QC</a:t>
            </a: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酒造㈱</a:t>
            </a:r>
          </a:p>
        </p:txBody>
      </p:sp>
      <p:sp>
        <p:nvSpPr>
          <p:cNvPr id="25620" name="Rectangle 22"/>
          <p:cNvSpPr>
            <a:spLocks noChangeArrowheads="1"/>
          </p:cNvSpPr>
          <p:nvPr/>
        </p:nvSpPr>
        <p:spPr bwMode="auto">
          <a:xfrm>
            <a:off x="684213" y="3871913"/>
            <a:ext cx="18399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buClr>
                <a:schemeClr val="hlink"/>
              </a:buClr>
              <a:buSzPct val="60000"/>
              <a:buFont typeface="Wingdings" panose="05000000000000000000" pitchFamily="2" charset="2"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ﾀﾅｶﾋﾞｰﾙ㈱</a:t>
            </a:r>
          </a:p>
        </p:txBody>
      </p:sp>
      <p:sp>
        <p:nvSpPr>
          <p:cNvPr id="25621" name="Rectangle 23"/>
          <p:cNvSpPr>
            <a:spLocks noChangeArrowheads="1"/>
          </p:cNvSpPr>
          <p:nvPr/>
        </p:nvSpPr>
        <p:spPr bwMode="auto">
          <a:xfrm>
            <a:off x="4692650" y="3176588"/>
            <a:ext cx="2184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ﾏﾂﾓﾄ</a:t>
            </a:r>
            <a:r>
              <a:rPr lang="en-US" altLang="ja-JP" sz="2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･</a:t>
            </a:r>
            <a:r>
              <a:rPr lang="ja-JP" altLang="en-US" sz="2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ﾌﾞﾙﾜﾘｰ㈱</a:t>
            </a:r>
          </a:p>
        </p:txBody>
      </p:sp>
      <p:sp>
        <p:nvSpPr>
          <p:cNvPr id="25622" name="Rectangle 24"/>
          <p:cNvSpPr>
            <a:spLocks noChangeArrowheads="1"/>
          </p:cNvSpPr>
          <p:nvPr/>
        </p:nvSpPr>
        <p:spPr bwMode="auto">
          <a:xfrm>
            <a:off x="4716463" y="3924300"/>
            <a:ext cx="1955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ｻｯﾊﾟﾘ酒造㈱</a:t>
            </a:r>
          </a:p>
        </p:txBody>
      </p:sp>
      <p:sp>
        <p:nvSpPr>
          <p:cNvPr id="25623" name="Rectangle 25"/>
          <p:cNvSpPr>
            <a:spLocks noChangeArrowheads="1"/>
          </p:cNvSpPr>
          <p:nvPr/>
        </p:nvSpPr>
        <p:spPr bwMode="auto">
          <a:xfrm>
            <a:off x="3052763" y="3124200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28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4" name="Rectangle 26"/>
          <p:cNvSpPr>
            <a:spLocks noChangeArrowheads="1"/>
          </p:cNvSpPr>
          <p:nvPr/>
        </p:nvSpPr>
        <p:spPr bwMode="auto">
          <a:xfrm>
            <a:off x="3052763" y="3871913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25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5" name="Rectangle 27"/>
          <p:cNvSpPr>
            <a:spLocks noChangeArrowheads="1"/>
          </p:cNvSpPr>
          <p:nvPr/>
        </p:nvSpPr>
        <p:spPr bwMode="auto">
          <a:xfrm>
            <a:off x="3857625" y="3871913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22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6" name="Rectangle 28"/>
          <p:cNvSpPr>
            <a:spLocks noChangeArrowheads="1"/>
          </p:cNvSpPr>
          <p:nvPr/>
        </p:nvSpPr>
        <p:spPr bwMode="auto">
          <a:xfrm>
            <a:off x="3857625" y="3124200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60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7" name="Rectangle 29"/>
          <p:cNvSpPr>
            <a:spLocks noChangeArrowheads="1"/>
          </p:cNvSpPr>
          <p:nvPr/>
        </p:nvSpPr>
        <p:spPr bwMode="auto">
          <a:xfrm>
            <a:off x="7070725" y="3124200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28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8" name="Rectangle 30"/>
          <p:cNvSpPr>
            <a:spLocks noChangeArrowheads="1"/>
          </p:cNvSpPr>
          <p:nvPr/>
        </p:nvSpPr>
        <p:spPr bwMode="auto">
          <a:xfrm>
            <a:off x="7070725" y="3871913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19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  <p:sp>
        <p:nvSpPr>
          <p:cNvPr id="25629" name="Rectangle 31"/>
          <p:cNvSpPr>
            <a:spLocks noChangeArrowheads="1"/>
          </p:cNvSpPr>
          <p:nvPr/>
        </p:nvSpPr>
        <p:spPr bwMode="auto">
          <a:xfrm>
            <a:off x="8061325" y="38719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－</a:t>
            </a:r>
          </a:p>
        </p:txBody>
      </p:sp>
      <p:sp>
        <p:nvSpPr>
          <p:cNvPr id="25630" name="Rectangle 32"/>
          <p:cNvSpPr>
            <a:spLocks noChangeArrowheads="1"/>
          </p:cNvSpPr>
          <p:nvPr/>
        </p:nvSpPr>
        <p:spPr bwMode="auto">
          <a:xfrm>
            <a:off x="7902575" y="3124200"/>
            <a:ext cx="7016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18</a:t>
            </a:r>
            <a:r>
              <a:rPr lang="ja-JP" altLang="en-US" sz="2400">
                <a:latin typeface="HGS明朝E" panose="02020900000000000000" pitchFamily="18" charset="-128"/>
                <a:ea typeface="HGS明朝E" panose="02020900000000000000" pitchFamily="18" charset="-128"/>
              </a:rPr>
              <a:t>％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28CCD0E-1307-B889-E8A3-73712ACA284B}"/>
              </a:ext>
            </a:extLst>
          </p:cNvPr>
          <p:cNvGrpSpPr/>
          <p:nvPr/>
        </p:nvGrpSpPr>
        <p:grpSpPr>
          <a:xfrm>
            <a:off x="285333" y="3221071"/>
            <a:ext cx="5235777" cy="3248009"/>
            <a:chOff x="30970" y="2396657"/>
            <a:chExt cx="3965827" cy="2657475"/>
          </a:xfrm>
        </p:grpSpPr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B86E8D4F-5A43-ED76-68B3-4B3A2E0B3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46"/>
            <a:stretch/>
          </p:blipFill>
          <p:spPr>
            <a:xfrm>
              <a:off x="1062740" y="2396657"/>
              <a:ext cx="2934057" cy="2657475"/>
            </a:xfrm>
            <a:prstGeom prst="rect">
              <a:avLst/>
            </a:prstGeom>
          </p:spPr>
        </p:pic>
        <p:sp>
          <p:nvSpPr>
            <p:cNvPr id="15" name="テキスト ボックス 45">
              <a:extLst>
                <a:ext uri="{FF2B5EF4-FFF2-40B4-BE49-F238E27FC236}">
                  <a16:creationId xmlns:a16="http://schemas.microsoft.com/office/drawing/2014/main" id="{72DBEE0E-AB55-F946-AB05-4226B5A91D70}"/>
                </a:ext>
              </a:extLst>
            </p:cNvPr>
            <p:cNvSpPr txBox="1"/>
            <p:nvPr/>
          </p:nvSpPr>
          <p:spPr>
            <a:xfrm>
              <a:off x="30970" y="2679743"/>
              <a:ext cx="657225" cy="300108"/>
            </a:xfrm>
            <a:prstGeom prst="rect">
              <a:avLst/>
            </a:prstGeom>
            <a:solidFill>
              <a:schemeClr val="tx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600" b="1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kumimoji="1" lang="ja-JP" altLang="en-US" sz="1600" b="1">
                  <a:solidFill>
                    <a:schemeClr val="bg1"/>
                  </a:solidFill>
                  <a:latin typeface="+mn-ea"/>
                  <a:ea typeface="+mn-ea"/>
                </a:rPr>
                <a:t>階</a:t>
              </a:r>
            </a:p>
          </p:txBody>
        </p:sp>
        <p:sp>
          <p:nvSpPr>
            <p:cNvPr id="16" name="四角形吹き出し 12">
              <a:extLst>
                <a:ext uri="{FF2B5EF4-FFF2-40B4-BE49-F238E27FC236}">
                  <a16:creationId xmlns:a16="http://schemas.microsoft.com/office/drawing/2014/main" id="{9CC381DE-9614-3244-9D92-23E6B032C273}"/>
                </a:ext>
              </a:extLst>
            </p:cNvPr>
            <p:cNvSpPr/>
            <p:nvPr/>
          </p:nvSpPr>
          <p:spPr>
            <a:xfrm>
              <a:off x="2890752" y="4184437"/>
              <a:ext cx="1083093" cy="386954"/>
            </a:xfrm>
            <a:prstGeom prst="wedgeRectCallout">
              <a:avLst>
                <a:gd name="adj1" fmla="val -86028"/>
                <a:gd name="adj2" fmla="val -5302"/>
              </a:avLst>
            </a:prstGeom>
            <a:solidFill>
              <a:schemeClr val="bg1"/>
            </a:solidFill>
            <a:ln w="9525"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6000" rIns="72000" bIns="36000" rtlCol="0" anchor="ctr" anchorCtr="0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505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会議室</a:t>
              </a:r>
              <a:endParaRPr kumimoji="1" lang="en-US" altLang="ja-JP" sz="1200" b="1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【D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コース課題達成</a:t>
              </a:r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  <a:endParaRPr kumimoji="1" lang="ja-JP" altLang="en-US" sz="1200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楕円 16">
              <a:extLst>
                <a:ext uri="{FF2B5EF4-FFF2-40B4-BE49-F238E27FC236}">
                  <a16:creationId xmlns:a16="http://schemas.microsoft.com/office/drawing/2014/main" id="{F3CDEFC2-AE4B-4A04-B5C0-8C21F8E40BC2}"/>
                </a:ext>
              </a:extLst>
            </p:cNvPr>
            <p:cNvSpPr/>
            <p:nvPr/>
          </p:nvSpPr>
          <p:spPr>
            <a:xfrm>
              <a:off x="1419465" y="3887547"/>
              <a:ext cx="144000" cy="14590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+mn-ea"/>
                <a:ea typeface="+mn-ea"/>
              </a:endParaRPr>
            </a:p>
          </p:txBody>
        </p:sp>
        <p:sp>
          <p:nvSpPr>
            <p:cNvPr id="18" name="テキスト ボックス 48">
              <a:extLst>
                <a:ext uri="{FF2B5EF4-FFF2-40B4-BE49-F238E27FC236}">
                  <a16:creationId xmlns:a16="http://schemas.microsoft.com/office/drawing/2014/main" id="{27C73B25-8F73-4F2E-9BF1-DE2A04656BBC}"/>
                </a:ext>
              </a:extLst>
            </p:cNvPr>
            <p:cNvSpPr txBox="1"/>
            <p:nvPr/>
          </p:nvSpPr>
          <p:spPr>
            <a:xfrm>
              <a:off x="902435" y="4048222"/>
              <a:ext cx="578325" cy="226339"/>
            </a:xfrm>
            <a:prstGeom prst="rect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1000">
                  <a:latin typeface="+mn-ea"/>
                  <a:ea typeface="+mn-ea"/>
                </a:rPr>
                <a:t>非常階段</a:t>
              </a:r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AD36BA43-41F9-439E-A52B-29623BF24B7C}"/>
                </a:ext>
              </a:extLst>
            </p:cNvPr>
            <p:cNvSpPr/>
            <p:nvPr/>
          </p:nvSpPr>
          <p:spPr>
            <a:xfrm>
              <a:off x="2920113" y="3042451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+mn-ea"/>
                <a:ea typeface="+mn-ea"/>
              </a:endParaRPr>
            </a:p>
          </p:txBody>
        </p:sp>
        <p:sp>
          <p:nvSpPr>
            <p:cNvPr id="20" name="テキスト ボックス 50">
              <a:extLst>
                <a:ext uri="{FF2B5EF4-FFF2-40B4-BE49-F238E27FC236}">
                  <a16:creationId xmlns:a16="http://schemas.microsoft.com/office/drawing/2014/main" id="{EC3FE686-76F1-4CAC-B8EE-48410AFE7B44}"/>
                </a:ext>
              </a:extLst>
            </p:cNvPr>
            <p:cNvSpPr txBox="1"/>
            <p:nvPr/>
          </p:nvSpPr>
          <p:spPr>
            <a:xfrm>
              <a:off x="3148013" y="2898998"/>
              <a:ext cx="542996" cy="230032"/>
            </a:xfrm>
            <a:prstGeom prst="rect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1000">
                  <a:latin typeface="+mn-ea"/>
                  <a:ea typeface="+mn-ea"/>
                </a:rPr>
                <a:t>非常階段</a:t>
              </a:r>
            </a:p>
          </p:txBody>
        </p:sp>
        <p:sp>
          <p:nvSpPr>
            <p:cNvPr id="21" name="四角形吹き出し 12">
              <a:extLst>
                <a:ext uri="{FF2B5EF4-FFF2-40B4-BE49-F238E27FC236}">
                  <a16:creationId xmlns:a16="http://schemas.microsoft.com/office/drawing/2014/main" id="{306A0208-14DD-EB3D-AA15-FEDE91D40AA4}"/>
                </a:ext>
              </a:extLst>
            </p:cNvPr>
            <p:cNvSpPr/>
            <p:nvPr/>
          </p:nvSpPr>
          <p:spPr>
            <a:xfrm>
              <a:off x="38129" y="4304889"/>
              <a:ext cx="1032146" cy="386954"/>
            </a:xfrm>
            <a:prstGeom prst="wedgeRectCallout">
              <a:avLst>
                <a:gd name="adj1" fmla="val 112299"/>
                <a:gd name="adj2" fmla="val -1072"/>
              </a:avLst>
            </a:prstGeom>
            <a:solidFill>
              <a:schemeClr val="bg1"/>
            </a:solidFill>
            <a:ln w="9525"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6000" rIns="72000" bIns="36000" rtlCol="0" anchor="ctr" anchorCtr="0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504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会議室</a:t>
              </a:r>
              <a:endParaRPr kumimoji="1" lang="en-US" altLang="ja-JP" sz="1200" b="1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【C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コースＱＣ手法</a:t>
              </a:r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  <a:endParaRPr kumimoji="1" lang="ja-JP" altLang="en-US" sz="1200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A083225-888B-56DC-15D4-3F1398E0A640}"/>
              </a:ext>
            </a:extLst>
          </p:cNvPr>
          <p:cNvGrpSpPr/>
          <p:nvPr/>
        </p:nvGrpSpPr>
        <p:grpSpPr>
          <a:xfrm>
            <a:off x="240087" y="282497"/>
            <a:ext cx="5853154" cy="2671547"/>
            <a:chOff x="0" y="0"/>
            <a:chExt cx="4378654" cy="2559950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8852D1CB-7F94-9918-3C23-8F2175F38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4"/>
            <a:stretch/>
          </p:blipFill>
          <p:spPr>
            <a:xfrm>
              <a:off x="987343" y="0"/>
              <a:ext cx="2321327" cy="2559950"/>
            </a:xfrm>
            <a:prstGeom prst="rect">
              <a:avLst/>
            </a:prstGeom>
          </p:spPr>
        </p:pic>
        <p:sp>
          <p:nvSpPr>
            <p:cNvPr id="6" name="四角形吹き出し 12">
              <a:extLst>
                <a:ext uri="{FF2B5EF4-FFF2-40B4-BE49-F238E27FC236}">
                  <a16:creationId xmlns:a16="http://schemas.microsoft.com/office/drawing/2014/main" id="{00000000-0008-0000-0000-00000D000000}"/>
                </a:ext>
              </a:extLst>
            </p:cNvPr>
            <p:cNvSpPr/>
            <p:nvPr/>
          </p:nvSpPr>
          <p:spPr>
            <a:xfrm>
              <a:off x="2964990" y="1643135"/>
              <a:ext cx="1068361" cy="453185"/>
            </a:xfrm>
            <a:prstGeom prst="wedgeRectCallout">
              <a:avLst>
                <a:gd name="adj1" fmla="val -66620"/>
                <a:gd name="adj2" fmla="val 6054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6000" rIns="72000" bIns="36000" rtlCol="0" anchor="ctr" anchorCtr="0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604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会議室</a:t>
              </a:r>
              <a:endParaRPr kumimoji="1" lang="en-US" altLang="ja-JP" sz="1200" b="1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【B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コース</a:t>
              </a:r>
              <a:r>
                <a:rPr kumimoji="1" lang="ja-JP" altLang="en-US" sz="1200" b="1">
                  <a:solidFill>
                    <a:sysClr val="windowText" lastClr="000000"/>
                  </a:solidFill>
                  <a:effectLst/>
                  <a:latin typeface="+mn-lt"/>
                  <a:ea typeface="+mn-ea"/>
                  <a:cs typeface="+mn-cs"/>
                </a:rPr>
                <a:t>問題解決</a:t>
              </a:r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  <a:endParaRPr kumimoji="1" lang="ja-JP" altLang="en-US" sz="1200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" name="テキスト ボックス 31">
              <a:extLst>
                <a:ext uri="{FF2B5EF4-FFF2-40B4-BE49-F238E27FC236}">
                  <a16:creationId xmlns:a16="http://schemas.microsoft.com/office/drawing/2014/main" id="{C897EE71-E399-1EDF-0409-A3202B00533D}"/>
                </a:ext>
              </a:extLst>
            </p:cNvPr>
            <p:cNvSpPr txBox="1"/>
            <p:nvPr/>
          </p:nvSpPr>
          <p:spPr>
            <a:xfrm>
              <a:off x="0" y="278885"/>
              <a:ext cx="657225" cy="359073"/>
            </a:xfrm>
            <a:prstGeom prst="rect">
              <a:avLst/>
            </a:prstGeom>
            <a:solidFill>
              <a:schemeClr val="tx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600" b="1">
                  <a:solidFill>
                    <a:schemeClr val="bg1"/>
                  </a:solidFill>
                  <a:latin typeface="+mn-ea"/>
                  <a:ea typeface="+mn-ea"/>
                </a:rPr>
                <a:t>6</a:t>
              </a:r>
              <a:r>
                <a:rPr kumimoji="1" lang="ja-JP" altLang="en-US" sz="1600" b="1">
                  <a:solidFill>
                    <a:schemeClr val="bg1"/>
                  </a:solidFill>
                  <a:latin typeface="+mn-ea"/>
                  <a:ea typeface="+mn-ea"/>
                </a:rPr>
                <a:t>階</a:t>
              </a:r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96016728-6F38-1CFC-C89B-850729B701F1}"/>
                </a:ext>
              </a:extLst>
            </p:cNvPr>
            <p:cNvSpPr/>
            <p:nvPr/>
          </p:nvSpPr>
          <p:spPr>
            <a:xfrm>
              <a:off x="1299912" y="1529344"/>
              <a:ext cx="117181" cy="13741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+mn-ea"/>
                <a:ea typeface="+mn-ea"/>
              </a:endParaRPr>
            </a:p>
          </p:txBody>
        </p:sp>
        <p:sp>
          <p:nvSpPr>
            <p:cNvPr id="9" name="テキスト ボックス 39">
              <a:extLst>
                <a:ext uri="{FF2B5EF4-FFF2-40B4-BE49-F238E27FC236}">
                  <a16:creationId xmlns:a16="http://schemas.microsoft.com/office/drawing/2014/main" id="{6BEF3A7D-3101-9388-CB8F-936F79C1A7D5}"/>
                </a:ext>
              </a:extLst>
            </p:cNvPr>
            <p:cNvSpPr txBox="1"/>
            <p:nvPr/>
          </p:nvSpPr>
          <p:spPr>
            <a:xfrm>
              <a:off x="909211" y="1679254"/>
              <a:ext cx="557364" cy="259045"/>
            </a:xfrm>
            <a:prstGeom prst="rect">
              <a:avLst/>
            </a:prstGeom>
            <a:solidFill>
              <a:srgbClr val="FFFF00"/>
            </a:solidFill>
            <a:ln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1000">
                  <a:latin typeface="+mn-ea"/>
                  <a:ea typeface="+mn-ea"/>
                </a:rPr>
                <a:t>非常階段</a:t>
              </a:r>
            </a:p>
          </p:txBody>
        </p: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413AFC09-D212-6F78-BAF3-C00D682EA3EE}"/>
                </a:ext>
              </a:extLst>
            </p:cNvPr>
            <p:cNvSpPr/>
            <p:nvPr/>
          </p:nvSpPr>
          <p:spPr>
            <a:xfrm>
              <a:off x="2825668" y="586369"/>
              <a:ext cx="144000" cy="14590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+mn-ea"/>
                <a:ea typeface="+mn-ea"/>
              </a:endParaRPr>
            </a:p>
          </p:txBody>
        </p:sp>
        <p:sp>
          <p:nvSpPr>
            <p:cNvPr id="11" name="テキスト ボックス 41">
              <a:extLst>
                <a:ext uri="{FF2B5EF4-FFF2-40B4-BE49-F238E27FC236}">
                  <a16:creationId xmlns:a16="http://schemas.microsoft.com/office/drawing/2014/main" id="{8DDA0366-7B9D-6E0B-E1A5-1A28340F6360}"/>
                </a:ext>
              </a:extLst>
            </p:cNvPr>
            <p:cNvSpPr txBox="1"/>
            <p:nvPr/>
          </p:nvSpPr>
          <p:spPr>
            <a:xfrm>
              <a:off x="3076216" y="457074"/>
              <a:ext cx="546339" cy="263198"/>
            </a:xfrm>
            <a:prstGeom prst="rect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1000">
                  <a:latin typeface="+mn-ea"/>
                  <a:ea typeface="+mn-ea"/>
                </a:rPr>
                <a:t>非常階段</a:t>
              </a:r>
            </a:p>
          </p:txBody>
        </p:sp>
        <p:sp>
          <p:nvSpPr>
            <p:cNvPr id="12" name="四角形吹き出し 12">
              <a:extLst>
                <a:ext uri="{FF2B5EF4-FFF2-40B4-BE49-F238E27FC236}">
                  <a16:creationId xmlns:a16="http://schemas.microsoft.com/office/drawing/2014/main" id="{95437D8F-ABEC-4F4D-937E-65DDB781FF42}"/>
                </a:ext>
              </a:extLst>
            </p:cNvPr>
            <p:cNvSpPr/>
            <p:nvPr/>
          </p:nvSpPr>
          <p:spPr>
            <a:xfrm>
              <a:off x="2951166" y="888402"/>
              <a:ext cx="1427488" cy="533898"/>
            </a:xfrm>
            <a:prstGeom prst="wedgeRectCallout">
              <a:avLst>
                <a:gd name="adj1" fmla="val -62860"/>
                <a:gd name="adj2" fmla="val -26055"/>
              </a:avLst>
            </a:prstGeom>
            <a:solidFill>
              <a:schemeClr val="bg1"/>
            </a:solidFill>
            <a:ln w="9525"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6000" rIns="72000" bIns="36000" rtlCol="0" anchor="ctr" anchorCtr="0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603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会議室</a:t>
              </a:r>
              <a:endParaRPr kumimoji="1" lang="en-US" altLang="ja-JP" sz="1200" b="1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 algn="ctr"/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【A</a:t>
              </a:r>
              <a:r>
                <a:rPr kumimoji="1" lang="ja-JP" altLang="en-US" sz="1200" b="1">
                  <a:solidFill>
                    <a:srgbClr val="000000"/>
                  </a:solidFill>
                  <a:latin typeface="+mn-ea"/>
                  <a:ea typeface="+mn-ea"/>
                </a:rPr>
                <a:t>コース</a:t>
              </a:r>
              <a:r>
                <a:rPr kumimoji="1" lang="ja-JP" altLang="ja-JP" sz="1100" b="1">
                  <a:solidFill>
                    <a:sysClr val="windowText" lastClr="000000"/>
                  </a:solidFill>
                  <a:effectLst/>
                  <a:latin typeface="+mn-lt"/>
                  <a:ea typeface="+mn-ea"/>
                  <a:cs typeface="+mn-cs"/>
                </a:rPr>
                <a:t>役割認識</a:t>
              </a:r>
              <a:r>
                <a:rPr kumimoji="1" lang="en-US" altLang="ja-JP" sz="1200" b="1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  <a:endParaRPr kumimoji="1" lang="ja-JP" altLang="en-US" sz="1200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テキスト ボックス 5">
              <a:extLst>
                <a:ext uri="{FF2B5EF4-FFF2-40B4-BE49-F238E27FC236}">
                  <a16:creationId xmlns:a16="http://schemas.microsoft.com/office/drawing/2014/main" id="{005D62CE-AC7D-B59C-06D3-0A41702D9806}"/>
                </a:ext>
              </a:extLst>
            </p:cNvPr>
            <p:cNvSpPr txBox="1"/>
            <p:nvPr/>
          </p:nvSpPr>
          <p:spPr>
            <a:xfrm>
              <a:off x="1083259" y="2177864"/>
              <a:ext cx="387694" cy="268039"/>
            </a:xfrm>
            <a:prstGeom prst="rect">
              <a:avLst/>
            </a:pr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1100" b="1">
                  <a:solidFill>
                    <a:schemeClr val="bg1"/>
                  </a:solidFill>
                  <a:latin typeface="+mn-ea"/>
                  <a:ea typeface="+mn-ea"/>
                </a:rPr>
                <a:t>WC</a:t>
              </a:r>
              <a:endParaRPr kumimoji="1" lang="ja-JP" altLang="en-US" sz="11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" name="テキスト ボックス 7">
            <a:extLst>
              <a:ext uri="{FF2B5EF4-FFF2-40B4-BE49-F238E27FC236}">
                <a16:creationId xmlns:a16="http://schemas.microsoft.com/office/drawing/2014/main" id="{B0A464C8-51D8-4032-AAA9-877E2D0B57CD}"/>
              </a:ext>
            </a:extLst>
          </p:cNvPr>
          <p:cNvSpPr txBox="1"/>
          <p:nvPr/>
        </p:nvSpPr>
        <p:spPr>
          <a:xfrm>
            <a:off x="1827460" y="6046338"/>
            <a:ext cx="457201" cy="281018"/>
          </a:xfrm>
          <a:prstGeom prst="rect">
            <a:avLst/>
          </a:prstGeom>
          <a:solidFill>
            <a:schemeClr val="tx1"/>
          </a:solidFill>
          <a:ln>
            <a:solidFill>
              <a:sysClr val="windowText" lastClr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ja-JP" sz="1100" b="1" dirty="0">
                <a:solidFill>
                  <a:schemeClr val="bg1"/>
                </a:solidFill>
                <a:latin typeface="+mn-ea"/>
                <a:ea typeface="+mn-ea"/>
              </a:rPr>
              <a:t>WC</a:t>
            </a:r>
            <a:endParaRPr kumimoji="1" lang="ja-JP" altLang="en-US" sz="11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70BB8501-59E5-571F-C44B-FA414C5D0F15}"/>
              </a:ext>
            </a:extLst>
          </p:cNvPr>
          <p:cNvGrpSpPr/>
          <p:nvPr/>
        </p:nvGrpSpPr>
        <p:grpSpPr>
          <a:xfrm>
            <a:off x="5284827" y="2604126"/>
            <a:ext cx="3873609" cy="1925874"/>
            <a:chOff x="6254345" y="4458114"/>
            <a:chExt cx="3860269" cy="2210544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C707E059-2182-6DC2-772B-36DFF7184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54345" y="4458114"/>
              <a:ext cx="3739230" cy="22105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4214538D-D328-6931-48EB-9D2E1390534C}"/>
                </a:ext>
              </a:extLst>
            </p:cNvPr>
            <p:cNvSpPr/>
            <p:nvPr/>
          </p:nvSpPr>
          <p:spPr>
            <a:xfrm>
              <a:off x="9090486" y="6010290"/>
              <a:ext cx="1024128" cy="65836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ECEC8867-CA89-C93A-9C02-40A1B06F4D09}"/>
                </a:ext>
              </a:extLst>
            </p:cNvPr>
            <p:cNvSpPr/>
            <p:nvPr/>
          </p:nvSpPr>
          <p:spPr>
            <a:xfrm>
              <a:off x="7077476" y="4822174"/>
              <a:ext cx="386708" cy="370332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2769C1E6-4DD7-3DE9-5EAB-42EEAC8A37D4}"/>
                </a:ext>
              </a:extLst>
            </p:cNvPr>
            <p:cNvSpPr/>
            <p:nvPr/>
          </p:nvSpPr>
          <p:spPr>
            <a:xfrm>
              <a:off x="7270830" y="4774782"/>
              <a:ext cx="2453814" cy="925910"/>
            </a:xfrm>
            <a:custGeom>
              <a:avLst/>
              <a:gdLst>
                <a:gd name="connsiteX0" fmla="*/ 2243716 w 2243716"/>
                <a:gd name="connsiteY0" fmla="*/ 925910 h 925910"/>
                <a:gd name="connsiteX1" fmla="*/ 910216 w 2243716"/>
                <a:gd name="connsiteY1" fmla="*/ 68660 h 925910"/>
                <a:gd name="connsiteX2" fmla="*/ 62491 w 2243716"/>
                <a:gd name="connsiteY2" fmla="*/ 49610 h 925910"/>
                <a:gd name="connsiteX3" fmla="*/ 129166 w 2243716"/>
                <a:gd name="connsiteY3" fmla="*/ 30560 h 925910"/>
                <a:gd name="connsiteX0" fmla="*/ 2453814 w 2453814"/>
                <a:gd name="connsiteY0" fmla="*/ 925910 h 925910"/>
                <a:gd name="connsiteX1" fmla="*/ 1120314 w 2453814"/>
                <a:gd name="connsiteY1" fmla="*/ 68660 h 925910"/>
                <a:gd name="connsiteX2" fmla="*/ 272589 w 2453814"/>
                <a:gd name="connsiteY2" fmla="*/ 49610 h 925910"/>
                <a:gd name="connsiteX3" fmla="*/ 24939 w 2453814"/>
                <a:gd name="connsiteY3" fmla="*/ 87710 h 92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3814" h="925910">
                  <a:moveTo>
                    <a:pt x="2453814" y="925910"/>
                  </a:moveTo>
                  <a:cubicBezTo>
                    <a:pt x="1968832" y="570310"/>
                    <a:pt x="1483851" y="214710"/>
                    <a:pt x="1120314" y="68660"/>
                  </a:cubicBezTo>
                  <a:cubicBezTo>
                    <a:pt x="756777" y="-77390"/>
                    <a:pt x="402764" y="55960"/>
                    <a:pt x="272589" y="49610"/>
                  </a:cubicBezTo>
                  <a:cubicBezTo>
                    <a:pt x="142414" y="43260"/>
                    <a:pt x="-73486" y="94060"/>
                    <a:pt x="24939" y="87710"/>
                  </a:cubicBezTo>
                </a:path>
              </a:pathLst>
            </a:custGeom>
            <a:noFill/>
            <a:ln w="63500" cmpd="sng">
              <a:solidFill>
                <a:srgbClr val="0000FF"/>
              </a:solidFill>
              <a:tailEnd type="triangle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0C98C07-A702-B294-F8B0-831C5A14A451}"/>
              </a:ext>
            </a:extLst>
          </p:cNvPr>
          <p:cNvSpPr txBox="1"/>
          <p:nvPr/>
        </p:nvSpPr>
        <p:spPr>
          <a:xfrm>
            <a:off x="5521110" y="1958495"/>
            <a:ext cx="3891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400" dirty="0">
                <a:solidFill>
                  <a:srgbClr val="C00000"/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・センター内は全面禁煙です。</a:t>
            </a:r>
            <a:endParaRPr kumimoji="1" lang="en-US" altLang="ja-JP" sz="1400" dirty="0">
              <a:solidFill>
                <a:srgbClr val="C00000"/>
              </a:solidFill>
              <a:latin typeface="UD デジタル 教科書体 N-B" panose="02020700000000000000" pitchFamily="17" charset="-128"/>
              <a:ea typeface="UD デジタル 教科書体 N-B" panose="02020700000000000000" pitchFamily="17" charset="-128"/>
            </a:endParaRPr>
          </a:p>
          <a:p>
            <a:r>
              <a:rPr lang="ja-JP" altLang="en-US" sz="1400" dirty="0">
                <a:solidFill>
                  <a:srgbClr val="C00000"/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　（刈谷駅ロータリーに喫煙スペースあり）</a:t>
            </a:r>
            <a:endParaRPr lang="ja-JP" altLang="en-US" sz="14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D11ED48-FEA7-484B-2D8A-3690718E0CEC}"/>
              </a:ext>
            </a:extLst>
          </p:cNvPr>
          <p:cNvSpPr txBox="1"/>
          <p:nvPr/>
        </p:nvSpPr>
        <p:spPr>
          <a:xfrm>
            <a:off x="1587215" y="1195299"/>
            <a:ext cx="72008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solidFill>
                  <a:srgbClr val="C00000"/>
                </a:solidFill>
              </a:rPr>
              <a:t>EV</a:t>
            </a:r>
            <a:endParaRPr kumimoji="1" lang="ja-JP" altLang="en-US" sz="1400" b="1" dirty="0">
              <a:solidFill>
                <a:srgbClr val="C00000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5CE3B29-E3BC-0415-3688-BC7A88F2097A}"/>
              </a:ext>
            </a:extLst>
          </p:cNvPr>
          <p:cNvSpPr txBox="1"/>
          <p:nvPr/>
        </p:nvSpPr>
        <p:spPr>
          <a:xfrm>
            <a:off x="1647500" y="4365104"/>
            <a:ext cx="72008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solidFill>
                  <a:srgbClr val="C00000"/>
                </a:solidFill>
              </a:rPr>
              <a:t>EV</a:t>
            </a:r>
            <a:endParaRPr kumimoji="1" lang="ja-JP" altLang="en-US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28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20663" y="142875"/>
            <a:ext cx="43513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zh-TW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事前情報</a:t>
            </a:r>
            <a:r>
              <a:rPr lang="ja-JP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</a:t>
            </a: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</a:t>
            </a:r>
            <a:endParaRPr lang="ja-JP" altLang="en-US" sz="360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65138" y="949325"/>
            <a:ext cx="828357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江ノ島海水浴場における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          ＱＣ酒造の売上高の推移（7月度推移）</a:t>
            </a: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1973263" y="2360613"/>
            <a:ext cx="0" cy="3406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973263" y="6129338"/>
            <a:ext cx="55737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1973263" y="5397500"/>
            <a:ext cx="714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1973263" y="4662488"/>
            <a:ext cx="714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1973263" y="3192463"/>
            <a:ext cx="714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1973263" y="3927475"/>
            <a:ext cx="714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1973263" y="2459038"/>
            <a:ext cx="714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1514475" y="2301875"/>
            <a:ext cx="371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106</a:t>
            </a: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1514475" y="3051175"/>
            <a:ext cx="371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104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495425" y="3771900"/>
            <a:ext cx="371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102</a:t>
            </a: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1476375" y="4491038"/>
            <a:ext cx="371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100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1549400" y="5229225"/>
            <a:ext cx="2476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98</a:t>
            </a: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1692275" y="5978525"/>
            <a:ext cx="1238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0</a:t>
            </a:r>
          </a:p>
        </p:txBody>
      </p:sp>
      <p:grpSp>
        <p:nvGrpSpPr>
          <p:cNvPr id="26641" name="Group 17"/>
          <p:cNvGrpSpPr>
            <a:grpSpLocks/>
          </p:cNvGrpSpPr>
          <p:nvPr/>
        </p:nvGrpSpPr>
        <p:grpSpPr bwMode="auto">
          <a:xfrm>
            <a:off x="1830388" y="5741988"/>
            <a:ext cx="273050" cy="131762"/>
            <a:chOff x="1412" y="3889"/>
            <a:chExt cx="150" cy="47"/>
          </a:xfrm>
        </p:grpSpPr>
        <p:sp>
          <p:nvSpPr>
            <p:cNvPr id="26670" name="Freeform 18"/>
            <p:cNvSpPr>
              <a:spLocks/>
            </p:cNvSpPr>
            <p:nvPr/>
          </p:nvSpPr>
          <p:spPr bwMode="auto">
            <a:xfrm>
              <a:off x="1412" y="3889"/>
              <a:ext cx="150" cy="18"/>
            </a:xfrm>
            <a:custGeom>
              <a:avLst/>
              <a:gdLst>
                <a:gd name="T0" fmla="*/ 0 w 126"/>
                <a:gd name="T1" fmla="*/ 0 h 41"/>
                <a:gd name="T2" fmla="*/ 46892 w 126"/>
                <a:gd name="T3" fmla="*/ 0 h 41"/>
                <a:gd name="T4" fmla="*/ 90057 w 126"/>
                <a:gd name="T5" fmla="*/ 0 h 41"/>
                <a:gd name="T6" fmla="*/ 135281 w 126"/>
                <a:gd name="T7" fmla="*/ 0 h 41"/>
                <a:gd name="T8" fmla="*/ 178817 w 126"/>
                <a:gd name="T9" fmla="*/ 0 h 41"/>
                <a:gd name="T10" fmla="*/ 225587 w 126"/>
                <a:gd name="T11" fmla="*/ 0 h 41"/>
                <a:gd name="T12" fmla="*/ 271719 w 126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" h="41">
                  <a:moveTo>
                    <a:pt x="0" y="21"/>
                  </a:moveTo>
                  <a:cubicBezTo>
                    <a:pt x="7" y="13"/>
                    <a:pt x="14" y="6"/>
                    <a:pt x="21" y="3"/>
                  </a:cubicBezTo>
                  <a:cubicBezTo>
                    <a:pt x="28" y="0"/>
                    <a:pt x="35" y="0"/>
                    <a:pt x="42" y="3"/>
                  </a:cubicBezTo>
                  <a:cubicBezTo>
                    <a:pt x="49" y="6"/>
                    <a:pt x="56" y="15"/>
                    <a:pt x="63" y="21"/>
                  </a:cubicBezTo>
                  <a:cubicBezTo>
                    <a:pt x="70" y="27"/>
                    <a:pt x="76" y="35"/>
                    <a:pt x="83" y="38"/>
                  </a:cubicBezTo>
                  <a:cubicBezTo>
                    <a:pt x="90" y="41"/>
                    <a:pt x="98" y="41"/>
                    <a:pt x="105" y="38"/>
                  </a:cubicBezTo>
                  <a:cubicBezTo>
                    <a:pt x="112" y="35"/>
                    <a:pt x="119" y="28"/>
                    <a:pt x="126" y="2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6671" name="Freeform 19"/>
            <p:cNvSpPr>
              <a:spLocks/>
            </p:cNvSpPr>
            <p:nvPr/>
          </p:nvSpPr>
          <p:spPr bwMode="auto">
            <a:xfrm>
              <a:off x="1412" y="3918"/>
              <a:ext cx="150" cy="18"/>
            </a:xfrm>
            <a:custGeom>
              <a:avLst/>
              <a:gdLst>
                <a:gd name="T0" fmla="*/ 0 w 126"/>
                <a:gd name="T1" fmla="*/ 0 h 41"/>
                <a:gd name="T2" fmla="*/ 46892 w 126"/>
                <a:gd name="T3" fmla="*/ 0 h 41"/>
                <a:gd name="T4" fmla="*/ 90057 w 126"/>
                <a:gd name="T5" fmla="*/ 0 h 41"/>
                <a:gd name="T6" fmla="*/ 135281 w 126"/>
                <a:gd name="T7" fmla="*/ 0 h 41"/>
                <a:gd name="T8" fmla="*/ 178817 w 126"/>
                <a:gd name="T9" fmla="*/ 0 h 41"/>
                <a:gd name="T10" fmla="*/ 225587 w 126"/>
                <a:gd name="T11" fmla="*/ 0 h 41"/>
                <a:gd name="T12" fmla="*/ 271719 w 126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" h="41">
                  <a:moveTo>
                    <a:pt x="0" y="21"/>
                  </a:moveTo>
                  <a:cubicBezTo>
                    <a:pt x="7" y="13"/>
                    <a:pt x="14" y="6"/>
                    <a:pt x="21" y="3"/>
                  </a:cubicBezTo>
                  <a:cubicBezTo>
                    <a:pt x="28" y="0"/>
                    <a:pt x="35" y="0"/>
                    <a:pt x="42" y="3"/>
                  </a:cubicBezTo>
                  <a:cubicBezTo>
                    <a:pt x="49" y="6"/>
                    <a:pt x="56" y="15"/>
                    <a:pt x="63" y="21"/>
                  </a:cubicBezTo>
                  <a:cubicBezTo>
                    <a:pt x="70" y="27"/>
                    <a:pt x="76" y="35"/>
                    <a:pt x="83" y="38"/>
                  </a:cubicBezTo>
                  <a:cubicBezTo>
                    <a:pt x="90" y="41"/>
                    <a:pt x="98" y="41"/>
                    <a:pt x="105" y="38"/>
                  </a:cubicBezTo>
                  <a:cubicBezTo>
                    <a:pt x="112" y="35"/>
                    <a:pt x="119" y="28"/>
                    <a:pt x="126" y="2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6642" name="Line 20"/>
          <p:cNvSpPr>
            <a:spLocks noChangeShapeType="1"/>
          </p:cNvSpPr>
          <p:nvPr/>
        </p:nvSpPr>
        <p:spPr bwMode="auto">
          <a:xfrm flipV="1">
            <a:off x="1973263" y="5867400"/>
            <a:ext cx="0" cy="261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3" name="Line 21"/>
          <p:cNvSpPr>
            <a:spLocks noChangeShapeType="1"/>
          </p:cNvSpPr>
          <p:nvPr/>
        </p:nvSpPr>
        <p:spPr bwMode="auto">
          <a:xfrm flipV="1">
            <a:off x="2695575" y="60642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4" name="Line 22"/>
          <p:cNvSpPr>
            <a:spLocks noChangeShapeType="1"/>
          </p:cNvSpPr>
          <p:nvPr/>
        </p:nvSpPr>
        <p:spPr bwMode="auto">
          <a:xfrm flipV="1">
            <a:off x="3709988" y="60642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5" name="Line 23"/>
          <p:cNvSpPr>
            <a:spLocks noChangeShapeType="1"/>
          </p:cNvSpPr>
          <p:nvPr/>
        </p:nvSpPr>
        <p:spPr bwMode="auto">
          <a:xfrm flipV="1">
            <a:off x="4722813" y="60642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6" name="Line 24"/>
          <p:cNvSpPr>
            <a:spLocks noChangeShapeType="1"/>
          </p:cNvSpPr>
          <p:nvPr/>
        </p:nvSpPr>
        <p:spPr bwMode="auto">
          <a:xfrm flipV="1">
            <a:off x="5737225" y="60642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7" name="Line 25"/>
          <p:cNvSpPr>
            <a:spLocks noChangeShapeType="1"/>
          </p:cNvSpPr>
          <p:nvPr/>
        </p:nvSpPr>
        <p:spPr bwMode="auto">
          <a:xfrm flipV="1">
            <a:off x="6750050" y="60642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48" name="Oval 26"/>
          <p:cNvSpPr>
            <a:spLocks noChangeArrowheads="1"/>
          </p:cNvSpPr>
          <p:nvPr/>
        </p:nvSpPr>
        <p:spPr bwMode="auto">
          <a:xfrm>
            <a:off x="2609850" y="4584700"/>
            <a:ext cx="144463" cy="131763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6649" name="Oval 27"/>
          <p:cNvSpPr>
            <a:spLocks noChangeArrowheads="1"/>
          </p:cNvSpPr>
          <p:nvPr/>
        </p:nvSpPr>
        <p:spPr bwMode="auto">
          <a:xfrm>
            <a:off x="3622675" y="3849688"/>
            <a:ext cx="146050" cy="131762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6650" name="Oval 28"/>
          <p:cNvSpPr>
            <a:spLocks noChangeArrowheads="1"/>
          </p:cNvSpPr>
          <p:nvPr/>
        </p:nvSpPr>
        <p:spPr bwMode="auto">
          <a:xfrm>
            <a:off x="4651375" y="3497263"/>
            <a:ext cx="146050" cy="131762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6651" name="Oval 29"/>
          <p:cNvSpPr>
            <a:spLocks noChangeArrowheads="1"/>
          </p:cNvSpPr>
          <p:nvPr/>
        </p:nvSpPr>
        <p:spPr bwMode="auto">
          <a:xfrm>
            <a:off x="5665788" y="3849688"/>
            <a:ext cx="144462" cy="131762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6652" name="Oval 30"/>
          <p:cNvSpPr>
            <a:spLocks noChangeArrowheads="1"/>
          </p:cNvSpPr>
          <p:nvPr/>
        </p:nvSpPr>
        <p:spPr bwMode="auto">
          <a:xfrm>
            <a:off x="6664325" y="5329238"/>
            <a:ext cx="144463" cy="131762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6653" name="Line 31"/>
          <p:cNvSpPr>
            <a:spLocks noChangeShapeType="1"/>
          </p:cNvSpPr>
          <p:nvPr/>
        </p:nvSpPr>
        <p:spPr bwMode="auto">
          <a:xfrm flipV="1">
            <a:off x="2695575" y="3902075"/>
            <a:ext cx="1014413" cy="7191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54" name="Line 32"/>
          <p:cNvSpPr>
            <a:spLocks noChangeShapeType="1"/>
          </p:cNvSpPr>
          <p:nvPr/>
        </p:nvSpPr>
        <p:spPr bwMode="auto">
          <a:xfrm flipV="1">
            <a:off x="3709988" y="3573463"/>
            <a:ext cx="1012825" cy="328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55" name="Line 33"/>
          <p:cNvSpPr>
            <a:spLocks noChangeShapeType="1"/>
          </p:cNvSpPr>
          <p:nvPr/>
        </p:nvSpPr>
        <p:spPr bwMode="auto">
          <a:xfrm>
            <a:off x="4722813" y="3573463"/>
            <a:ext cx="1014412" cy="328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56" name="Line 34"/>
          <p:cNvSpPr>
            <a:spLocks noChangeShapeType="1"/>
          </p:cNvSpPr>
          <p:nvPr/>
        </p:nvSpPr>
        <p:spPr bwMode="auto">
          <a:xfrm>
            <a:off x="5737225" y="3902075"/>
            <a:ext cx="1012825" cy="1508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ja-JP" altLang="en-US"/>
          </a:p>
        </p:txBody>
      </p:sp>
      <p:sp>
        <p:nvSpPr>
          <p:cNvPr id="26657" name="Rectangle 35"/>
          <p:cNvSpPr>
            <a:spLocks noChangeArrowheads="1"/>
          </p:cNvSpPr>
          <p:nvPr/>
        </p:nvSpPr>
        <p:spPr bwMode="auto">
          <a:xfrm>
            <a:off x="6359525" y="6165850"/>
            <a:ext cx="7207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N</a:t>
            </a: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年</a:t>
            </a:r>
          </a:p>
        </p:txBody>
      </p:sp>
      <p:sp>
        <p:nvSpPr>
          <p:cNvPr id="26658" name="Rectangle 36"/>
          <p:cNvSpPr>
            <a:spLocks noChangeArrowheads="1"/>
          </p:cNvSpPr>
          <p:nvPr/>
        </p:nvSpPr>
        <p:spPr bwMode="auto">
          <a:xfrm>
            <a:off x="5318125" y="6165850"/>
            <a:ext cx="7207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N-1</a:t>
            </a: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年</a:t>
            </a:r>
          </a:p>
        </p:txBody>
      </p:sp>
      <p:sp>
        <p:nvSpPr>
          <p:cNvPr id="26659" name="Rectangle 37"/>
          <p:cNvSpPr>
            <a:spLocks noChangeArrowheads="1"/>
          </p:cNvSpPr>
          <p:nvPr/>
        </p:nvSpPr>
        <p:spPr bwMode="auto">
          <a:xfrm>
            <a:off x="4360863" y="6165850"/>
            <a:ext cx="7207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N-2</a:t>
            </a: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年</a:t>
            </a:r>
          </a:p>
        </p:txBody>
      </p:sp>
      <p:sp>
        <p:nvSpPr>
          <p:cNvPr id="26660" name="Rectangle 38"/>
          <p:cNvSpPr>
            <a:spLocks noChangeArrowheads="1"/>
          </p:cNvSpPr>
          <p:nvPr/>
        </p:nvSpPr>
        <p:spPr bwMode="auto">
          <a:xfrm>
            <a:off x="3348038" y="6172200"/>
            <a:ext cx="7207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N-3</a:t>
            </a: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年</a:t>
            </a:r>
          </a:p>
        </p:txBody>
      </p:sp>
      <p:sp>
        <p:nvSpPr>
          <p:cNvPr id="26661" name="Rectangle 39"/>
          <p:cNvSpPr>
            <a:spLocks noChangeArrowheads="1"/>
          </p:cNvSpPr>
          <p:nvPr/>
        </p:nvSpPr>
        <p:spPr bwMode="auto">
          <a:xfrm>
            <a:off x="1979613" y="6173788"/>
            <a:ext cx="14128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N-4</a:t>
            </a:r>
            <a:r>
              <a:rPr lang="ja-JP" altLang="en-US" sz="18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年</a:t>
            </a:r>
          </a:p>
        </p:txBody>
      </p:sp>
      <p:sp>
        <p:nvSpPr>
          <p:cNvPr id="26662" name="Rectangle 40"/>
          <p:cNvSpPr>
            <a:spLocks noChangeArrowheads="1"/>
          </p:cNvSpPr>
          <p:nvPr/>
        </p:nvSpPr>
        <p:spPr bwMode="auto">
          <a:xfrm>
            <a:off x="1654175" y="2085975"/>
            <a:ext cx="223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(%)</a:t>
            </a:r>
          </a:p>
        </p:txBody>
      </p:sp>
      <p:sp>
        <p:nvSpPr>
          <p:cNvPr id="26663" name="Line 44"/>
          <p:cNvSpPr>
            <a:spLocks noChangeShapeType="1"/>
          </p:cNvSpPr>
          <p:nvPr/>
        </p:nvSpPr>
        <p:spPr bwMode="auto">
          <a:xfrm>
            <a:off x="2700338" y="4652963"/>
            <a:ext cx="46799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en-US"/>
          </a:p>
        </p:txBody>
      </p:sp>
      <p:sp>
        <p:nvSpPr>
          <p:cNvPr id="26664" name="Text Box 45"/>
          <p:cNvSpPr txBox="1">
            <a:spLocks noChangeArrowheads="1"/>
          </p:cNvSpPr>
          <p:nvPr/>
        </p:nvSpPr>
        <p:spPr bwMode="auto">
          <a:xfrm>
            <a:off x="2195513" y="4724400"/>
            <a:ext cx="935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100</a:t>
            </a: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6665" name="Text Box 46"/>
          <p:cNvSpPr txBox="1">
            <a:spLocks noChangeArrowheads="1"/>
          </p:cNvSpPr>
          <p:nvPr/>
        </p:nvSpPr>
        <p:spPr bwMode="auto">
          <a:xfrm>
            <a:off x="3132138" y="3500438"/>
            <a:ext cx="935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102</a:t>
            </a: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6666" name="Text Box 47"/>
          <p:cNvSpPr txBox="1">
            <a:spLocks noChangeArrowheads="1"/>
          </p:cNvSpPr>
          <p:nvPr/>
        </p:nvSpPr>
        <p:spPr bwMode="auto">
          <a:xfrm>
            <a:off x="4284663" y="3141663"/>
            <a:ext cx="935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103</a:t>
            </a: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6667" name="Text Box 48"/>
          <p:cNvSpPr txBox="1">
            <a:spLocks noChangeArrowheads="1"/>
          </p:cNvSpPr>
          <p:nvPr/>
        </p:nvSpPr>
        <p:spPr bwMode="auto">
          <a:xfrm>
            <a:off x="5364163" y="3500438"/>
            <a:ext cx="935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102</a:t>
            </a: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6668" name="Text Box 49"/>
          <p:cNvSpPr txBox="1">
            <a:spLocks noChangeArrowheads="1"/>
          </p:cNvSpPr>
          <p:nvPr/>
        </p:nvSpPr>
        <p:spPr bwMode="auto">
          <a:xfrm>
            <a:off x="6588125" y="5013325"/>
            <a:ext cx="803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98</a:t>
            </a:r>
            <a:r>
              <a:rPr lang="ja-JP" altLang="en-US" sz="140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20663" y="136525"/>
            <a:ext cx="43513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zh-TW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事前情報</a:t>
            </a:r>
            <a:r>
              <a:rPr lang="ja-JP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３</a:t>
            </a: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</a:t>
            </a:r>
            <a:endParaRPr lang="ja-JP" altLang="en-US" sz="360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62000" y="854075"/>
            <a:ext cx="80772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江ノ島海水浴場レイアウト図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           ＆クズカゴの中の空き缶・空き瓶数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52400" y="1893888"/>
            <a:ext cx="2362200" cy="1077912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72000" rIns="36000" bIns="720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□　自動販売機設置場所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◎　　 クズカゴ設置場所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(　)    空き缶･瓶の本数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（調査日：</a:t>
            </a:r>
            <a:r>
              <a:rPr lang="en-US" altLang="ja-JP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N</a:t>
            </a:r>
            <a:r>
              <a:rPr lang="ja-JP" altLang="en-US" sz="12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年7/4～7/6）　</a:t>
            </a:r>
          </a:p>
        </p:txBody>
      </p:sp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1601788" y="2798763"/>
            <a:ext cx="6705600" cy="1169987"/>
            <a:chOff x="867" y="1565"/>
            <a:chExt cx="4395" cy="737"/>
          </a:xfrm>
        </p:grpSpPr>
        <p:grpSp>
          <p:nvGrpSpPr>
            <p:cNvPr id="27782" name="Group 6"/>
            <p:cNvGrpSpPr>
              <a:grpSpLocks/>
            </p:cNvGrpSpPr>
            <p:nvPr/>
          </p:nvGrpSpPr>
          <p:grpSpPr bwMode="auto">
            <a:xfrm>
              <a:off x="867" y="2047"/>
              <a:ext cx="4395" cy="255"/>
              <a:chOff x="867" y="2018"/>
              <a:chExt cx="4395" cy="255"/>
            </a:xfrm>
          </p:grpSpPr>
          <p:grpSp>
            <p:nvGrpSpPr>
              <p:cNvPr id="27792" name="Group 7"/>
              <p:cNvGrpSpPr>
                <a:grpSpLocks/>
              </p:cNvGrpSpPr>
              <p:nvPr/>
            </p:nvGrpSpPr>
            <p:grpSpPr bwMode="auto">
              <a:xfrm>
                <a:off x="867" y="2018"/>
                <a:ext cx="766" cy="255"/>
                <a:chOff x="1037" y="2018"/>
                <a:chExt cx="766" cy="255"/>
              </a:xfrm>
            </p:grpSpPr>
            <p:sp>
              <p:nvSpPr>
                <p:cNvPr id="27804" name="Line 8"/>
                <p:cNvSpPr>
                  <a:spLocks noChangeShapeType="1"/>
                </p:cNvSpPr>
                <p:nvPr/>
              </p:nvSpPr>
              <p:spPr bwMode="auto">
                <a:xfrm>
                  <a:off x="1037" y="2018"/>
                  <a:ext cx="76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805" name="Line 9"/>
                <p:cNvSpPr>
                  <a:spLocks noChangeShapeType="1"/>
                </p:cNvSpPr>
                <p:nvPr/>
              </p:nvSpPr>
              <p:spPr bwMode="auto">
                <a:xfrm>
                  <a:off x="1803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93" name="Group 10"/>
              <p:cNvGrpSpPr>
                <a:grpSpLocks/>
              </p:cNvGrpSpPr>
              <p:nvPr/>
            </p:nvGrpSpPr>
            <p:grpSpPr bwMode="auto">
              <a:xfrm>
                <a:off x="2076" y="2018"/>
                <a:ext cx="766" cy="255"/>
                <a:chOff x="2171" y="2018"/>
                <a:chExt cx="766" cy="255"/>
              </a:xfrm>
            </p:grpSpPr>
            <p:sp>
              <p:nvSpPr>
                <p:cNvPr id="27801" name="Line 11"/>
                <p:cNvSpPr>
                  <a:spLocks noChangeShapeType="1"/>
                </p:cNvSpPr>
                <p:nvPr/>
              </p:nvSpPr>
              <p:spPr bwMode="auto">
                <a:xfrm>
                  <a:off x="2171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802" name="Line 12"/>
                <p:cNvSpPr>
                  <a:spLocks noChangeShapeType="1"/>
                </p:cNvSpPr>
                <p:nvPr/>
              </p:nvSpPr>
              <p:spPr bwMode="auto">
                <a:xfrm>
                  <a:off x="2171" y="2018"/>
                  <a:ext cx="76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803" name="Line 13"/>
                <p:cNvSpPr>
                  <a:spLocks noChangeShapeType="1"/>
                </p:cNvSpPr>
                <p:nvPr/>
              </p:nvSpPr>
              <p:spPr bwMode="auto">
                <a:xfrm>
                  <a:off x="2937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94" name="Group 14"/>
              <p:cNvGrpSpPr>
                <a:grpSpLocks/>
              </p:cNvGrpSpPr>
              <p:nvPr/>
            </p:nvGrpSpPr>
            <p:grpSpPr bwMode="auto">
              <a:xfrm>
                <a:off x="3286" y="2018"/>
                <a:ext cx="766" cy="255"/>
                <a:chOff x="2171" y="2018"/>
                <a:chExt cx="766" cy="255"/>
              </a:xfrm>
            </p:grpSpPr>
            <p:sp>
              <p:nvSpPr>
                <p:cNvPr id="27798" name="Line 15"/>
                <p:cNvSpPr>
                  <a:spLocks noChangeShapeType="1"/>
                </p:cNvSpPr>
                <p:nvPr/>
              </p:nvSpPr>
              <p:spPr bwMode="auto">
                <a:xfrm>
                  <a:off x="2171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799" name="Line 16"/>
                <p:cNvSpPr>
                  <a:spLocks noChangeShapeType="1"/>
                </p:cNvSpPr>
                <p:nvPr/>
              </p:nvSpPr>
              <p:spPr bwMode="auto">
                <a:xfrm>
                  <a:off x="2171" y="2018"/>
                  <a:ext cx="76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800" name="Line 17"/>
                <p:cNvSpPr>
                  <a:spLocks noChangeShapeType="1"/>
                </p:cNvSpPr>
                <p:nvPr/>
              </p:nvSpPr>
              <p:spPr bwMode="auto">
                <a:xfrm>
                  <a:off x="2937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95" name="Group 18"/>
              <p:cNvGrpSpPr>
                <a:grpSpLocks/>
              </p:cNvGrpSpPr>
              <p:nvPr/>
            </p:nvGrpSpPr>
            <p:grpSpPr bwMode="auto">
              <a:xfrm flipH="1">
                <a:off x="4496" y="2018"/>
                <a:ext cx="766" cy="255"/>
                <a:chOff x="1037" y="2018"/>
                <a:chExt cx="766" cy="255"/>
              </a:xfrm>
            </p:grpSpPr>
            <p:sp>
              <p:nvSpPr>
                <p:cNvPr id="27796" name="Line 19"/>
                <p:cNvSpPr>
                  <a:spLocks noChangeShapeType="1"/>
                </p:cNvSpPr>
                <p:nvPr/>
              </p:nvSpPr>
              <p:spPr bwMode="auto">
                <a:xfrm>
                  <a:off x="1037" y="2018"/>
                  <a:ext cx="76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797" name="Line 20"/>
                <p:cNvSpPr>
                  <a:spLocks noChangeShapeType="1"/>
                </p:cNvSpPr>
                <p:nvPr/>
              </p:nvSpPr>
              <p:spPr bwMode="auto">
                <a:xfrm>
                  <a:off x="1803" y="2018"/>
                  <a:ext cx="0" cy="25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spAutoFit/>
                </a:bodyPr>
                <a:lstStyle/>
                <a:p>
                  <a:endParaRPr lang="ja-JP" altLang="en-US"/>
                </a:p>
              </p:txBody>
            </p:sp>
          </p:grpSp>
        </p:grpSp>
        <p:sp>
          <p:nvSpPr>
            <p:cNvPr id="27783" name="Line 21"/>
            <p:cNvSpPr>
              <a:spLocks noChangeShapeType="1"/>
            </p:cNvSpPr>
            <p:nvPr/>
          </p:nvSpPr>
          <p:spPr bwMode="auto">
            <a:xfrm rot="10800000">
              <a:off x="3286" y="1820"/>
              <a:ext cx="197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ja-JP" altLang="en-US"/>
            </a:p>
          </p:txBody>
        </p:sp>
        <p:sp>
          <p:nvSpPr>
            <p:cNvPr id="27784" name="Line 22"/>
            <p:cNvSpPr>
              <a:spLocks noChangeShapeType="1"/>
            </p:cNvSpPr>
            <p:nvPr/>
          </p:nvSpPr>
          <p:spPr bwMode="auto">
            <a:xfrm rot="10800000">
              <a:off x="3286" y="1565"/>
              <a:ext cx="0" cy="2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ja-JP" altLang="en-US"/>
            </a:p>
          </p:txBody>
        </p:sp>
        <p:grpSp>
          <p:nvGrpSpPr>
            <p:cNvPr id="27785" name="Group 23"/>
            <p:cNvGrpSpPr>
              <a:grpSpLocks/>
            </p:cNvGrpSpPr>
            <p:nvPr/>
          </p:nvGrpSpPr>
          <p:grpSpPr bwMode="auto">
            <a:xfrm rot="10800000">
              <a:off x="2077" y="1565"/>
              <a:ext cx="766" cy="255"/>
              <a:chOff x="2171" y="2018"/>
              <a:chExt cx="766" cy="255"/>
            </a:xfrm>
          </p:grpSpPr>
          <p:sp>
            <p:nvSpPr>
              <p:cNvPr id="27789" name="Line 24"/>
              <p:cNvSpPr>
                <a:spLocks noChangeShapeType="1"/>
              </p:cNvSpPr>
              <p:nvPr/>
            </p:nvSpPr>
            <p:spPr bwMode="auto">
              <a:xfrm>
                <a:off x="2171" y="2018"/>
                <a:ext cx="0" cy="2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ja-JP" altLang="en-US"/>
              </a:p>
            </p:txBody>
          </p:sp>
          <p:sp>
            <p:nvSpPr>
              <p:cNvPr id="27790" name="Line 25"/>
              <p:cNvSpPr>
                <a:spLocks noChangeShapeType="1"/>
              </p:cNvSpPr>
              <p:nvPr/>
            </p:nvSpPr>
            <p:spPr bwMode="auto">
              <a:xfrm>
                <a:off x="2171" y="2018"/>
                <a:ext cx="76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ja-JP" altLang="en-US"/>
              </a:p>
            </p:txBody>
          </p:sp>
          <p:sp>
            <p:nvSpPr>
              <p:cNvPr id="27791" name="Line 26"/>
              <p:cNvSpPr>
                <a:spLocks noChangeShapeType="1"/>
              </p:cNvSpPr>
              <p:nvPr/>
            </p:nvSpPr>
            <p:spPr bwMode="auto">
              <a:xfrm>
                <a:off x="2937" y="2018"/>
                <a:ext cx="0" cy="2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27786" name="Group 27"/>
            <p:cNvGrpSpPr>
              <a:grpSpLocks/>
            </p:cNvGrpSpPr>
            <p:nvPr/>
          </p:nvGrpSpPr>
          <p:grpSpPr bwMode="auto">
            <a:xfrm rot="10800000" flipH="1">
              <a:off x="867" y="1565"/>
              <a:ext cx="766" cy="255"/>
              <a:chOff x="1037" y="2018"/>
              <a:chExt cx="766" cy="255"/>
            </a:xfrm>
          </p:grpSpPr>
          <p:sp>
            <p:nvSpPr>
              <p:cNvPr id="27787" name="Line 28"/>
              <p:cNvSpPr>
                <a:spLocks noChangeShapeType="1"/>
              </p:cNvSpPr>
              <p:nvPr/>
            </p:nvSpPr>
            <p:spPr bwMode="auto">
              <a:xfrm>
                <a:off x="1037" y="2018"/>
                <a:ext cx="76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ja-JP" altLang="en-US"/>
              </a:p>
            </p:txBody>
          </p:sp>
          <p:sp>
            <p:nvSpPr>
              <p:cNvPr id="27788" name="Line 29"/>
              <p:cNvSpPr>
                <a:spLocks noChangeShapeType="1"/>
              </p:cNvSpPr>
              <p:nvPr/>
            </p:nvSpPr>
            <p:spPr bwMode="auto">
              <a:xfrm>
                <a:off x="1803" y="2018"/>
                <a:ext cx="0" cy="2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27654" name="Rectangle 30"/>
          <p:cNvSpPr>
            <a:spLocks noChangeArrowheads="1"/>
          </p:cNvSpPr>
          <p:nvPr/>
        </p:nvSpPr>
        <p:spPr bwMode="auto">
          <a:xfrm>
            <a:off x="4348163" y="2259013"/>
            <a:ext cx="2384425" cy="5397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55" name="Rectangle 31"/>
          <p:cNvSpPr>
            <a:spLocks noChangeArrowheads="1"/>
          </p:cNvSpPr>
          <p:nvPr/>
        </p:nvSpPr>
        <p:spPr bwMode="auto">
          <a:xfrm>
            <a:off x="5080000" y="2417763"/>
            <a:ext cx="7683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水　族　館</a:t>
            </a:r>
            <a:endParaRPr lang="ja-JP" altLang="en-US" sz="140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grpSp>
        <p:nvGrpSpPr>
          <p:cNvPr id="27656" name="Group 32"/>
          <p:cNvGrpSpPr>
            <a:grpSpLocks/>
          </p:cNvGrpSpPr>
          <p:nvPr/>
        </p:nvGrpSpPr>
        <p:grpSpPr bwMode="auto">
          <a:xfrm>
            <a:off x="3536950" y="4283075"/>
            <a:ext cx="1035050" cy="1260475"/>
            <a:chOff x="2058" y="2472"/>
            <a:chExt cx="680" cy="794"/>
          </a:xfrm>
        </p:grpSpPr>
        <p:sp>
          <p:nvSpPr>
            <p:cNvPr id="27779" name="Rectangle 33"/>
            <p:cNvSpPr>
              <a:spLocks noChangeArrowheads="1"/>
            </p:cNvSpPr>
            <p:nvPr/>
          </p:nvSpPr>
          <p:spPr bwMode="auto">
            <a:xfrm>
              <a:off x="2058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80" name="Rectangle 34"/>
            <p:cNvSpPr>
              <a:spLocks noChangeArrowheads="1"/>
            </p:cNvSpPr>
            <p:nvPr/>
          </p:nvSpPr>
          <p:spPr bwMode="auto">
            <a:xfrm>
              <a:off x="2285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81" name="Rectangle 35"/>
            <p:cNvSpPr>
              <a:spLocks noChangeArrowheads="1"/>
            </p:cNvSpPr>
            <p:nvPr/>
          </p:nvSpPr>
          <p:spPr bwMode="auto">
            <a:xfrm>
              <a:off x="2511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</p:grpSp>
      <p:grpSp>
        <p:nvGrpSpPr>
          <p:cNvPr id="27657" name="Group 36"/>
          <p:cNvGrpSpPr>
            <a:grpSpLocks/>
          </p:cNvGrpSpPr>
          <p:nvPr/>
        </p:nvGrpSpPr>
        <p:grpSpPr bwMode="auto">
          <a:xfrm>
            <a:off x="1389063" y="4283075"/>
            <a:ext cx="1395412" cy="1260475"/>
            <a:chOff x="621" y="2585"/>
            <a:chExt cx="983" cy="794"/>
          </a:xfrm>
        </p:grpSpPr>
        <p:sp>
          <p:nvSpPr>
            <p:cNvPr id="27774" name="Rectangle 37"/>
            <p:cNvSpPr>
              <a:spLocks noChangeArrowheads="1"/>
            </p:cNvSpPr>
            <p:nvPr/>
          </p:nvSpPr>
          <p:spPr bwMode="auto">
            <a:xfrm>
              <a:off x="867" y="2585"/>
              <a:ext cx="246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75" name="Rectangle 38"/>
            <p:cNvSpPr>
              <a:spLocks noChangeArrowheads="1"/>
            </p:cNvSpPr>
            <p:nvPr/>
          </p:nvSpPr>
          <p:spPr bwMode="auto">
            <a:xfrm>
              <a:off x="1358" y="2585"/>
              <a:ext cx="246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grpSp>
          <p:nvGrpSpPr>
            <p:cNvPr id="27776" name="Group 39"/>
            <p:cNvGrpSpPr>
              <a:grpSpLocks/>
            </p:cNvGrpSpPr>
            <p:nvPr/>
          </p:nvGrpSpPr>
          <p:grpSpPr bwMode="auto">
            <a:xfrm>
              <a:off x="621" y="2585"/>
              <a:ext cx="738" cy="794"/>
              <a:chOff x="621" y="2500"/>
              <a:chExt cx="738" cy="794"/>
            </a:xfrm>
          </p:grpSpPr>
          <p:sp>
            <p:nvSpPr>
              <p:cNvPr id="27777" name="Rectangle 40"/>
              <p:cNvSpPr>
                <a:spLocks noChangeArrowheads="1"/>
              </p:cNvSpPr>
              <p:nvPr/>
            </p:nvSpPr>
            <p:spPr bwMode="auto">
              <a:xfrm>
                <a:off x="1113" y="2500"/>
                <a:ext cx="246" cy="794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600">
                  <a:ea typeface="HG丸ｺﾞｼｯｸM-PRO" panose="020F0600000000000000" pitchFamily="50" charset="-128"/>
                </a:endParaRPr>
              </a:p>
            </p:txBody>
          </p:sp>
          <p:sp>
            <p:nvSpPr>
              <p:cNvPr id="27778" name="Rectangle 41"/>
              <p:cNvSpPr>
                <a:spLocks noChangeArrowheads="1"/>
              </p:cNvSpPr>
              <p:nvPr/>
            </p:nvSpPr>
            <p:spPr bwMode="auto">
              <a:xfrm>
                <a:off x="621" y="2500"/>
                <a:ext cx="246" cy="794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600">
                  <a:ea typeface="HG丸ｺﾞｼｯｸM-PRO" panose="020F0600000000000000" pitchFamily="50" charset="-128"/>
                </a:endParaRPr>
              </a:p>
            </p:txBody>
          </p:sp>
        </p:grpSp>
      </p:grpSp>
      <p:sp>
        <p:nvSpPr>
          <p:cNvPr id="27658" name="Rectangle 42"/>
          <p:cNvSpPr>
            <a:spLocks noChangeArrowheads="1"/>
          </p:cNvSpPr>
          <p:nvPr/>
        </p:nvSpPr>
        <p:spPr bwMode="auto">
          <a:xfrm>
            <a:off x="1055688" y="4283075"/>
            <a:ext cx="314325" cy="314325"/>
          </a:xfrm>
          <a:prstGeom prst="rect">
            <a:avLst/>
          </a:prstGeom>
          <a:solidFill>
            <a:schemeClr val="tx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59" name="Rectangle 43"/>
          <p:cNvSpPr>
            <a:spLocks noChangeArrowheads="1"/>
          </p:cNvSpPr>
          <p:nvPr/>
        </p:nvSpPr>
        <p:spPr bwMode="auto">
          <a:xfrm>
            <a:off x="2771775" y="482282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0" name="Rectangle 44"/>
          <p:cNvSpPr>
            <a:spLocks noChangeArrowheads="1"/>
          </p:cNvSpPr>
          <p:nvPr/>
        </p:nvSpPr>
        <p:spPr bwMode="auto">
          <a:xfrm>
            <a:off x="3201988" y="428307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1" name="Rectangle 45"/>
          <p:cNvSpPr>
            <a:spLocks noChangeArrowheads="1"/>
          </p:cNvSpPr>
          <p:nvPr/>
        </p:nvSpPr>
        <p:spPr bwMode="auto">
          <a:xfrm>
            <a:off x="3201988" y="522922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grpSp>
        <p:nvGrpSpPr>
          <p:cNvPr id="27662" name="Group 46"/>
          <p:cNvGrpSpPr>
            <a:grpSpLocks/>
          </p:cNvGrpSpPr>
          <p:nvPr/>
        </p:nvGrpSpPr>
        <p:grpSpPr bwMode="auto">
          <a:xfrm>
            <a:off x="5383213" y="4283075"/>
            <a:ext cx="1035050" cy="1260475"/>
            <a:chOff x="2058" y="2472"/>
            <a:chExt cx="680" cy="794"/>
          </a:xfrm>
        </p:grpSpPr>
        <p:sp>
          <p:nvSpPr>
            <p:cNvPr id="27771" name="Rectangle 47"/>
            <p:cNvSpPr>
              <a:spLocks noChangeArrowheads="1"/>
            </p:cNvSpPr>
            <p:nvPr/>
          </p:nvSpPr>
          <p:spPr bwMode="auto">
            <a:xfrm>
              <a:off x="2058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72" name="Rectangle 48"/>
            <p:cNvSpPr>
              <a:spLocks noChangeArrowheads="1"/>
            </p:cNvSpPr>
            <p:nvPr/>
          </p:nvSpPr>
          <p:spPr bwMode="auto">
            <a:xfrm>
              <a:off x="2285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73" name="Rectangle 49"/>
            <p:cNvSpPr>
              <a:spLocks noChangeArrowheads="1"/>
            </p:cNvSpPr>
            <p:nvPr/>
          </p:nvSpPr>
          <p:spPr bwMode="auto">
            <a:xfrm>
              <a:off x="2511" y="2472"/>
              <a:ext cx="227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</p:grpSp>
      <p:grpSp>
        <p:nvGrpSpPr>
          <p:cNvPr id="27663" name="Group 50"/>
          <p:cNvGrpSpPr>
            <a:grpSpLocks/>
          </p:cNvGrpSpPr>
          <p:nvPr/>
        </p:nvGrpSpPr>
        <p:grpSpPr bwMode="auto">
          <a:xfrm>
            <a:off x="7181850" y="4283075"/>
            <a:ext cx="1395413" cy="1260475"/>
            <a:chOff x="621" y="2585"/>
            <a:chExt cx="983" cy="794"/>
          </a:xfrm>
        </p:grpSpPr>
        <p:sp>
          <p:nvSpPr>
            <p:cNvPr id="27766" name="Rectangle 51"/>
            <p:cNvSpPr>
              <a:spLocks noChangeArrowheads="1"/>
            </p:cNvSpPr>
            <p:nvPr/>
          </p:nvSpPr>
          <p:spPr bwMode="auto">
            <a:xfrm>
              <a:off x="867" y="2585"/>
              <a:ext cx="246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sp>
          <p:nvSpPr>
            <p:cNvPr id="27767" name="Rectangle 52"/>
            <p:cNvSpPr>
              <a:spLocks noChangeArrowheads="1"/>
            </p:cNvSpPr>
            <p:nvPr/>
          </p:nvSpPr>
          <p:spPr bwMode="auto">
            <a:xfrm>
              <a:off x="1358" y="2585"/>
              <a:ext cx="246" cy="79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ja-JP" altLang="en-US" sz="1600">
                <a:ea typeface="HG丸ｺﾞｼｯｸM-PRO" panose="020F0600000000000000" pitchFamily="50" charset="-128"/>
              </a:endParaRPr>
            </a:p>
          </p:txBody>
        </p:sp>
        <p:grpSp>
          <p:nvGrpSpPr>
            <p:cNvPr id="27768" name="Group 53"/>
            <p:cNvGrpSpPr>
              <a:grpSpLocks/>
            </p:cNvGrpSpPr>
            <p:nvPr/>
          </p:nvGrpSpPr>
          <p:grpSpPr bwMode="auto">
            <a:xfrm>
              <a:off x="621" y="2585"/>
              <a:ext cx="738" cy="794"/>
              <a:chOff x="621" y="2500"/>
              <a:chExt cx="738" cy="794"/>
            </a:xfrm>
          </p:grpSpPr>
          <p:sp>
            <p:nvSpPr>
              <p:cNvPr id="27769" name="Rectangle 54"/>
              <p:cNvSpPr>
                <a:spLocks noChangeArrowheads="1"/>
              </p:cNvSpPr>
              <p:nvPr/>
            </p:nvSpPr>
            <p:spPr bwMode="auto">
              <a:xfrm>
                <a:off x="1113" y="2500"/>
                <a:ext cx="246" cy="794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600">
                  <a:ea typeface="HG丸ｺﾞｼｯｸM-PRO" panose="020F0600000000000000" pitchFamily="50" charset="-128"/>
                </a:endParaRPr>
              </a:p>
            </p:txBody>
          </p:sp>
          <p:sp>
            <p:nvSpPr>
              <p:cNvPr id="27770" name="Rectangle 55"/>
              <p:cNvSpPr>
                <a:spLocks noChangeArrowheads="1"/>
              </p:cNvSpPr>
              <p:nvPr/>
            </p:nvSpPr>
            <p:spPr bwMode="auto">
              <a:xfrm>
                <a:off x="621" y="2500"/>
                <a:ext cx="246" cy="794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600">
                  <a:ea typeface="HG丸ｺﾞｼｯｸM-PRO" panose="020F0600000000000000" pitchFamily="50" charset="-128"/>
                </a:endParaRPr>
              </a:p>
            </p:txBody>
          </p:sp>
        </p:grpSp>
      </p:grpSp>
      <p:sp>
        <p:nvSpPr>
          <p:cNvPr id="27664" name="Rectangle 56"/>
          <p:cNvSpPr>
            <a:spLocks noChangeArrowheads="1"/>
          </p:cNvSpPr>
          <p:nvPr/>
        </p:nvSpPr>
        <p:spPr bwMode="auto">
          <a:xfrm>
            <a:off x="4565650" y="428307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5" name="Rectangle 57"/>
          <p:cNvSpPr>
            <a:spLocks noChangeArrowheads="1"/>
          </p:cNvSpPr>
          <p:nvPr/>
        </p:nvSpPr>
        <p:spPr bwMode="auto">
          <a:xfrm>
            <a:off x="4565650" y="522922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6" name="Rectangle 58"/>
          <p:cNvSpPr>
            <a:spLocks noChangeArrowheads="1"/>
          </p:cNvSpPr>
          <p:nvPr/>
        </p:nvSpPr>
        <p:spPr bwMode="auto">
          <a:xfrm>
            <a:off x="5067300" y="428307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7" name="Rectangle 59"/>
          <p:cNvSpPr>
            <a:spLocks noChangeArrowheads="1"/>
          </p:cNvSpPr>
          <p:nvPr/>
        </p:nvSpPr>
        <p:spPr bwMode="auto">
          <a:xfrm>
            <a:off x="5067300" y="522922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8" name="Rectangle 60"/>
          <p:cNvSpPr>
            <a:spLocks noChangeArrowheads="1"/>
          </p:cNvSpPr>
          <p:nvPr/>
        </p:nvSpPr>
        <p:spPr bwMode="auto">
          <a:xfrm>
            <a:off x="6865938" y="428307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69" name="Rectangle 61"/>
          <p:cNvSpPr>
            <a:spLocks noChangeArrowheads="1"/>
          </p:cNvSpPr>
          <p:nvPr/>
        </p:nvSpPr>
        <p:spPr bwMode="auto">
          <a:xfrm>
            <a:off x="6865938" y="522922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70" name="Rectangle 62"/>
          <p:cNvSpPr>
            <a:spLocks noChangeArrowheads="1"/>
          </p:cNvSpPr>
          <p:nvPr/>
        </p:nvSpPr>
        <p:spPr bwMode="auto">
          <a:xfrm>
            <a:off x="6411913" y="4283075"/>
            <a:ext cx="314325" cy="314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>
              <a:ea typeface="HG丸ｺﾞｼｯｸM-PRO" panose="020F0600000000000000" pitchFamily="50" charset="-128"/>
            </a:endParaRPr>
          </a:p>
        </p:txBody>
      </p:sp>
      <p:sp>
        <p:nvSpPr>
          <p:cNvPr id="27671" name="Rectangle 63"/>
          <p:cNvSpPr>
            <a:spLocks noChangeArrowheads="1"/>
          </p:cNvSpPr>
          <p:nvPr/>
        </p:nvSpPr>
        <p:spPr bwMode="auto">
          <a:xfrm>
            <a:off x="1123950" y="4333875"/>
            <a:ext cx="1778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①</a:t>
            </a:r>
          </a:p>
        </p:txBody>
      </p:sp>
      <p:sp>
        <p:nvSpPr>
          <p:cNvPr id="27672" name="Rectangle 64"/>
          <p:cNvSpPr>
            <a:spLocks noChangeArrowheads="1"/>
          </p:cNvSpPr>
          <p:nvPr/>
        </p:nvSpPr>
        <p:spPr bwMode="auto">
          <a:xfrm>
            <a:off x="3270250" y="433387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③</a:t>
            </a:r>
          </a:p>
        </p:txBody>
      </p:sp>
      <p:sp>
        <p:nvSpPr>
          <p:cNvPr id="27673" name="Rectangle 65"/>
          <p:cNvSpPr>
            <a:spLocks noChangeArrowheads="1"/>
          </p:cNvSpPr>
          <p:nvPr/>
        </p:nvSpPr>
        <p:spPr bwMode="auto">
          <a:xfrm>
            <a:off x="4633913" y="433387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⑤</a:t>
            </a:r>
          </a:p>
        </p:txBody>
      </p:sp>
      <p:sp>
        <p:nvSpPr>
          <p:cNvPr id="27674" name="Rectangle 66"/>
          <p:cNvSpPr>
            <a:spLocks noChangeArrowheads="1"/>
          </p:cNvSpPr>
          <p:nvPr/>
        </p:nvSpPr>
        <p:spPr bwMode="auto">
          <a:xfrm>
            <a:off x="5135563" y="433387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⑥</a:t>
            </a:r>
          </a:p>
        </p:txBody>
      </p:sp>
      <p:sp>
        <p:nvSpPr>
          <p:cNvPr id="27675" name="Rectangle 67"/>
          <p:cNvSpPr>
            <a:spLocks noChangeArrowheads="1"/>
          </p:cNvSpPr>
          <p:nvPr/>
        </p:nvSpPr>
        <p:spPr bwMode="auto">
          <a:xfrm>
            <a:off x="6480175" y="433387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⑨</a:t>
            </a:r>
          </a:p>
        </p:txBody>
      </p:sp>
      <p:sp>
        <p:nvSpPr>
          <p:cNvPr id="27676" name="Rectangle 68"/>
          <p:cNvSpPr>
            <a:spLocks noChangeArrowheads="1"/>
          </p:cNvSpPr>
          <p:nvPr/>
        </p:nvSpPr>
        <p:spPr bwMode="auto">
          <a:xfrm>
            <a:off x="6934200" y="433387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⑩</a:t>
            </a:r>
          </a:p>
        </p:txBody>
      </p:sp>
      <p:sp>
        <p:nvSpPr>
          <p:cNvPr id="27677" name="Rectangle 69"/>
          <p:cNvSpPr>
            <a:spLocks noChangeArrowheads="1"/>
          </p:cNvSpPr>
          <p:nvPr/>
        </p:nvSpPr>
        <p:spPr bwMode="auto">
          <a:xfrm>
            <a:off x="6934200" y="5280025"/>
            <a:ext cx="1778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⑪</a:t>
            </a:r>
          </a:p>
        </p:txBody>
      </p:sp>
      <p:sp>
        <p:nvSpPr>
          <p:cNvPr id="27678" name="Rectangle 70"/>
          <p:cNvSpPr>
            <a:spLocks noChangeArrowheads="1"/>
          </p:cNvSpPr>
          <p:nvPr/>
        </p:nvSpPr>
        <p:spPr bwMode="auto">
          <a:xfrm>
            <a:off x="5135563" y="528002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⑧</a:t>
            </a:r>
          </a:p>
        </p:txBody>
      </p:sp>
      <p:sp>
        <p:nvSpPr>
          <p:cNvPr id="27679" name="Rectangle 71"/>
          <p:cNvSpPr>
            <a:spLocks noChangeArrowheads="1"/>
          </p:cNvSpPr>
          <p:nvPr/>
        </p:nvSpPr>
        <p:spPr bwMode="auto">
          <a:xfrm>
            <a:off x="4633913" y="528002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⑦</a:t>
            </a:r>
          </a:p>
        </p:txBody>
      </p:sp>
      <p:sp>
        <p:nvSpPr>
          <p:cNvPr id="27680" name="Rectangle 72"/>
          <p:cNvSpPr>
            <a:spLocks noChangeArrowheads="1"/>
          </p:cNvSpPr>
          <p:nvPr/>
        </p:nvSpPr>
        <p:spPr bwMode="auto">
          <a:xfrm>
            <a:off x="3270250" y="528002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④</a:t>
            </a:r>
          </a:p>
        </p:txBody>
      </p:sp>
      <p:sp>
        <p:nvSpPr>
          <p:cNvPr id="27681" name="Rectangle 73"/>
          <p:cNvSpPr>
            <a:spLocks noChangeArrowheads="1"/>
          </p:cNvSpPr>
          <p:nvPr/>
        </p:nvSpPr>
        <p:spPr bwMode="auto">
          <a:xfrm>
            <a:off x="2840038" y="4873625"/>
            <a:ext cx="177800" cy="2127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②</a:t>
            </a:r>
          </a:p>
        </p:txBody>
      </p:sp>
      <p:sp>
        <p:nvSpPr>
          <p:cNvPr id="27682" name="Text Box 74"/>
          <p:cNvSpPr txBox="1">
            <a:spLocks noChangeArrowheads="1"/>
          </p:cNvSpPr>
          <p:nvPr/>
        </p:nvSpPr>
        <p:spPr bwMode="auto">
          <a:xfrm>
            <a:off x="1752600" y="4392613"/>
            <a:ext cx="28575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36000" tIns="72000" rIns="36000" bIns="720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明朝E" panose="02020900000000000000" pitchFamily="18" charset="-128"/>
                <a:ea typeface="HGS明朝E" panose="02020900000000000000" pitchFamily="18" charset="-128"/>
              </a:rPr>
              <a:t>海 の 家</a:t>
            </a:r>
          </a:p>
        </p:txBody>
      </p:sp>
      <p:sp>
        <p:nvSpPr>
          <p:cNvPr id="27683" name="Text Box 75"/>
          <p:cNvSpPr txBox="1">
            <a:spLocks noChangeArrowheads="1"/>
          </p:cNvSpPr>
          <p:nvPr/>
        </p:nvSpPr>
        <p:spPr bwMode="auto">
          <a:xfrm>
            <a:off x="3944938" y="4392613"/>
            <a:ext cx="21272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72000" rIns="0" bIns="720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明朝E" panose="02020900000000000000" pitchFamily="18" charset="-128"/>
                <a:ea typeface="HGS明朝E" panose="02020900000000000000" pitchFamily="18" charset="-128"/>
              </a:rPr>
              <a:t>海 の 家</a:t>
            </a:r>
          </a:p>
        </p:txBody>
      </p:sp>
      <p:sp>
        <p:nvSpPr>
          <p:cNvPr id="27684" name="Text Box 76"/>
          <p:cNvSpPr txBox="1">
            <a:spLocks noChangeArrowheads="1"/>
          </p:cNvSpPr>
          <p:nvPr/>
        </p:nvSpPr>
        <p:spPr bwMode="auto">
          <a:xfrm>
            <a:off x="5789613" y="4392613"/>
            <a:ext cx="21272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72000" rIns="0" bIns="720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明朝E" panose="02020900000000000000" pitchFamily="18" charset="-128"/>
                <a:ea typeface="HGS明朝E" panose="02020900000000000000" pitchFamily="18" charset="-128"/>
              </a:rPr>
              <a:t>海 の 家</a:t>
            </a:r>
          </a:p>
        </p:txBody>
      </p:sp>
      <p:sp>
        <p:nvSpPr>
          <p:cNvPr id="27685" name="Text Box 77"/>
          <p:cNvSpPr txBox="1">
            <a:spLocks noChangeArrowheads="1"/>
          </p:cNvSpPr>
          <p:nvPr/>
        </p:nvSpPr>
        <p:spPr bwMode="auto">
          <a:xfrm>
            <a:off x="7723188" y="4392613"/>
            <a:ext cx="285750" cy="793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36000" tIns="72000" rIns="36000" bIns="720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明朝E" panose="02020900000000000000" pitchFamily="18" charset="-128"/>
                <a:ea typeface="HGS明朝E" panose="02020900000000000000" pitchFamily="18" charset="-128"/>
              </a:rPr>
              <a:t>海 の 家</a:t>
            </a:r>
          </a:p>
        </p:txBody>
      </p:sp>
      <p:sp>
        <p:nvSpPr>
          <p:cNvPr id="27686" name="Rectangle 78"/>
          <p:cNvSpPr>
            <a:spLocks noChangeArrowheads="1"/>
          </p:cNvSpPr>
          <p:nvPr/>
        </p:nvSpPr>
        <p:spPr bwMode="auto">
          <a:xfrm>
            <a:off x="146685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Ａ</a:t>
            </a:r>
          </a:p>
        </p:txBody>
      </p:sp>
      <p:sp>
        <p:nvSpPr>
          <p:cNvPr id="27687" name="Rectangle 79"/>
          <p:cNvSpPr>
            <a:spLocks noChangeArrowheads="1"/>
          </p:cNvSpPr>
          <p:nvPr/>
        </p:nvSpPr>
        <p:spPr bwMode="auto">
          <a:xfrm>
            <a:off x="181610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Ｂ</a:t>
            </a:r>
          </a:p>
        </p:txBody>
      </p:sp>
      <p:sp>
        <p:nvSpPr>
          <p:cNvPr id="27688" name="Rectangle 80"/>
          <p:cNvSpPr>
            <a:spLocks noChangeArrowheads="1"/>
          </p:cNvSpPr>
          <p:nvPr/>
        </p:nvSpPr>
        <p:spPr bwMode="auto">
          <a:xfrm>
            <a:off x="216535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Ｃ</a:t>
            </a:r>
          </a:p>
        </p:txBody>
      </p:sp>
      <p:sp>
        <p:nvSpPr>
          <p:cNvPr id="27689" name="Rectangle 81"/>
          <p:cNvSpPr>
            <a:spLocks noChangeArrowheads="1"/>
          </p:cNvSpPr>
          <p:nvPr/>
        </p:nvSpPr>
        <p:spPr bwMode="auto">
          <a:xfrm>
            <a:off x="251460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Ｄ</a:t>
            </a:r>
          </a:p>
        </p:txBody>
      </p:sp>
      <p:sp>
        <p:nvSpPr>
          <p:cNvPr id="27690" name="Rectangle 82"/>
          <p:cNvSpPr>
            <a:spLocks noChangeArrowheads="1"/>
          </p:cNvSpPr>
          <p:nvPr/>
        </p:nvSpPr>
        <p:spPr bwMode="auto">
          <a:xfrm>
            <a:off x="7272338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Ｋ</a:t>
            </a:r>
          </a:p>
        </p:txBody>
      </p:sp>
      <p:sp>
        <p:nvSpPr>
          <p:cNvPr id="27691" name="Rectangle 83"/>
          <p:cNvSpPr>
            <a:spLocks noChangeArrowheads="1"/>
          </p:cNvSpPr>
          <p:nvPr/>
        </p:nvSpPr>
        <p:spPr bwMode="auto">
          <a:xfrm>
            <a:off x="7624763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Ｌ</a:t>
            </a:r>
          </a:p>
        </p:txBody>
      </p:sp>
      <p:sp>
        <p:nvSpPr>
          <p:cNvPr id="27692" name="Rectangle 84"/>
          <p:cNvSpPr>
            <a:spLocks noChangeArrowheads="1"/>
          </p:cNvSpPr>
          <p:nvPr/>
        </p:nvSpPr>
        <p:spPr bwMode="auto">
          <a:xfrm>
            <a:off x="7978775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Ｍ</a:t>
            </a:r>
          </a:p>
        </p:txBody>
      </p:sp>
      <p:sp>
        <p:nvSpPr>
          <p:cNvPr id="27693" name="Rectangle 85"/>
          <p:cNvSpPr>
            <a:spLocks noChangeArrowheads="1"/>
          </p:cNvSpPr>
          <p:nvPr/>
        </p:nvSpPr>
        <p:spPr bwMode="auto">
          <a:xfrm>
            <a:off x="8332788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Ｎ</a:t>
            </a:r>
          </a:p>
        </p:txBody>
      </p:sp>
      <p:sp>
        <p:nvSpPr>
          <p:cNvPr id="27694" name="Rectangle 86"/>
          <p:cNvSpPr>
            <a:spLocks noChangeArrowheads="1"/>
          </p:cNvSpPr>
          <p:nvPr/>
        </p:nvSpPr>
        <p:spPr bwMode="auto">
          <a:xfrm>
            <a:off x="5472113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Ｈ</a:t>
            </a:r>
          </a:p>
        </p:txBody>
      </p:sp>
      <p:sp>
        <p:nvSpPr>
          <p:cNvPr id="27695" name="Rectangle 87"/>
          <p:cNvSpPr>
            <a:spLocks noChangeArrowheads="1"/>
          </p:cNvSpPr>
          <p:nvPr/>
        </p:nvSpPr>
        <p:spPr bwMode="auto">
          <a:xfrm>
            <a:off x="5821363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Ｉ</a:t>
            </a:r>
          </a:p>
        </p:txBody>
      </p:sp>
      <p:sp>
        <p:nvSpPr>
          <p:cNvPr id="27696" name="Rectangle 88"/>
          <p:cNvSpPr>
            <a:spLocks noChangeArrowheads="1"/>
          </p:cNvSpPr>
          <p:nvPr/>
        </p:nvSpPr>
        <p:spPr bwMode="auto">
          <a:xfrm>
            <a:off x="6170613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Ｊ</a:t>
            </a:r>
          </a:p>
        </p:txBody>
      </p:sp>
      <p:sp>
        <p:nvSpPr>
          <p:cNvPr id="27697" name="Rectangle 89"/>
          <p:cNvSpPr>
            <a:spLocks noChangeArrowheads="1"/>
          </p:cNvSpPr>
          <p:nvPr/>
        </p:nvSpPr>
        <p:spPr bwMode="auto">
          <a:xfrm>
            <a:off x="360045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Ｅ</a:t>
            </a:r>
          </a:p>
        </p:txBody>
      </p:sp>
      <p:sp>
        <p:nvSpPr>
          <p:cNvPr id="27698" name="Rectangle 90"/>
          <p:cNvSpPr>
            <a:spLocks noChangeArrowheads="1"/>
          </p:cNvSpPr>
          <p:nvPr/>
        </p:nvSpPr>
        <p:spPr bwMode="auto">
          <a:xfrm>
            <a:off x="394970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Ｆ</a:t>
            </a:r>
          </a:p>
        </p:txBody>
      </p:sp>
      <p:sp>
        <p:nvSpPr>
          <p:cNvPr id="27699" name="Rectangle 91"/>
          <p:cNvSpPr>
            <a:spLocks noChangeArrowheads="1"/>
          </p:cNvSpPr>
          <p:nvPr/>
        </p:nvSpPr>
        <p:spPr bwMode="auto">
          <a:xfrm>
            <a:off x="4298950" y="5300663"/>
            <a:ext cx="1524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Ｇ</a:t>
            </a:r>
          </a:p>
        </p:txBody>
      </p:sp>
      <p:sp>
        <p:nvSpPr>
          <p:cNvPr id="27700" name="Rectangle 92"/>
          <p:cNvSpPr>
            <a:spLocks noChangeArrowheads="1"/>
          </p:cNvSpPr>
          <p:nvPr/>
        </p:nvSpPr>
        <p:spPr bwMode="auto">
          <a:xfrm>
            <a:off x="3230563" y="4052888"/>
            <a:ext cx="741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◎(277本）</a:t>
            </a:r>
          </a:p>
        </p:txBody>
      </p:sp>
      <p:sp>
        <p:nvSpPr>
          <p:cNvPr id="27701" name="Rectangle 93"/>
          <p:cNvSpPr>
            <a:spLocks noChangeArrowheads="1"/>
          </p:cNvSpPr>
          <p:nvPr/>
        </p:nvSpPr>
        <p:spPr bwMode="auto">
          <a:xfrm>
            <a:off x="1114425" y="4052888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◎(154本）</a:t>
            </a:r>
          </a:p>
        </p:txBody>
      </p:sp>
      <p:sp>
        <p:nvSpPr>
          <p:cNvPr id="27702" name="Rectangle 94"/>
          <p:cNvSpPr>
            <a:spLocks noChangeArrowheads="1"/>
          </p:cNvSpPr>
          <p:nvPr/>
        </p:nvSpPr>
        <p:spPr bwMode="auto">
          <a:xfrm>
            <a:off x="1338263" y="5586413"/>
            <a:ext cx="66198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◎(99本）</a:t>
            </a:r>
          </a:p>
        </p:txBody>
      </p:sp>
      <p:sp>
        <p:nvSpPr>
          <p:cNvPr id="27703" name="Rectangle 95"/>
          <p:cNvSpPr>
            <a:spLocks noChangeArrowheads="1"/>
          </p:cNvSpPr>
          <p:nvPr/>
        </p:nvSpPr>
        <p:spPr bwMode="auto">
          <a:xfrm>
            <a:off x="2336800" y="5586413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◎(135本）</a:t>
            </a:r>
          </a:p>
        </p:txBody>
      </p:sp>
      <p:sp>
        <p:nvSpPr>
          <p:cNvPr id="27704" name="Rectangle 96"/>
          <p:cNvSpPr>
            <a:spLocks noChangeArrowheads="1"/>
          </p:cNvSpPr>
          <p:nvPr/>
        </p:nvSpPr>
        <p:spPr bwMode="auto">
          <a:xfrm>
            <a:off x="3230563" y="5586413"/>
            <a:ext cx="741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◎(249本）</a:t>
            </a:r>
          </a:p>
        </p:txBody>
      </p:sp>
      <p:sp>
        <p:nvSpPr>
          <p:cNvPr id="27705" name="Rectangle 97"/>
          <p:cNvSpPr>
            <a:spLocks noChangeArrowheads="1"/>
          </p:cNvSpPr>
          <p:nvPr/>
        </p:nvSpPr>
        <p:spPr bwMode="auto">
          <a:xfrm>
            <a:off x="4445000" y="4052888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◎(368本）</a:t>
            </a:r>
          </a:p>
        </p:txBody>
      </p:sp>
      <p:sp>
        <p:nvSpPr>
          <p:cNvPr id="27706" name="Rectangle 98"/>
          <p:cNvSpPr>
            <a:spLocks noChangeArrowheads="1"/>
          </p:cNvSpPr>
          <p:nvPr/>
        </p:nvSpPr>
        <p:spPr bwMode="auto">
          <a:xfrm>
            <a:off x="4445000" y="5586413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◎(340本）</a:t>
            </a:r>
          </a:p>
        </p:txBody>
      </p:sp>
      <p:sp>
        <p:nvSpPr>
          <p:cNvPr id="27707" name="Rectangle 99"/>
          <p:cNvSpPr>
            <a:spLocks noChangeArrowheads="1"/>
          </p:cNvSpPr>
          <p:nvPr/>
        </p:nvSpPr>
        <p:spPr bwMode="auto">
          <a:xfrm>
            <a:off x="5254625" y="5586413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◎(308本）</a:t>
            </a:r>
          </a:p>
        </p:txBody>
      </p:sp>
      <p:sp>
        <p:nvSpPr>
          <p:cNvPr id="27708" name="Rectangle 100"/>
          <p:cNvSpPr>
            <a:spLocks noChangeArrowheads="1"/>
          </p:cNvSpPr>
          <p:nvPr/>
        </p:nvSpPr>
        <p:spPr bwMode="auto">
          <a:xfrm>
            <a:off x="6919913" y="5586413"/>
            <a:ext cx="741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◎(113本）</a:t>
            </a:r>
          </a:p>
        </p:txBody>
      </p:sp>
      <p:sp>
        <p:nvSpPr>
          <p:cNvPr id="27709" name="Rectangle 101"/>
          <p:cNvSpPr>
            <a:spLocks noChangeArrowheads="1"/>
          </p:cNvSpPr>
          <p:nvPr/>
        </p:nvSpPr>
        <p:spPr bwMode="auto">
          <a:xfrm>
            <a:off x="6110288" y="4052888"/>
            <a:ext cx="741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◎(353本）</a:t>
            </a:r>
          </a:p>
        </p:txBody>
      </p:sp>
      <p:sp>
        <p:nvSpPr>
          <p:cNvPr id="27710" name="Rectangle 102"/>
          <p:cNvSpPr>
            <a:spLocks noChangeArrowheads="1"/>
          </p:cNvSpPr>
          <p:nvPr/>
        </p:nvSpPr>
        <p:spPr bwMode="auto">
          <a:xfrm>
            <a:off x="6919913" y="4052888"/>
            <a:ext cx="741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◎(256本）</a:t>
            </a:r>
          </a:p>
        </p:txBody>
      </p:sp>
      <p:sp>
        <p:nvSpPr>
          <p:cNvPr id="27711" name="Rectangle 103"/>
          <p:cNvSpPr>
            <a:spLocks noChangeArrowheads="1"/>
          </p:cNvSpPr>
          <p:nvPr/>
        </p:nvSpPr>
        <p:spPr bwMode="auto">
          <a:xfrm>
            <a:off x="2336800" y="4052888"/>
            <a:ext cx="7413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200">
                <a:latin typeface="HGS明朝E" panose="02020900000000000000" pitchFamily="18" charset="-128"/>
                <a:ea typeface="HGS明朝E" panose="02020900000000000000" pitchFamily="18" charset="-128"/>
              </a:rPr>
              <a:t>◎(172本）</a:t>
            </a:r>
          </a:p>
        </p:txBody>
      </p:sp>
      <p:sp>
        <p:nvSpPr>
          <p:cNvPr id="27712" name="Line 104"/>
          <p:cNvSpPr>
            <a:spLocks noChangeShapeType="1"/>
          </p:cNvSpPr>
          <p:nvPr/>
        </p:nvSpPr>
        <p:spPr bwMode="auto">
          <a:xfrm>
            <a:off x="3090863" y="2579688"/>
            <a:ext cx="0" cy="419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7713" name="Text Box 105"/>
          <p:cNvSpPr txBox="1">
            <a:spLocks noChangeArrowheads="1"/>
          </p:cNvSpPr>
          <p:nvPr/>
        </p:nvSpPr>
        <p:spPr bwMode="auto">
          <a:xfrm>
            <a:off x="2984500" y="3113088"/>
            <a:ext cx="212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HGS明朝E" panose="02020900000000000000" pitchFamily="18" charset="-128"/>
                <a:ea typeface="HGS明朝E" panose="02020900000000000000" pitchFamily="18" charset="-128"/>
              </a:rPr>
              <a:t>駐車場</a:t>
            </a:r>
          </a:p>
        </p:txBody>
      </p:sp>
      <p:grpSp>
        <p:nvGrpSpPr>
          <p:cNvPr id="27714" name="Group 106"/>
          <p:cNvGrpSpPr>
            <a:grpSpLocks/>
          </p:cNvGrpSpPr>
          <p:nvPr/>
        </p:nvGrpSpPr>
        <p:grpSpPr bwMode="auto">
          <a:xfrm>
            <a:off x="657225" y="6399213"/>
            <a:ext cx="8054975" cy="133350"/>
            <a:chOff x="329" y="3833"/>
            <a:chExt cx="5074" cy="84"/>
          </a:xfrm>
        </p:grpSpPr>
        <p:grpSp>
          <p:nvGrpSpPr>
            <p:cNvPr id="27718" name="Group 107"/>
            <p:cNvGrpSpPr>
              <a:grpSpLocks/>
            </p:cNvGrpSpPr>
            <p:nvPr/>
          </p:nvGrpSpPr>
          <p:grpSpPr bwMode="auto">
            <a:xfrm>
              <a:off x="329" y="3833"/>
              <a:ext cx="5074" cy="28"/>
              <a:chOff x="1210" y="795"/>
              <a:chExt cx="1048" cy="8"/>
            </a:xfrm>
          </p:grpSpPr>
          <p:grpSp>
            <p:nvGrpSpPr>
              <p:cNvPr id="27751" name="Group 108"/>
              <p:cNvGrpSpPr>
                <a:grpSpLocks/>
              </p:cNvGrpSpPr>
              <p:nvPr/>
            </p:nvGrpSpPr>
            <p:grpSpPr bwMode="auto">
              <a:xfrm>
                <a:off x="1210" y="795"/>
                <a:ext cx="209" cy="8"/>
                <a:chOff x="1210" y="795"/>
                <a:chExt cx="629" cy="67"/>
              </a:xfrm>
            </p:grpSpPr>
            <p:sp>
              <p:nvSpPr>
                <p:cNvPr id="27764" name="Freeform 109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65" name="Freeform 110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52" name="Group 111"/>
              <p:cNvGrpSpPr>
                <a:grpSpLocks/>
              </p:cNvGrpSpPr>
              <p:nvPr/>
            </p:nvGrpSpPr>
            <p:grpSpPr bwMode="auto">
              <a:xfrm>
                <a:off x="1419" y="795"/>
                <a:ext cx="209" cy="8"/>
                <a:chOff x="1210" y="795"/>
                <a:chExt cx="629" cy="67"/>
              </a:xfrm>
            </p:grpSpPr>
            <p:sp>
              <p:nvSpPr>
                <p:cNvPr id="27762" name="Freeform 112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63" name="Freeform 113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53" name="Group 114"/>
              <p:cNvGrpSpPr>
                <a:grpSpLocks/>
              </p:cNvGrpSpPr>
              <p:nvPr/>
            </p:nvGrpSpPr>
            <p:grpSpPr bwMode="auto">
              <a:xfrm>
                <a:off x="1629" y="795"/>
                <a:ext cx="209" cy="8"/>
                <a:chOff x="1210" y="795"/>
                <a:chExt cx="629" cy="67"/>
              </a:xfrm>
            </p:grpSpPr>
            <p:sp>
              <p:nvSpPr>
                <p:cNvPr id="27760" name="Freeform 115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61" name="Freeform 116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54" name="Group 117"/>
              <p:cNvGrpSpPr>
                <a:grpSpLocks/>
              </p:cNvGrpSpPr>
              <p:nvPr/>
            </p:nvGrpSpPr>
            <p:grpSpPr bwMode="auto">
              <a:xfrm>
                <a:off x="1839" y="795"/>
                <a:ext cx="209" cy="8"/>
                <a:chOff x="1210" y="795"/>
                <a:chExt cx="629" cy="67"/>
              </a:xfrm>
            </p:grpSpPr>
            <p:sp>
              <p:nvSpPr>
                <p:cNvPr id="27758" name="Freeform 118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59" name="Freeform 119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55" name="Group 120"/>
              <p:cNvGrpSpPr>
                <a:grpSpLocks/>
              </p:cNvGrpSpPr>
              <p:nvPr/>
            </p:nvGrpSpPr>
            <p:grpSpPr bwMode="auto">
              <a:xfrm>
                <a:off x="2049" y="795"/>
                <a:ext cx="209" cy="8"/>
                <a:chOff x="1210" y="795"/>
                <a:chExt cx="629" cy="67"/>
              </a:xfrm>
            </p:grpSpPr>
            <p:sp>
              <p:nvSpPr>
                <p:cNvPr id="27756" name="Freeform 121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57" name="Freeform 122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7719" name="Group 123"/>
            <p:cNvGrpSpPr>
              <a:grpSpLocks/>
            </p:cNvGrpSpPr>
            <p:nvPr/>
          </p:nvGrpSpPr>
          <p:grpSpPr bwMode="auto">
            <a:xfrm>
              <a:off x="329" y="3861"/>
              <a:ext cx="5074" cy="28"/>
              <a:chOff x="1210" y="795"/>
              <a:chExt cx="1048" cy="8"/>
            </a:xfrm>
          </p:grpSpPr>
          <p:grpSp>
            <p:nvGrpSpPr>
              <p:cNvPr id="27736" name="Group 124"/>
              <p:cNvGrpSpPr>
                <a:grpSpLocks/>
              </p:cNvGrpSpPr>
              <p:nvPr/>
            </p:nvGrpSpPr>
            <p:grpSpPr bwMode="auto">
              <a:xfrm>
                <a:off x="1210" y="795"/>
                <a:ext cx="209" cy="8"/>
                <a:chOff x="1210" y="795"/>
                <a:chExt cx="629" cy="67"/>
              </a:xfrm>
            </p:grpSpPr>
            <p:sp>
              <p:nvSpPr>
                <p:cNvPr id="27749" name="Freeform 125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50" name="Freeform 126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37" name="Group 127"/>
              <p:cNvGrpSpPr>
                <a:grpSpLocks/>
              </p:cNvGrpSpPr>
              <p:nvPr/>
            </p:nvGrpSpPr>
            <p:grpSpPr bwMode="auto">
              <a:xfrm>
                <a:off x="1419" y="795"/>
                <a:ext cx="209" cy="8"/>
                <a:chOff x="1210" y="795"/>
                <a:chExt cx="629" cy="67"/>
              </a:xfrm>
            </p:grpSpPr>
            <p:sp>
              <p:nvSpPr>
                <p:cNvPr id="27747" name="Freeform 128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48" name="Freeform 129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38" name="Group 130"/>
              <p:cNvGrpSpPr>
                <a:grpSpLocks/>
              </p:cNvGrpSpPr>
              <p:nvPr/>
            </p:nvGrpSpPr>
            <p:grpSpPr bwMode="auto">
              <a:xfrm>
                <a:off x="1629" y="795"/>
                <a:ext cx="209" cy="8"/>
                <a:chOff x="1210" y="795"/>
                <a:chExt cx="629" cy="67"/>
              </a:xfrm>
            </p:grpSpPr>
            <p:sp>
              <p:nvSpPr>
                <p:cNvPr id="27745" name="Freeform 131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46" name="Freeform 132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39" name="Group 133"/>
              <p:cNvGrpSpPr>
                <a:grpSpLocks/>
              </p:cNvGrpSpPr>
              <p:nvPr/>
            </p:nvGrpSpPr>
            <p:grpSpPr bwMode="auto">
              <a:xfrm>
                <a:off x="1839" y="795"/>
                <a:ext cx="209" cy="8"/>
                <a:chOff x="1210" y="795"/>
                <a:chExt cx="629" cy="67"/>
              </a:xfrm>
            </p:grpSpPr>
            <p:sp>
              <p:nvSpPr>
                <p:cNvPr id="27743" name="Freeform 134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44" name="Freeform 135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40" name="Group 136"/>
              <p:cNvGrpSpPr>
                <a:grpSpLocks/>
              </p:cNvGrpSpPr>
              <p:nvPr/>
            </p:nvGrpSpPr>
            <p:grpSpPr bwMode="auto">
              <a:xfrm>
                <a:off x="2049" y="795"/>
                <a:ext cx="209" cy="8"/>
                <a:chOff x="1210" y="795"/>
                <a:chExt cx="629" cy="67"/>
              </a:xfrm>
            </p:grpSpPr>
            <p:sp>
              <p:nvSpPr>
                <p:cNvPr id="27741" name="Freeform 137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42" name="Freeform 138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7720" name="Group 139"/>
            <p:cNvGrpSpPr>
              <a:grpSpLocks/>
            </p:cNvGrpSpPr>
            <p:nvPr/>
          </p:nvGrpSpPr>
          <p:grpSpPr bwMode="auto">
            <a:xfrm>
              <a:off x="329" y="3889"/>
              <a:ext cx="5074" cy="28"/>
              <a:chOff x="1210" y="795"/>
              <a:chExt cx="1048" cy="8"/>
            </a:xfrm>
          </p:grpSpPr>
          <p:grpSp>
            <p:nvGrpSpPr>
              <p:cNvPr id="27721" name="Group 140"/>
              <p:cNvGrpSpPr>
                <a:grpSpLocks/>
              </p:cNvGrpSpPr>
              <p:nvPr/>
            </p:nvGrpSpPr>
            <p:grpSpPr bwMode="auto">
              <a:xfrm>
                <a:off x="1210" y="795"/>
                <a:ext cx="209" cy="8"/>
                <a:chOff x="1210" y="795"/>
                <a:chExt cx="629" cy="67"/>
              </a:xfrm>
            </p:grpSpPr>
            <p:sp>
              <p:nvSpPr>
                <p:cNvPr id="27734" name="Freeform 141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35" name="Freeform 142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22" name="Group 143"/>
              <p:cNvGrpSpPr>
                <a:grpSpLocks/>
              </p:cNvGrpSpPr>
              <p:nvPr/>
            </p:nvGrpSpPr>
            <p:grpSpPr bwMode="auto">
              <a:xfrm>
                <a:off x="1419" y="795"/>
                <a:ext cx="209" cy="8"/>
                <a:chOff x="1210" y="795"/>
                <a:chExt cx="629" cy="67"/>
              </a:xfrm>
            </p:grpSpPr>
            <p:sp>
              <p:nvSpPr>
                <p:cNvPr id="27732" name="Freeform 144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33" name="Freeform 145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23" name="Group 146"/>
              <p:cNvGrpSpPr>
                <a:grpSpLocks/>
              </p:cNvGrpSpPr>
              <p:nvPr/>
            </p:nvGrpSpPr>
            <p:grpSpPr bwMode="auto">
              <a:xfrm>
                <a:off x="1629" y="795"/>
                <a:ext cx="209" cy="8"/>
                <a:chOff x="1210" y="795"/>
                <a:chExt cx="629" cy="67"/>
              </a:xfrm>
            </p:grpSpPr>
            <p:sp>
              <p:nvSpPr>
                <p:cNvPr id="27730" name="Freeform 147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31" name="Freeform 148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24" name="Group 149"/>
              <p:cNvGrpSpPr>
                <a:grpSpLocks/>
              </p:cNvGrpSpPr>
              <p:nvPr/>
            </p:nvGrpSpPr>
            <p:grpSpPr bwMode="auto">
              <a:xfrm>
                <a:off x="1839" y="795"/>
                <a:ext cx="209" cy="8"/>
                <a:chOff x="1210" y="795"/>
                <a:chExt cx="629" cy="67"/>
              </a:xfrm>
            </p:grpSpPr>
            <p:sp>
              <p:nvSpPr>
                <p:cNvPr id="27728" name="Freeform 150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29" name="Freeform 151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7725" name="Group 152"/>
              <p:cNvGrpSpPr>
                <a:grpSpLocks/>
              </p:cNvGrpSpPr>
              <p:nvPr/>
            </p:nvGrpSpPr>
            <p:grpSpPr bwMode="auto">
              <a:xfrm>
                <a:off x="2049" y="795"/>
                <a:ext cx="209" cy="8"/>
                <a:chOff x="1210" y="795"/>
                <a:chExt cx="629" cy="67"/>
              </a:xfrm>
            </p:grpSpPr>
            <p:sp>
              <p:nvSpPr>
                <p:cNvPr id="27726" name="Freeform 153"/>
                <p:cNvSpPr>
                  <a:spLocks/>
                </p:cNvSpPr>
                <p:nvPr/>
              </p:nvSpPr>
              <p:spPr bwMode="auto">
                <a:xfrm>
                  <a:off x="1210" y="795"/>
                  <a:ext cx="524" cy="67"/>
                </a:xfrm>
                <a:custGeom>
                  <a:avLst/>
                  <a:gdLst>
                    <a:gd name="T0" fmla="*/ 0 w 524"/>
                    <a:gd name="T1" fmla="*/ 33 h 67"/>
                    <a:gd name="T2" fmla="*/ 34 w 524"/>
                    <a:gd name="T3" fmla="*/ 6 h 67"/>
                    <a:gd name="T4" fmla="*/ 69 w 524"/>
                    <a:gd name="T5" fmla="*/ 5 h 67"/>
                    <a:gd name="T6" fmla="*/ 104 w 524"/>
                    <a:gd name="T7" fmla="*/ 33 h 67"/>
                    <a:gd name="T8" fmla="*/ 139 w 524"/>
                    <a:gd name="T9" fmla="*/ 61 h 67"/>
                    <a:gd name="T10" fmla="*/ 174 w 524"/>
                    <a:gd name="T11" fmla="*/ 61 h 67"/>
                    <a:gd name="T12" fmla="*/ 209 w 524"/>
                    <a:gd name="T13" fmla="*/ 33 h 67"/>
                    <a:gd name="T14" fmla="*/ 244 w 524"/>
                    <a:gd name="T15" fmla="*/ 5 h 67"/>
                    <a:gd name="T16" fmla="*/ 279 w 524"/>
                    <a:gd name="T17" fmla="*/ 6 h 67"/>
                    <a:gd name="T18" fmla="*/ 314 w 524"/>
                    <a:gd name="T19" fmla="*/ 33 h 67"/>
                    <a:gd name="T20" fmla="*/ 349 w 524"/>
                    <a:gd name="T21" fmla="*/ 62 h 67"/>
                    <a:gd name="T22" fmla="*/ 384 w 524"/>
                    <a:gd name="T23" fmla="*/ 62 h 67"/>
                    <a:gd name="T24" fmla="*/ 419 w 524"/>
                    <a:gd name="T25" fmla="*/ 34 h 67"/>
                    <a:gd name="T26" fmla="*/ 454 w 524"/>
                    <a:gd name="T27" fmla="*/ 5 h 67"/>
                    <a:gd name="T28" fmla="*/ 489 w 524"/>
                    <a:gd name="T29" fmla="*/ 6 h 67"/>
                    <a:gd name="T30" fmla="*/ 524 w 524"/>
                    <a:gd name="T31" fmla="*/ 34 h 6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24" h="67">
                      <a:moveTo>
                        <a:pt x="0" y="33"/>
                      </a:moveTo>
                      <a:cubicBezTo>
                        <a:pt x="11" y="22"/>
                        <a:pt x="23" y="11"/>
                        <a:pt x="34" y="6"/>
                      </a:cubicBezTo>
                      <a:cubicBezTo>
                        <a:pt x="45" y="1"/>
                        <a:pt x="57" y="1"/>
                        <a:pt x="69" y="5"/>
                      </a:cubicBezTo>
                      <a:cubicBezTo>
                        <a:pt x="81" y="9"/>
                        <a:pt x="92" y="24"/>
                        <a:pt x="104" y="33"/>
                      </a:cubicBezTo>
                      <a:cubicBezTo>
                        <a:pt x="116" y="42"/>
                        <a:pt x="127" y="56"/>
                        <a:pt x="139" y="61"/>
                      </a:cubicBezTo>
                      <a:cubicBezTo>
                        <a:pt x="151" y="66"/>
                        <a:pt x="162" y="66"/>
                        <a:pt x="174" y="61"/>
                      </a:cubicBezTo>
                      <a:cubicBezTo>
                        <a:pt x="186" y="56"/>
                        <a:pt x="197" y="42"/>
                        <a:pt x="209" y="33"/>
                      </a:cubicBezTo>
                      <a:cubicBezTo>
                        <a:pt x="221" y="24"/>
                        <a:pt x="232" y="9"/>
                        <a:pt x="244" y="5"/>
                      </a:cubicBezTo>
                      <a:cubicBezTo>
                        <a:pt x="256" y="1"/>
                        <a:pt x="267" y="1"/>
                        <a:pt x="279" y="6"/>
                      </a:cubicBezTo>
                      <a:cubicBezTo>
                        <a:pt x="291" y="11"/>
                        <a:pt x="302" y="24"/>
                        <a:pt x="314" y="33"/>
                      </a:cubicBezTo>
                      <a:cubicBezTo>
                        <a:pt x="326" y="42"/>
                        <a:pt x="337" y="57"/>
                        <a:pt x="349" y="62"/>
                      </a:cubicBezTo>
                      <a:cubicBezTo>
                        <a:pt x="361" y="67"/>
                        <a:pt x="372" y="67"/>
                        <a:pt x="384" y="62"/>
                      </a:cubicBezTo>
                      <a:cubicBezTo>
                        <a:pt x="396" y="57"/>
                        <a:pt x="407" y="43"/>
                        <a:pt x="419" y="34"/>
                      </a:cubicBezTo>
                      <a:cubicBezTo>
                        <a:pt x="431" y="25"/>
                        <a:pt x="442" y="10"/>
                        <a:pt x="454" y="5"/>
                      </a:cubicBezTo>
                      <a:cubicBezTo>
                        <a:pt x="466" y="0"/>
                        <a:pt x="477" y="1"/>
                        <a:pt x="489" y="6"/>
                      </a:cubicBezTo>
                      <a:cubicBezTo>
                        <a:pt x="501" y="11"/>
                        <a:pt x="512" y="22"/>
                        <a:pt x="524" y="3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727" name="Freeform 154"/>
                <p:cNvSpPr>
                  <a:spLocks/>
                </p:cNvSpPr>
                <p:nvPr/>
              </p:nvSpPr>
              <p:spPr bwMode="auto">
                <a:xfrm>
                  <a:off x="1734" y="828"/>
                  <a:ext cx="105" cy="34"/>
                </a:xfrm>
                <a:custGeom>
                  <a:avLst/>
                  <a:gdLst>
                    <a:gd name="T0" fmla="*/ 0 w 105"/>
                    <a:gd name="T1" fmla="*/ 1 h 34"/>
                    <a:gd name="T2" fmla="*/ 35 w 105"/>
                    <a:gd name="T3" fmla="*/ 29 h 34"/>
                    <a:gd name="T4" fmla="*/ 70 w 105"/>
                    <a:gd name="T5" fmla="*/ 29 h 34"/>
                    <a:gd name="T6" fmla="*/ 105 w 105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34">
                      <a:moveTo>
                        <a:pt x="0" y="1"/>
                      </a:moveTo>
                      <a:cubicBezTo>
                        <a:pt x="11" y="12"/>
                        <a:pt x="23" y="24"/>
                        <a:pt x="35" y="29"/>
                      </a:cubicBezTo>
                      <a:cubicBezTo>
                        <a:pt x="47" y="34"/>
                        <a:pt x="58" y="34"/>
                        <a:pt x="70" y="29"/>
                      </a:cubicBezTo>
                      <a:cubicBezTo>
                        <a:pt x="82" y="24"/>
                        <a:pt x="93" y="12"/>
                        <a:pt x="105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</p:grpSp>
      </p:grpSp>
      <p:sp>
        <p:nvSpPr>
          <p:cNvPr id="27715" name="Rectangle 155"/>
          <p:cNvSpPr>
            <a:spLocks noChangeArrowheads="1"/>
          </p:cNvSpPr>
          <p:nvPr/>
        </p:nvSpPr>
        <p:spPr bwMode="auto">
          <a:xfrm>
            <a:off x="4075113" y="5994400"/>
            <a:ext cx="9779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100">
                <a:latin typeface="HGS明朝E" panose="02020900000000000000" pitchFamily="18" charset="-128"/>
                <a:ea typeface="HGS明朝E" panose="02020900000000000000" pitchFamily="18" charset="-128"/>
              </a:rPr>
              <a:t>●　貸しボート</a:t>
            </a:r>
          </a:p>
        </p:txBody>
      </p:sp>
      <p:sp>
        <p:nvSpPr>
          <p:cNvPr id="27716" name="Rectangle 156"/>
          <p:cNvSpPr>
            <a:spLocks noChangeArrowheads="1"/>
          </p:cNvSpPr>
          <p:nvPr/>
        </p:nvSpPr>
        <p:spPr bwMode="auto">
          <a:xfrm>
            <a:off x="6281738" y="5994400"/>
            <a:ext cx="9779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100">
                <a:latin typeface="HGS明朝E" panose="02020900000000000000" pitchFamily="18" charset="-128"/>
                <a:ea typeface="HGS明朝E" panose="02020900000000000000" pitchFamily="18" charset="-128"/>
              </a:rPr>
              <a:t>●　貸しボート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20663" y="142875"/>
            <a:ext cx="37750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zh-TW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事前情報</a:t>
            </a:r>
            <a:r>
              <a:rPr lang="ja-JP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４</a:t>
            </a: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</a:t>
            </a:r>
            <a:endParaRPr lang="ja-JP" altLang="en-US" sz="360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28676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227"/>
          <a:stretch>
            <a:fillRect/>
          </a:stretch>
        </p:blipFill>
        <p:spPr bwMode="auto">
          <a:xfrm>
            <a:off x="933450" y="764704"/>
            <a:ext cx="7289800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20663" y="142875"/>
            <a:ext cx="39909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【</a:t>
            </a:r>
            <a:r>
              <a:rPr lang="zh-TW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事前情報</a:t>
            </a:r>
            <a:r>
              <a:rPr lang="ja-JP" altLang="en-US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５</a:t>
            </a:r>
            <a:r>
              <a:rPr lang="en-US" altLang="zh-TW" sz="360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】</a:t>
            </a:r>
            <a:endParaRPr lang="ja-JP" altLang="en-US" sz="360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68313" y="855663"/>
            <a:ext cx="3013075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海の家での銘柄別売上状況</a:t>
            </a:r>
          </a:p>
        </p:txBody>
      </p:sp>
      <p:pic>
        <p:nvPicPr>
          <p:cNvPr id="29701" name="図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62050"/>
            <a:ext cx="822325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862786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1007604" y="5229200"/>
            <a:ext cx="752483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5239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83"/>
          <p:cNvSpPr txBox="1">
            <a:spLocks noChangeArrowheads="1"/>
          </p:cNvSpPr>
          <p:nvPr/>
        </p:nvSpPr>
        <p:spPr bwMode="auto">
          <a:xfrm>
            <a:off x="322263" y="163513"/>
            <a:ext cx="8057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現状把握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目標の設定　発表資料２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：２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６：００）</a:t>
            </a:r>
          </a:p>
        </p:txBody>
      </p:sp>
      <p:pic>
        <p:nvPicPr>
          <p:cNvPr id="30724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677863"/>
            <a:ext cx="8442325" cy="577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862786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1007604" y="5589240"/>
            <a:ext cx="752483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1799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83"/>
          <p:cNvSpPr txBox="1">
            <a:spLocks noChangeArrowheads="1"/>
          </p:cNvSpPr>
          <p:nvPr/>
        </p:nvSpPr>
        <p:spPr bwMode="auto">
          <a:xfrm>
            <a:off x="251396" y="286532"/>
            <a:ext cx="86412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「情報交換会」</a:t>
            </a: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55</a:t>
            </a:r>
            <a:r>
              <a:rPr lang="ja-JP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" name="Text Box 183">
            <a:extLst>
              <a:ext uri="{FF2B5EF4-FFF2-40B4-BE49-F238E27FC236}">
                <a16:creationId xmlns:a16="http://schemas.microsoft.com/office/drawing/2014/main" id="{B064381E-8D5A-307F-8B87-23666A92F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96" y="1167179"/>
            <a:ext cx="864120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ご自身のサークル一点自慢など共有してください。</a:t>
            </a:r>
            <a:endParaRPr lang="en-US" altLang="ja-JP" sz="2000" b="1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積極的に話す、聞くを心がけてください。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7A67F4F-2C2D-3CDD-35B8-CA66FAFC659E}"/>
              </a:ext>
            </a:extLst>
          </p:cNvPr>
          <p:cNvGrpSpPr/>
          <p:nvPr/>
        </p:nvGrpSpPr>
        <p:grpSpPr>
          <a:xfrm>
            <a:off x="395536" y="2501513"/>
            <a:ext cx="2243201" cy="2090546"/>
            <a:chOff x="533400" y="328612"/>
            <a:chExt cx="4038600" cy="3786187"/>
          </a:xfrm>
        </p:grpSpPr>
        <p:sp>
          <p:nvSpPr>
            <p:cNvPr id="4" name="AutoShape 78">
              <a:extLst>
                <a:ext uri="{FF2B5EF4-FFF2-40B4-BE49-F238E27FC236}">
                  <a16:creationId xmlns:a16="http://schemas.microsoft.com/office/drawing/2014/main" id="{FEC02657-9DFB-8839-865B-D777C63084B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33400" y="462001"/>
              <a:ext cx="4038600" cy="3652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Rectangle 80">
              <a:extLst>
                <a:ext uri="{FF2B5EF4-FFF2-40B4-BE49-F238E27FC236}">
                  <a16:creationId xmlns:a16="http://schemas.microsoft.com/office/drawing/2014/main" id="{A29822F7-311C-EB88-3445-E3F6A034A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578" y="328612"/>
              <a:ext cx="2244121" cy="1201819"/>
            </a:xfrm>
            <a:prstGeom prst="rect">
              <a:avLst/>
            </a:prstGeom>
            <a:solidFill>
              <a:srgbClr val="CC9966"/>
            </a:solidFill>
            <a:ln w="9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100"/>
            </a:p>
          </p:txBody>
        </p:sp>
        <p:sp>
          <p:nvSpPr>
            <p:cNvPr id="6" name="Rectangle 81">
              <a:extLst>
                <a:ext uri="{FF2B5EF4-FFF2-40B4-BE49-F238E27FC236}">
                  <a16:creationId xmlns:a16="http://schemas.microsoft.com/office/drawing/2014/main" id="{AD3DC615-09BE-FD24-0009-454AC8D29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786" y="618629"/>
              <a:ext cx="833882" cy="774751"/>
            </a:xfrm>
            <a:prstGeom prst="rect">
              <a:avLst/>
            </a:prstGeom>
            <a:solidFill>
              <a:srgbClr val="FFFFFF"/>
            </a:solidFill>
            <a:ln w="7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100"/>
            </a:p>
          </p:txBody>
        </p:sp>
        <p:sp>
          <p:nvSpPr>
            <p:cNvPr id="7" name="Freeform 82">
              <a:extLst>
                <a:ext uri="{FF2B5EF4-FFF2-40B4-BE49-F238E27FC236}">
                  <a16:creationId xmlns:a16="http://schemas.microsoft.com/office/drawing/2014/main" id="{EBAA97D8-33C8-EFA2-810F-F52E61D87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275" y="649397"/>
              <a:ext cx="65404" cy="44751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2147483646 w 16"/>
                <a:gd name="T7" fmla="*/ 2147483646 h 16"/>
                <a:gd name="T8" fmla="*/ 0 w 16"/>
                <a:gd name="T9" fmla="*/ 2147483646 h 16"/>
                <a:gd name="T10" fmla="*/ 2147483646 w 16"/>
                <a:gd name="T11" fmla="*/ 2147483646 h 16"/>
                <a:gd name="T12" fmla="*/ 2147483646 w 16"/>
                <a:gd name="T13" fmla="*/ 0 h 16"/>
                <a:gd name="T14" fmla="*/ 2147483646 w 16"/>
                <a:gd name="T15" fmla="*/ 2147483646 h 16"/>
                <a:gd name="T16" fmla="*/ 2147483646 w 16"/>
                <a:gd name="T17" fmla="*/ 2147483646 h 16"/>
                <a:gd name="T18" fmla="*/ 2147483646 w 16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13" y="14"/>
                  </a:lnTo>
                  <a:lnTo>
                    <a:pt x="8" y="16"/>
                  </a:lnTo>
                  <a:lnTo>
                    <a:pt x="2" y="14"/>
                  </a:lnTo>
                  <a:lnTo>
                    <a:pt x="0" y="8"/>
                  </a:lnTo>
                  <a:lnTo>
                    <a:pt x="2" y="2"/>
                  </a:lnTo>
                  <a:lnTo>
                    <a:pt x="8" y="0"/>
                  </a:lnTo>
                  <a:lnTo>
                    <a:pt x="13" y="2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Rectangle 83">
              <a:extLst>
                <a:ext uri="{FF2B5EF4-FFF2-40B4-BE49-F238E27FC236}">
                  <a16:creationId xmlns:a16="http://schemas.microsoft.com/office/drawing/2014/main" id="{36E10641-8ED2-17E9-5B27-A8DBAE3A8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521" y="618629"/>
              <a:ext cx="837970" cy="774751"/>
            </a:xfrm>
            <a:prstGeom prst="rect">
              <a:avLst/>
            </a:prstGeom>
            <a:solidFill>
              <a:srgbClr val="FFFFFF"/>
            </a:solidFill>
            <a:ln w="7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100"/>
            </a:p>
          </p:txBody>
        </p:sp>
        <p:sp>
          <p:nvSpPr>
            <p:cNvPr id="9" name="Freeform 84">
              <a:extLst>
                <a:ext uri="{FF2B5EF4-FFF2-40B4-BE49-F238E27FC236}">
                  <a16:creationId xmlns:a16="http://schemas.microsoft.com/office/drawing/2014/main" id="{00DD92B7-6386-9896-171D-9772C7895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122" y="649397"/>
              <a:ext cx="61315" cy="44751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2147483646 w 15"/>
                <a:gd name="T7" fmla="*/ 2147483646 h 16"/>
                <a:gd name="T8" fmla="*/ 0 w 15"/>
                <a:gd name="T9" fmla="*/ 2147483646 h 16"/>
                <a:gd name="T10" fmla="*/ 2147483646 w 15"/>
                <a:gd name="T11" fmla="*/ 2147483646 h 16"/>
                <a:gd name="T12" fmla="*/ 2147483646 w 15"/>
                <a:gd name="T13" fmla="*/ 0 h 16"/>
                <a:gd name="T14" fmla="*/ 2147483646 w 15"/>
                <a:gd name="T15" fmla="*/ 2147483646 h 16"/>
                <a:gd name="T16" fmla="*/ 2147483646 w 15"/>
                <a:gd name="T17" fmla="*/ 2147483646 h 16"/>
                <a:gd name="T18" fmla="*/ 2147483646 w 15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3" y="14"/>
                  </a:lnTo>
                  <a:lnTo>
                    <a:pt x="7" y="16"/>
                  </a:lnTo>
                  <a:lnTo>
                    <a:pt x="1" y="14"/>
                  </a:lnTo>
                  <a:lnTo>
                    <a:pt x="0" y="8"/>
                  </a:lnTo>
                  <a:lnTo>
                    <a:pt x="1" y="2"/>
                  </a:lnTo>
                  <a:lnTo>
                    <a:pt x="7" y="0"/>
                  </a:lnTo>
                  <a:lnTo>
                    <a:pt x="13" y="2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85">
              <a:extLst>
                <a:ext uri="{FF2B5EF4-FFF2-40B4-BE49-F238E27FC236}">
                  <a16:creationId xmlns:a16="http://schemas.microsoft.com/office/drawing/2014/main" id="{07D6DCE2-B3B8-A6BF-82FF-8958FF9DB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010" y="649397"/>
              <a:ext cx="65404" cy="44751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2147483646 w 16"/>
                <a:gd name="T7" fmla="*/ 2147483646 h 16"/>
                <a:gd name="T8" fmla="*/ 0 w 16"/>
                <a:gd name="T9" fmla="*/ 2147483646 h 16"/>
                <a:gd name="T10" fmla="*/ 2147483646 w 16"/>
                <a:gd name="T11" fmla="*/ 2147483646 h 16"/>
                <a:gd name="T12" fmla="*/ 2147483646 w 16"/>
                <a:gd name="T13" fmla="*/ 0 h 16"/>
                <a:gd name="T14" fmla="*/ 2147483646 w 16"/>
                <a:gd name="T15" fmla="*/ 2147483646 h 16"/>
                <a:gd name="T16" fmla="*/ 2147483646 w 16"/>
                <a:gd name="T17" fmla="*/ 2147483646 h 16"/>
                <a:gd name="T18" fmla="*/ 2147483646 w 16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15" y="14"/>
                  </a:lnTo>
                  <a:lnTo>
                    <a:pt x="8" y="16"/>
                  </a:lnTo>
                  <a:lnTo>
                    <a:pt x="3" y="14"/>
                  </a:lnTo>
                  <a:lnTo>
                    <a:pt x="0" y="8"/>
                  </a:lnTo>
                  <a:lnTo>
                    <a:pt x="3" y="2"/>
                  </a:lnTo>
                  <a:lnTo>
                    <a:pt x="8" y="0"/>
                  </a:lnTo>
                  <a:lnTo>
                    <a:pt x="15" y="2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108EBAB5-F6C2-572B-0A13-8E41599D4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8774" y="649397"/>
              <a:ext cx="65404" cy="44751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2147483646 w 16"/>
                <a:gd name="T7" fmla="*/ 2147483646 h 16"/>
                <a:gd name="T8" fmla="*/ 0 w 16"/>
                <a:gd name="T9" fmla="*/ 2147483646 h 16"/>
                <a:gd name="T10" fmla="*/ 2147483646 w 16"/>
                <a:gd name="T11" fmla="*/ 2147483646 h 16"/>
                <a:gd name="T12" fmla="*/ 2147483646 w 16"/>
                <a:gd name="T13" fmla="*/ 0 h 16"/>
                <a:gd name="T14" fmla="*/ 2147483646 w 16"/>
                <a:gd name="T15" fmla="*/ 2147483646 h 16"/>
                <a:gd name="T16" fmla="*/ 2147483646 w 16"/>
                <a:gd name="T17" fmla="*/ 2147483646 h 16"/>
                <a:gd name="T18" fmla="*/ 2147483646 w 16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15" y="14"/>
                  </a:lnTo>
                  <a:lnTo>
                    <a:pt x="8" y="16"/>
                  </a:lnTo>
                  <a:lnTo>
                    <a:pt x="3" y="14"/>
                  </a:lnTo>
                  <a:lnTo>
                    <a:pt x="0" y="8"/>
                  </a:lnTo>
                  <a:lnTo>
                    <a:pt x="3" y="2"/>
                  </a:lnTo>
                  <a:lnTo>
                    <a:pt x="8" y="0"/>
                  </a:lnTo>
                  <a:lnTo>
                    <a:pt x="15" y="2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Freeform 87">
              <a:extLst>
                <a:ext uri="{FF2B5EF4-FFF2-40B4-BE49-F238E27FC236}">
                  <a16:creationId xmlns:a16="http://schemas.microsoft.com/office/drawing/2014/main" id="{4301239A-158C-0B67-0EF1-7A85F40EB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630" y="1530431"/>
              <a:ext cx="114454" cy="777549"/>
            </a:xfrm>
            <a:custGeom>
              <a:avLst/>
              <a:gdLst>
                <a:gd name="T0" fmla="*/ 0 w 28"/>
                <a:gd name="T1" fmla="*/ 0 h 278"/>
                <a:gd name="T2" fmla="*/ 0 w 28"/>
                <a:gd name="T3" fmla="*/ 2147483646 h 278"/>
                <a:gd name="T4" fmla="*/ 2147483646 w 28"/>
                <a:gd name="T5" fmla="*/ 2147483646 h 278"/>
                <a:gd name="T6" fmla="*/ 2147483646 w 28"/>
                <a:gd name="T7" fmla="*/ 0 h 278"/>
                <a:gd name="T8" fmla="*/ 0 w 28"/>
                <a:gd name="T9" fmla="*/ 0 h 2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78">
                  <a:moveTo>
                    <a:pt x="0" y="0"/>
                  </a:moveTo>
                  <a:lnTo>
                    <a:pt x="0" y="278"/>
                  </a:lnTo>
                  <a:lnTo>
                    <a:pt x="16" y="278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D3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Freeform 88">
              <a:extLst>
                <a:ext uri="{FF2B5EF4-FFF2-40B4-BE49-F238E27FC236}">
                  <a16:creationId xmlns:a16="http://schemas.microsoft.com/office/drawing/2014/main" id="{E68FF364-4FCF-B4CC-59D5-1C74E9D12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191" y="1530431"/>
              <a:ext cx="114454" cy="777549"/>
            </a:xfrm>
            <a:custGeom>
              <a:avLst/>
              <a:gdLst>
                <a:gd name="T0" fmla="*/ 2147483646 w 28"/>
                <a:gd name="T1" fmla="*/ 0 h 278"/>
                <a:gd name="T2" fmla="*/ 2147483646 w 28"/>
                <a:gd name="T3" fmla="*/ 2147483646 h 278"/>
                <a:gd name="T4" fmla="*/ 2147483646 w 28"/>
                <a:gd name="T5" fmla="*/ 2147483646 h 278"/>
                <a:gd name="T6" fmla="*/ 0 w 28"/>
                <a:gd name="T7" fmla="*/ 0 h 278"/>
                <a:gd name="T8" fmla="*/ 2147483646 w 28"/>
                <a:gd name="T9" fmla="*/ 0 h 2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78">
                  <a:moveTo>
                    <a:pt x="28" y="0"/>
                  </a:moveTo>
                  <a:lnTo>
                    <a:pt x="28" y="278"/>
                  </a:lnTo>
                  <a:lnTo>
                    <a:pt x="12" y="278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3D3D3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4" name="Freeform 89">
              <a:extLst>
                <a:ext uri="{FF2B5EF4-FFF2-40B4-BE49-F238E27FC236}">
                  <a16:creationId xmlns:a16="http://schemas.microsoft.com/office/drawing/2014/main" id="{62427373-821D-810D-4FD1-1F259EE95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657" y="2017099"/>
              <a:ext cx="3225159" cy="1750881"/>
            </a:xfrm>
            <a:custGeom>
              <a:avLst/>
              <a:gdLst>
                <a:gd name="T0" fmla="*/ 2147483646 w 789"/>
                <a:gd name="T1" fmla="*/ 0 h 626"/>
                <a:gd name="T2" fmla="*/ 2147483646 w 789"/>
                <a:gd name="T3" fmla="*/ 0 h 626"/>
                <a:gd name="T4" fmla="*/ 2147483646 w 789"/>
                <a:gd name="T5" fmla="*/ 2147483646 h 626"/>
                <a:gd name="T6" fmla="*/ 0 w 789"/>
                <a:gd name="T7" fmla="*/ 2147483646 h 626"/>
                <a:gd name="T8" fmla="*/ 2147483646 w 789"/>
                <a:gd name="T9" fmla="*/ 0 h 6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9" h="626">
                  <a:moveTo>
                    <a:pt x="120" y="0"/>
                  </a:moveTo>
                  <a:lnTo>
                    <a:pt x="681" y="0"/>
                  </a:lnTo>
                  <a:lnTo>
                    <a:pt x="789" y="626"/>
                  </a:lnTo>
                  <a:lnTo>
                    <a:pt x="0" y="62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CCCCCC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" name="Rectangle 90">
              <a:extLst>
                <a:ext uri="{FF2B5EF4-FFF2-40B4-BE49-F238E27FC236}">
                  <a16:creationId xmlns:a16="http://schemas.microsoft.com/office/drawing/2014/main" id="{54C8D255-6AF2-D9F5-6AF6-CBE7D6B50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1657" y="3767980"/>
              <a:ext cx="3225159" cy="64330"/>
            </a:xfrm>
            <a:prstGeom prst="rect">
              <a:avLst/>
            </a:prstGeom>
            <a:solidFill>
              <a:srgbClr val="999999"/>
            </a:solidFill>
            <a:ln w="12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100"/>
            </a:p>
          </p:txBody>
        </p:sp>
        <p:sp>
          <p:nvSpPr>
            <p:cNvPr id="16" name="Freeform 91">
              <a:extLst>
                <a:ext uri="{FF2B5EF4-FFF2-40B4-BE49-F238E27FC236}">
                  <a16:creationId xmlns:a16="http://schemas.microsoft.com/office/drawing/2014/main" id="{8D709DAF-2E88-6BBE-7E3B-D80AD19D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174" y="2187713"/>
              <a:ext cx="711251" cy="377588"/>
            </a:xfrm>
            <a:custGeom>
              <a:avLst/>
              <a:gdLst>
                <a:gd name="T0" fmla="*/ 2147483646 w 174"/>
                <a:gd name="T1" fmla="*/ 2147483646 h 135"/>
                <a:gd name="T2" fmla="*/ 0 w 174"/>
                <a:gd name="T3" fmla="*/ 2147483646 h 135"/>
                <a:gd name="T4" fmla="*/ 2147483646 w 174"/>
                <a:gd name="T5" fmla="*/ 0 h 135"/>
                <a:gd name="T6" fmla="*/ 2147483646 w 174"/>
                <a:gd name="T7" fmla="*/ 0 h 135"/>
                <a:gd name="T8" fmla="*/ 2147483646 w 174"/>
                <a:gd name="T9" fmla="*/ 2147483646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135">
                  <a:moveTo>
                    <a:pt x="131" y="135"/>
                  </a:moveTo>
                  <a:lnTo>
                    <a:pt x="0" y="135"/>
                  </a:lnTo>
                  <a:lnTo>
                    <a:pt x="49" y="0"/>
                  </a:lnTo>
                  <a:lnTo>
                    <a:pt x="174" y="0"/>
                  </a:lnTo>
                  <a:lnTo>
                    <a:pt x="131" y="135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7" name="Freeform 92">
              <a:extLst>
                <a:ext uri="{FF2B5EF4-FFF2-40B4-BE49-F238E27FC236}">
                  <a16:creationId xmlns:a16="http://schemas.microsoft.com/office/drawing/2014/main" id="{D4214250-03DF-DB6E-3F41-F0E166832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127" y="2671580"/>
              <a:ext cx="764393" cy="453102"/>
            </a:xfrm>
            <a:custGeom>
              <a:avLst/>
              <a:gdLst>
                <a:gd name="T0" fmla="*/ 2147483646 w 187"/>
                <a:gd name="T1" fmla="*/ 2147483646 h 162"/>
                <a:gd name="T2" fmla="*/ 0 w 187"/>
                <a:gd name="T3" fmla="*/ 2147483646 h 162"/>
                <a:gd name="T4" fmla="*/ 2147483646 w 187"/>
                <a:gd name="T5" fmla="*/ 0 h 162"/>
                <a:gd name="T6" fmla="*/ 2147483646 w 187"/>
                <a:gd name="T7" fmla="*/ 0 h 162"/>
                <a:gd name="T8" fmla="*/ 2147483646 w 187"/>
                <a:gd name="T9" fmla="*/ 2147483646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62">
                  <a:moveTo>
                    <a:pt x="142" y="162"/>
                  </a:moveTo>
                  <a:lnTo>
                    <a:pt x="0" y="162"/>
                  </a:lnTo>
                  <a:lnTo>
                    <a:pt x="59" y="0"/>
                  </a:lnTo>
                  <a:lnTo>
                    <a:pt x="187" y="0"/>
                  </a:lnTo>
                  <a:lnTo>
                    <a:pt x="142" y="162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" name="Freeform 93">
              <a:extLst>
                <a:ext uri="{FF2B5EF4-FFF2-40B4-BE49-F238E27FC236}">
                  <a16:creationId xmlns:a16="http://schemas.microsoft.com/office/drawing/2014/main" id="{DEA059BB-1BBD-4DA6-71D4-47140BF49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464" y="2196101"/>
              <a:ext cx="551834" cy="436323"/>
            </a:xfrm>
            <a:custGeom>
              <a:avLst/>
              <a:gdLst>
                <a:gd name="T0" fmla="*/ 2147483646 w 135"/>
                <a:gd name="T1" fmla="*/ 2147483646 h 156"/>
                <a:gd name="T2" fmla="*/ 0 w 135"/>
                <a:gd name="T3" fmla="*/ 2147483646 h 156"/>
                <a:gd name="T4" fmla="*/ 2147483646 w 135"/>
                <a:gd name="T5" fmla="*/ 0 h 156"/>
                <a:gd name="T6" fmla="*/ 2147483646 w 135"/>
                <a:gd name="T7" fmla="*/ 0 h 156"/>
                <a:gd name="T8" fmla="*/ 2147483646 w 135"/>
                <a:gd name="T9" fmla="*/ 2147483646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156">
                  <a:moveTo>
                    <a:pt x="132" y="156"/>
                  </a:moveTo>
                  <a:lnTo>
                    <a:pt x="0" y="156"/>
                  </a:lnTo>
                  <a:lnTo>
                    <a:pt x="23" y="0"/>
                  </a:lnTo>
                  <a:lnTo>
                    <a:pt x="135" y="0"/>
                  </a:lnTo>
                  <a:lnTo>
                    <a:pt x="132" y="156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" name="Freeform 94">
              <a:extLst>
                <a:ext uri="{FF2B5EF4-FFF2-40B4-BE49-F238E27FC236}">
                  <a16:creationId xmlns:a16="http://schemas.microsoft.com/office/drawing/2014/main" id="{35CC61EF-02F5-8997-1387-91F932076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713" y="2688362"/>
              <a:ext cx="633587" cy="436323"/>
            </a:xfrm>
            <a:custGeom>
              <a:avLst/>
              <a:gdLst>
                <a:gd name="T0" fmla="*/ 2147483646 w 155"/>
                <a:gd name="T1" fmla="*/ 2147483646 h 156"/>
                <a:gd name="T2" fmla="*/ 0 w 155"/>
                <a:gd name="T3" fmla="*/ 2147483646 h 156"/>
                <a:gd name="T4" fmla="*/ 2147483646 w 155"/>
                <a:gd name="T5" fmla="*/ 0 h 156"/>
                <a:gd name="T6" fmla="*/ 2147483646 w 155"/>
                <a:gd name="T7" fmla="*/ 0 h 156"/>
                <a:gd name="T8" fmla="*/ 2147483646 w 155"/>
                <a:gd name="T9" fmla="*/ 2147483646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" h="156">
                  <a:moveTo>
                    <a:pt x="151" y="156"/>
                  </a:moveTo>
                  <a:lnTo>
                    <a:pt x="0" y="156"/>
                  </a:lnTo>
                  <a:lnTo>
                    <a:pt x="27" y="0"/>
                  </a:lnTo>
                  <a:lnTo>
                    <a:pt x="155" y="0"/>
                  </a:lnTo>
                  <a:lnTo>
                    <a:pt x="151" y="156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" name="Freeform 95">
              <a:extLst>
                <a:ext uri="{FF2B5EF4-FFF2-40B4-BE49-F238E27FC236}">
                  <a16:creationId xmlns:a16="http://schemas.microsoft.com/office/drawing/2014/main" id="{D50F236D-E00B-ABB4-C509-8F88C4ABD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364" y="3298092"/>
              <a:ext cx="976951" cy="349618"/>
            </a:xfrm>
            <a:custGeom>
              <a:avLst/>
              <a:gdLst>
                <a:gd name="T0" fmla="*/ 2147483646 w 239"/>
                <a:gd name="T1" fmla="*/ 2147483646 h 125"/>
                <a:gd name="T2" fmla="*/ 0 w 239"/>
                <a:gd name="T3" fmla="*/ 2147483646 h 125"/>
                <a:gd name="T4" fmla="*/ 2147483646 w 239"/>
                <a:gd name="T5" fmla="*/ 0 h 125"/>
                <a:gd name="T6" fmla="*/ 2147483646 w 239"/>
                <a:gd name="T7" fmla="*/ 0 h 125"/>
                <a:gd name="T8" fmla="*/ 2147483646 w 239"/>
                <a:gd name="T9" fmla="*/ 2147483646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125">
                  <a:moveTo>
                    <a:pt x="210" y="125"/>
                  </a:moveTo>
                  <a:lnTo>
                    <a:pt x="0" y="125"/>
                  </a:lnTo>
                  <a:lnTo>
                    <a:pt x="49" y="0"/>
                  </a:lnTo>
                  <a:lnTo>
                    <a:pt x="239" y="0"/>
                  </a:lnTo>
                  <a:lnTo>
                    <a:pt x="210" y="125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" name="Freeform 96">
              <a:extLst>
                <a:ext uri="{FF2B5EF4-FFF2-40B4-BE49-F238E27FC236}">
                  <a16:creationId xmlns:a16="http://schemas.microsoft.com/office/drawing/2014/main" id="{B507CEDD-656A-6827-7ABD-83F3EB18B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645" y="3298092"/>
              <a:ext cx="858407" cy="349618"/>
            </a:xfrm>
            <a:custGeom>
              <a:avLst/>
              <a:gdLst>
                <a:gd name="T0" fmla="*/ 2147483646 w 210"/>
                <a:gd name="T1" fmla="*/ 2147483646 h 125"/>
                <a:gd name="T2" fmla="*/ 0 w 210"/>
                <a:gd name="T3" fmla="*/ 2147483646 h 125"/>
                <a:gd name="T4" fmla="*/ 2147483646 w 210"/>
                <a:gd name="T5" fmla="*/ 0 h 125"/>
                <a:gd name="T6" fmla="*/ 2147483646 w 210"/>
                <a:gd name="T7" fmla="*/ 0 h 125"/>
                <a:gd name="T8" fmla="*/ 2147483646 w 210"/>
                <a:gd name="T9" fmla="*/ 2147483646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125">
                  <a:moveTo>
                    <a:pt x="208" y="125"/>
                  </a:moveTo>
                  <a:lnTo>
                    <a:pt x="0" y="125"/>
                  </a:lnTo>
                  <a:lnTo>
                    <a:pt x="19" y="0"/>
                  </a:lnTo>
                  <a:lnTo>
                    <a:pt x="210" y="0"/>
                  </a:lnTo>
                  <a:lnTo>
                    <a:pt x="208" y="125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" name="Freeform 103">
              <a:extLst>
                <a:ext uri="{FF2B5EF4-FFF2-40B4-BE49-F238E27FC236}">
                  <a16:creationId xmlns:a16="http://schemas.microsoft.com/office/drawing/2014/main" id="{DDA33B7D-6353-DFE0-71D8-00596E21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6653" y="3373613"/>
              <a:ext cx="249348" cy="296474"/>
            </a:xfrm>
            <a:custGeom>
              <a:avLst/>
              <a:gdLst>
                <a:gd name="T0" fmla="*/ 2147483646 w 61"/>
                <a:gd name="T1" fmla="*/ 2147483646 h 106"/>
                <a:gd name="T2" fmla="*/ 2147483646 w 61"/>
                <a:gd name="T3" fmla="*/ 2147483646 h 106"/>
                <a:gd name="T4" fmla="*/ 2147483646 w 61"/>
                <a:gd name="T5" fmla="*/ 2147483646 h 106"/>
                <a:gd name="T6" fmla="*/ 2147483646 w 61"/>
                <a:gd name="T7" fmla="*/ 2147483646 h 106"/>
                <a:gd name="T8" fmla="*/ 2147483646 w 61"/>
                <a:gd name="T9" fmla="*/ 2147483646 h 106"/>
                <a:gd name="T10" fmla="*/ 2147483646 w 61"/>
                <a:gd name="T11" fmla="*/ 2147483646 h 106"/>
                <a:gd name="T12" fmla="*/ 2147483646 w 61"/>
                <a:gd name="T13" fmla="*/ 2147483646 h 106"/>
                <a:gd name="T14" fmla="*/ 2147483646 w 61"/>
                <a:gd name="T15" fmla="*/ 2147483646 h 106"/>
                <a:gd name="T16" fmla="*/ 2147483646 w 61"/>
                <a:gd name="T17" fmla="*/ 2147483646 h 106"/>
                <a:gd name="T18" fmla="*/ 2147483646 w 61"/>
                <a:gd name="T19" fmla="*/ 0 h 106"/>
                <a:gd name="T20" fmla="*/ 2147483646 w 61"/>
                <a:gd name="T21" fmla="*/ 2147483646 h 106"/>
                <a:gd name="T22" fmla="*/ 2147483646 w 61"/>
                <a:gd name="T23" fmla="*/ 2147483646 h 106"/>
                <a:gd name="T24" fmla="*/ 2147483646 w 61"/>
                <a:gd name="T25" fmla="*/ 2147483646 h 106"/>
                <a:gd name="T26" fmla="*/ 2147483646 w 61"/>
                <a:gd name="T27" fmla="*/ 2147483646 h 106"/>
                <a:gd name="T28" fmla="*/ 2147483646 w 61"/>
                <a:gd name="T29" fmla="*/ 2147483646 h 106"/>
                <a:gd name="T30" fmla="*/ 2147483646 w 61"/>
                <a:gd name="T31" fmla="*/ 2147483646 h 106"/>
                <a:gd name="T32" fmla="*/ 2147483646 w 61"/>
                <a:gd name="T33" fmla="*/ 2147483646 h 106"/>
                <a:gd name="T34" fmla="*/ 2147483646 w 61"/>
                <a:gd name="T35" fmla="*/ 2147483646 h 106"/>
                <a:gd name="T36" fmla="*/ 2147483646 w 61"/>
                <a:gd name="T37" fmla="*/ 2147483646 h 106"/>
                <a:gd name="T38" fmla="*/ 2147483646 w 61"/>
                <a:gd name="T39" fmla="*/ 2147483646 h 106"/>
                <a:gd name="T40" fmla="*/ 2147483646 w 61"/>
                <a:gd name="T41" fmla="*/ 2147483646 h 106"/>
                <a:gd name="T42" fmla="*/ 2147483646 w 61"/>
                <a:gd name="T43" fmla="*/ 2147483646 h 106"/>
                <a:gd name="T44" fmla="*/ 0 w 61"/>
                <a:gd name="T45" fmla="*/ 2147483646 h 106"/>
                <a:gd name="T46" fmla="*/ 2147483646 w 61"/>
                <a:gd name="T47" fmla="*/ 2147483646 h 106"/>
                <a:gd name="T48" fmla="*/ 2147483646 w 61"/>
                <a:gd name="T49" fmla="*/ 2147483646 h 106"/>
                <a:gd name="T50" fmla="*/ 2147483646 w 61"/>
                <a:gd name="T51" fmla="*/ 2147483646 h 106"/>
                <a:gd name="T52" fmla="*/ 2147483646 w 61"/>
                <a:gd name="T53" fmla="*/ 2147483646 h 106"/>
                <a:gd name="T54" fmla="*/ 2147483646 w 61"/>
                <a:gd name="T55" fmla="*/ 2147483646 h 106"/>
                <a:gd name="T56" fmla="*/ 2147483646 w 61"/>
                <a:gd name="T57" fmla="*/ 2147483646 h 106"/>
                <a:gd name="T58" fmla="*/ 2147483646 w 61"/>
                <a:gd name="T59" fmla="*/ 2147483646 h 106"/>
                <a:gd name="T60" fmla="*/ 2147483646 w 61"/>
                <a:gd name="T61" fmla="*/ 2147483646 h 106"/>
                <a:gd name="T62" fmla="*/ 2147483646 w 61"/>
                <a:gd name="T63" fmla="*/ 2147483646 h 106"/>
                <a:gd name="T64" fmla="*/ 2147483646 w 61"/>
                <a:gd name="T65" fmla="*/ 2147483646 h 106"/>
                <a:gd name="T66" fmla="*/ 2147483646 w 61"/>
                <a:gd name="T67" fmla="*/ 2147483646 h 106"/>
                <a:gd name="T68" fmla="*/ 2147483646 w 61"/>
                <a:gd name="T69" fmla="*/ 2147483646 h 106"/>
                <a:gd name="T70" fmla="*/ 2147483646 w 61"/>
                <a:gd name="T71" fmla="*/ 2147483646 h 106"/>
                <a:gd name="T72" fmla="*/ 2147483646 w 61"/>
                <a:gd name="T73" fmla="*/ 2147483646 h 106"/>
                <a:gd name="T74" fmla="*/ 2147483646 w 61"/>
                <a:gd name="T75" fmla="*/ 2147483646 h 106"/>
                <a:gd name="T76" fmla="*/ 2147483646 w 61"/>
                <a:gd name="T77" fmla="*/ 2147483646 h 106"/>
                <a:gd name="T78" fmla="*/ 2147483646 w 61"/>
                <a:gd name="T79" fmla="*/ 2147483646 h 106"/>
                <a:gd name="T80" fmla="*/ 2147483646 w 61"/>
                <a:gd name="T81" fmla="*/ 2147483646 h 106"/>
                <a:gd name="T82" fmla="*/ 2147483646 w 61"/>
                <a:gd name="T83" fmla="*/ 2147483646 h 106"/>
                <a:gd name="T84" fmla="*/ 2147483646 w 61"/>
                <a:gd name="T85" fmla="*/ 2147483646 h 106"/>
                <a:gd name="T86" fmla="*/ 2147483646 w 61"/>
                <a:gd name="T87" fmla="*/ 2147483646 h 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1" h="106">
                  <a:moveTo>
                    <a:pt x="61" y="76"/>
                  </a:moveTo>
                  <a:lnTo>
                    <a:pt x="61" y="74"/>
                  </a:lnTo>
                  <a:lnTo>
                    <a:pt x="61" y="69"/>
                  </a:lnTo>
                  <a:lnTo>
                    <a:pt x="59" y="64"/>
                  </a:lnTo>
                  <a:lnTo>
                    <a:pt x="58" y="56"/>
                  </a:lnTo>
                  <a:lnTo>
                    <a:pt x="55" y="38"/>
                  </a:lnTo>
                  <a:lnTo>
                    <a:pt x="50" y="21"/>
                  </a:lnTo>
                  <a:lnTo>
                    <a:pt x="43" y="10"/>
                  </a:lnTo>
                  <a:lnTo>
                    <a:pt x="33" y="2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5" y="5"/>
                  </a:lnTo>
                  <a:lnTo>
                    <a:pt x="13" y="8"/>
                  </a:lnTo>
                  <a:lnTo>
                    <a:pt x="13" y="12"/>
                  </a:lnTo>
                  <a:lnTo>
                    <a:pt x="17" y="17"/>
                  </a:lnTo>
                  <a:lnTo>
                    <a:pt x="22" y="21"/>
                  </a:lnTo>
                  <a:lnTo>
                    <a:pt x="25" y="28"/>
                  </a:lnTo>
                  <a:lnTo>
                    <a:pt x="22" y="28"/>
                  </a:lnTo>
                  <a:lnTo>
                    <a:pt x="14" y="30"/>
                  </a:lnTo>
                  <a:lnTo>
                    <a:pt x="7" y="34"/>
                  </a:lnTo>
                  <a:lnTo>
                    <a:pt x="2" y="42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4"/>
                  </a:lnTo>
                  <a:lnTo>
                    <a:pt x="2" y="57"/>
                  </a:lnTo>
                  <a:lnTo>
                    <a:pt x="1" y="62"/>
                  </a:lnTo>
                  <a:lnTo>
                    <a:pt x="2" y="65"/>
                  </a:lnTo>
                  <a:lnTo>
                    <a:pt x="5" y="68"/>
                  </a:lnTo>
                  <a:lnTo>
                    <a:pt x="3" y="69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7" y="81"/>
                  </a:lnTo>
                  <a:lnTo>
                    <a:pt x="11" y="85"/>
                  </a:lnTo>
                  <a:lnTo>
                    <a:pt x="17" y="86"/>
                  </a:lnTo>
                  <a:lnTo>
                    <a:pt x="19" y="88"/>
                  </a:lnTo>
                  <a:lnTo>
                    <a:pt x="21" y="88"/>
                  </a:lnTo>
                  <a:lnTo>
                    <a:pt x="21" y="89"/>
                  </a:lnTo>
                  <a:lnTo>
                    <a:pt x="21" y="93"/>
                  </a:lnTo>
                  <a:lnTo>
                    <a:pt x="22" y="98"/>
                  </a:lnTo>
                  <a:lnTo>
                    <a:pt x="25" y="106"/>
                  </a:lnTo>
                  <a:lnTo>
                    <a:pt x="61" y="76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3" name="Freeform 104">
              <a:extLst>
                <a:ext uri="{FF2B5EF4-FFF2-40B4-BE49-F238E27FC236}">
                  <a16:creationId xmlns:a16="http://schemas.microsoft.com/office/drawing/2014/main" id="{1E0B4084-344B-46C6-A600-5F69EC996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298" y="2934492"/>
              <a:ext cx="662199" cy="542605"/>
            </a:xfrm>
            <a:custGeom>
              <a:avLst/>
              <a:gdLst>
                <a:gd name="T0" fmla="*/ 2147483646 w 162"/>
                <a:gd name="T1" fmla="*/ 0 h 194"/>
                <a:gd name="T2" fmla="*/ 2147483646 w 162"/>
                <a:gd name="T3" fmla="*/ 2147483646 h 194"/>
                <a:gd name="T4" fmla="*/ 2147483646 w 162"/>
                <a:gd name="T5" fmla="*/ 2147483646 h 194"/>
                <a:gd name="T6" fmla="*/ 2147483646 w 162"/>
                <a:gd name="T7" fmla="*/ 2147483646 h 194"/>
                <a:gd name="T8" fmla="*/ 2147483646 w 162"/>
                <a:gd name="T9" fmla="*/ 2147483646 h 194"/>
                <a:gd name="T10" fmla="*/ 2147483646 w 162"/>
                <a:gd name="T11" fmla="*/ 2147483646 h 194"/>
                <a:gd name="T12" fmla="*/ 2147483646 w 162"/>
                <a:gd name="T13" fmla="*/ 2147483646 h 194"/>
                <a:gd name="T14" fmla="*/ 2147483646 w 162"/>
                <a:gd name="T15" fmla="*/ 2147483646 h 194"/>
                <a:gd name="T16" fmla="*/ 2147483646 w 162"/>
                <a:gd name="T17" fmla="*/ 2147483646 h 194"/>
                <a:gd name="T18" fmla="*/ 2147483646 w 162"/>
                <a:gd name="T19" fmla="*/ 2147483646 h 194"/>
                <a:gd name="T20" fmla="*/ 2147483646 w 162"/>
                <a:gd name="T21" fmla="*/ 2147483646 h 194"/>
                <a:gd name="T22" fmla="*/ 2147483646 w 162"/>
                <a:gd name="T23" fmla="*/ 2147483646 h 194"/>
                <a:gd name="T24" fmla="*/ 2147483646 w 162"/>
                <a:gd name="T25" fmla="*/ 2147483646 h 194"/>
                <a:gd name="T26" fmla="*/ 2147483646 w 162"/>
                <a:gd name="T27" fmla="*/ 2147483646 h 194"/>
                <a:gd name="T28" fmla="*/ 2147483646 w 162"/>
                <a:gd name="T29" fmla="*/ 2147483646 h 194"/>
                <a:gd name="T30" fmla="*/ 0 w 162"/>
                <a:gd name="T31" fmla="*/ 2147483646 h 194"/>
                <a:gd name="T32" fmla="*/ 2147483646 w 162"/>
                <a:gd name="T33" fmla="*/ 2147483646 h 194"/>
                <a:gd name="T34" fmla="*/ 2147483646 w 162"/>
                <a:gd name="T35" fmla="*/ 2147483646 h 194"/>
                <a:gd name="T36" fmla="*/ 2147483646 w 162"/>
                <a:gd name="T37" fmla="*/ 2147483646 h 194"/>
                <a:gd name="T38" fmla="*/ 2147483646 w 162"/>
                <a:gd name="T39" fmla="*/ 2147483646 h 194"/>
                <a:gd name="T40" fmla="*/ 2147483646 w 162"/>
                <a:gd name="T41" fmla="*/ 2147483646 h 194"/>
                <a:gd name="T42" fmla="*/ 2147483646 w 162"/>
                <a:gd name="T43" fmla="*/ 2147483646 h 194"/>
                <a:gd name="T44" fmla="*/ 2147483646 w 162"/>
                <a:gd name="T45" fmla="*/ 2147483646 h 194"/>
                <a:gd name="T46" fmla="*/ 2147483646 w 162"/>
                <a:gd name="T47" fmla="*/ 2147483646 h 194"/>
                <a:gd name="T48" fmla="*/ 2147483646 w 162"/>
                <a:gd name="T49" fmla="*/ 2147483646 h 194"/>
                <a:gd name="T50" fmla="*/ 2147483646 w 162"/>
                <a:gd name="T51" fmla="*/ 2147483646 h 194"/>
                <a:gd name="T52" fmla="*/ 2147483646 w 162"/>
                <a:gd name="T53" fmla="*/ 2147483646 h 194"/>
                <a:gd name="T54" fmla="*/ 2147483646 w 162"/>
                <a:gd name="T55" fmla="*/ 2147483646 h 194"/>
                <a:gd name="T56" fmla="*/ 2147483646 w 162"/>
                <a:gd name="T57" fmla="*/ 2147483646 h 194"/>
                <a:gd name="T58" fmla="*/ 2147483646 w 162"/>
                <a:gd name="T59" fmla="*/ 2147483646 h 194"/>
                <a:gd name="T60" fmla="*/ 2147483646 w 162"/>
                <a:gd name="T61" fmla="*/ 2147483646 h 194"/>
                <a:gd name="T62" fmla="*/ 2147483646 w 162"/>
                <a:gd name="T63" fmla="*/ 2147483646 h 194"/>
                <a:gd name="T64" fmla="*/ 2147483646 w 162"/>
                <a:gd name="T65" fmla="*/ 2147483646 h 194"/>
                <a:gd name="T66" fmla="*/ 2147483646 w 162"/>
                <a:gd name="T67" fmla="*/ 2147483646 h 194"/>
                <a:gd name="T68" fmla="*/ 2147483646 w 162"/>
                <a:gd name="T69" fmla="*/ 2147483646 h 194"/>
                <a:gd name="T70" fmla="*/ 2147483646 w 162"/>
                <a:gd name="T71" fmla="*/ 2147483646 h 194"/>
                <a:gd name="T72" fmla="*/ 2147483646 w 162"/>
                <a:gd name="T73" fmla="*/ 2147483646 h 194"/>
                <a:gd name="T74" fmla="*/ 2147483646 w 162"/>
                <a:gd name="T75" fmla="*/ 2147483646 h 194"/>
                <a:gd name="T76" fmla="*/ 2147483646 w 162"/>
                <a:gd name="T77" fmla="*/ 2147483646 h 194"/>
                <a:gd name="T78" fmla="*/ 2147483646 w 162"/>
                <a:gd name="T79" fmla="*/ 2147483646 h 194"/>
                <a:gd name="T80" fmla="*/ 2147483646 w 162"/>
                <a:gd name="T81" fmla="*/ 2147483646 h 194"/>
                <a:gd name="T82" fmla="*/ 2147483646 w 162"/>
                <a:gd name="T83" fmla="*/ 2147483646 h 194"/>
                <a:gd name="T84" fmla="*/ 2147483646 w 162"/>
                <a:gd name="T85" fmla="*/ 2147483646 h 194"/>
                <a:gd name="T86" fmla="*/ 2147483646 w 162"/>
                <a:gd name="T87" fmla="*/ 2147483646 h 194"/>
                <a:gd name="T88" fmla="*/ 2147483646 w 162"/>
                <a:gd name="T89" fmla="*/ 2147483646 h 194"/>
                <a:gd name="T90" fmla="*/ 2147483646 w 162"/>
                <a:gd name="T91" fmla="*/ 2147483646 h 194"/>
                <a:gd name="T92" fmla="*/ 2147483646 w 162"/>
                <a:gd name="T93" fmla="*/ 2147483646 h 194"/>
                <a:gd name="T94" fmla="*/ 2147483646 w 162"/>
                <a:gd name="T95" fmla="*/ 2147483646 h 194"/>
                <a:gd name="T96" fmla="*/ 2147483646 w 162"/>
                <a:gd name="T97" fmla="*/ 2147483646 h 194"/>
                <a:gd name="T98" fmla="*/ 2147483646 w 162"/>
                <a:gd name="T99" fmla="*/ 2147483646 h 194"/>
                <a:gd name="T100" fmla="*/ 2147483646 w 162"/>
                <a:gd name="T101" fmla="*/ 2147483646 h 194"/>
                <a:gd name="T102" fmla="*/ 2147483646 w 162"/>
                <a:gd name="T103" fmla="*/ 2147483646 h 194"/>
                <a:gd name="T104" fmla="*/ 2147483646 w 162"/>
                <a:gd name="T105" fmla="*/ 0 h 19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62" h="194">
                  <a:moveTo>
                    <a:pt x="68" y="0"/>
                  </a:moveTo>
                  <a:lnTo>
                    <a:pt x="66" y="1"/>
                  </a:lnTo>
                  <a:lnTo>
                    <a:pt x="62" y="4"/>
                  </a:lnTo>
                  <a:lnTo>
                    <a:pt x="58" y="9"/>
                  </a:lnTo>
                  <a:lnTo>
                    <a:pt x="52" y="16"/>
                  </a:lnTo>
                  <a:lnTo>
                    <a:pt x="45" y="26"/>
                  </a:lnTo>
                  <a:lnTo>
                    <a:pt x="40" y="38"/>
                  </a:lnTo>
                  <a:lnTo>
                    <a:pt x="33" y="53"/>
                  </a:lnTo>
                  <a:lnTo>
                    <a:pt x="29" y="69"/>
                  </a:lnTo>
                  <a:lnTo>
                    <a:pt x="28" y="69"/>
                  </a:lnTo>
                  <a:lnTo>
                    <a:pt x="25" y="70"/>
                  </a:lnTo>
                  <a:lnTo>
                    <a:pt x="14" y="74"/>
                  </a:lnTo>
                  <a:lnTo>
                    <a:pt x="9" y="78"/>
                  </a:lnTo>
                  <a:lnTo>
                    <a:pt x="4" y="82"/>
                  </a:lnTo>
                  <a:lnTo>
                    <a:pt x="1" y="90"/>
                  </a:lnTo>
                  <a:lnTo>
                    <a:pt x="0" y="98"/>
                  </a:lnTo>
                  <a:lnTo>
                    <a:pt x="1" y="107"/>
                  </a:lnTo>
                  <a:lnTo>
                    <a:pt x="4" y="115"/>
                  </a:lnTo>
                  <a:lnTo>
                    <a:pt x="9" y="119"/>
                  </a:lnTo>
                  <a:lnTo>
                    <a:pt x="16" y="123"/>
                  </a:lnTo>
                  <a:lnTo>
                    <a:pt x="26" y="127"/>
                  </a:lnTo>
                  <a:lnTo>
                    <a:pt x="29" y="129"/>
                  </a:lnTo>
                  <a:lnTo>
                    <a:pt x="30" y="129"/>
                  </a:lnTo>
                  <a:lnTo>
                    <a:pt x="30" y="131"/>
                  </a:lnTo>
                  <a:lnTo>
                    <a:pt x="32" y="137"/>
                  </a:lnTo>
                  <a:lnTo>
                    <a:pt x="34" y="147"/>
                  </a:lnTo>
                  <a:lnTo>
                    <a:pt x="38" y="158"/>
                  </a:lnTo>
                  <a:lnTo>
                    <a:pt x="46" y="170"/>
                  </a:lnTo>
                  <a:lnTo>
                    <a:pt x="57" y="179"/>
                  </a:lnTo>
                  <a:lnTo>
                    <a:pt x="72" y="189"/>
                  </a:lnTo>
                  <a:lnTo>
                    <a:pt x="91" y="194"/>
                  </a:lnTo>
                  <a:lnTo>
                    <a:pt x="105" y="187"/>
                  </a:lnTo>
                  <a:lnTo>
                    <a:pt x="115" y="182"/>
                  </a:lnTo>
                  <a:lnTo>
                    <a:pt x="133" y="174"/>
                  </a:lnTo>
                  <a:lnTo>
                    <a:pt x="145" y="167"/>
                  </a:lnTo>
                  <a:lnTo>
                    <a:pt x="154" y="163"/>
                  </a:lnTo>
                  <a:lnTo>
                    <a:pt x="159" y="161"/>
                  </a:lnTo>
                  <a:lnTo>
                    <a:pt x="162" y="159"/>
                  </a:lnTo>
                  <a:lnTo>
                    <a:pt x="162" y="137"/>
                  </a:lnTo>
                  <a:lnTo>
                    <a:pt x="161" y="117"/>
                  </a:lnTo>
                  <a:lnTo>
                    <a:pt x="159" y="99"/>
                  </a:lnTo>
                  <a:lnTo>
                    <a:pt x="159" y="85"/>
                  </a:lnTo>
                  <a:lnTo>
                    <a:pt x="159" y="73"/>
                  </a:lnTo>
                  <a:lnTo>
                    <a:pt x="158" y="62"/>
                  </a:lnTo>
                  <a:lnTo>
                    <a:pt x="158" y="53"/>
                  </a:lnTo>
                  <a:lnTo>
                    <a:pt x="157" y="46"/>
                  </a:lnTo>
                  <a:lnTo>
                    <a:pt x="157" y="37"/>
                  </a:lnTo>
                  <a:lnTo>
                    <a:pt x="157" y="33"/>
                  </a:lnTo>
                  <a:lnTo>
                    <a:pt x="157" y="3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" name="Freeform 105">
              <a:extLst>
                <a:ext uri="{FF2B5EF4-FFF2-40B4-BE49-F238E27FC236}">
                  <a16:creationId xmlns:a16="http://schemas.microsoft.com/office/drawing/2014/main" id="{3DC6E914-B0AB-70E7-26E7-2AFD59B98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064" y="3342845"/>
              <a:ext cx="359715" cy="237740"/>
            </a:xfrm>
            <a:custGeom>
              <a:avLst/>
              <a:gdLst>
                <a:gd name="T0" fmla="*/ 2147483646 w 88"/>
                <a:gd name="T1" fmla="*/ 2147483646 h 85"/>
                <a:gd name="T2" fmla="*/ 2147483646 w 88"/>
                <a:gd name="T3" fmla="*/ 2147483646 h 85"/>
                <a:gd name="T4" fmla="*/ 2147483646 w 88"/>
                <a:gd name="T5" fmla="*/ 2147483646 h 85"/>
                <a:gd name="T6" fmla="*/ 2147483646 w 88"/>
                <a:gd name="T7" fmla="*/ 2147483646 h 85"/>
                <a:gd name="T8" fmla="*/ 2147483646 w 88"/>
                <a:gd name="T9" fmla="*/ 2147483646 h 85"/>
                <a:gd name="T10" fmla="*/ 2147483646 w 88"/>
                <a:gd name="T11" fmla="*/ 2147483646 h 85"/>
                <a:gd name="T12" fmla="*/ 2147483646 w 88"/>
                <a:gd name="T13" fmla="*/ 2147483646 h 85"/>
                <a:gd name="T14" fmla="*/ 2147483646 w 88"/>
                <a:gd name="T15" fmla="*/ 2147483646 h 85"/>
                <a:gd name="T16" fmla="*/ 2147483646 w 88"/>
                <a:gd name="T17" fmla="*/ 2147483646 h 85"/>
                <a:gd name="T18" fmla="*/ 2147483646 w 88"/>
                <a:gd name="T19" fmla="*/ 2147483646 h 85"/>
                <a:gd name="T20" fmla="*/ 2147483646 w 88"/>
                <a:gd name="T21" fmla="*/ 2147483646 h 85"/>
                <a:gd name="T22" fmla="*/ 2147483646 w 88"/>
                <a:gd name="T23" fmla="*/ 0 h 85"/>
                <a:gd name="T24" fmla="*/ 2147483646 w 88"/>
                <a:gd name="T25" fmla="*/ 0 h 85"/>
                <a:gd name="T26" fmla="*/ 2147483646 w 88"/>
                <a:gd name="T27" fmla="*/ 2147483646 h 85"/>
                <a:gd name="T28" fmla="*/ 0 w 88"/>
                <a:gd name="T29" fmla="*/ 2147483646 h 85"/>
                <a:gd name="T30" fmla="*/ 0 w 88"/>
                <a:gd name="T31" fmla="*/ 2147483646 h 85"/>
                <a:gd name="T32" fmla="*/ 2147483646 w 88"/>
                <a:gd name="T33" fmla="*/ 2147483646 h 85"/>
                <a:gd name="T34" fmla="*/ 2147483646 w 88"/>
                <a:gd name="T35" fmla="*/ 2147483646 h 85"/>
                <a:gd name="T36" fmla="*/ 2147483646 w 88"/>
                <a:gd name="T37" fmla="*/ 2147483646 h 85"/>
                <a:gd name="T38" fmla="*/ 2147483646 w 88"/>
                <a:gd name="T39" fmla="*/ 2147483646 h 85"/>
                <a:gd name="T40" fmla="*/ 2147483646 w 88"/>
                <a:gd name="T41" fmla="*/ 2147483646 h 85"/>
                <a:gd name="T42" fmla="*/ 2147483646 w 88"/>
                <a:gd name="T43" fmla="*/ 2147483646 h 85"/>
                <a:gd name="T44" fmla="*/ 2147483646 w 88"/>
                <a:gd name="T45" fmla="*/ 2147483646 h 85"/>
                <a:gd name="T46" fmla="*/ 2147483646 w 88"/>
                <a:gd name="T47" fmla="*/ 2147483646 h 85"/>
                <a:gd name="T48" fmla="*/ 2147483646 w 88"/>
                <a:gd name="T49" fmla="*/ 2147483646 h 85"/>
                <a:gd name="T50" fmla="*/ 2147483646 w 88"/>
                <a:gd name="T51" fmla="*/ 2147483646 h 85"/>
                <a:gd name="T52" fmla="*/ 2147483646 w 88"/>
                <a:gd name="T53" fmla="*/ 2147483646 h 85"/>
                <a:gd name="T54" fmla="*/ 2147483646 w 88"/>
                <a:gd name="T55" fmla="*/ 2147483646 h 8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8" h="85">
                  <a:moveTo>
                    <a:pt x="88" y="77"/>
                  </a:moveTo>
                  <a:lnTo>
                    <a:pt x="75" y="64"/>
                  </a:lnTo>
                  <a:lnTo>
                    <a:pt x="63" y="52"/>
                  </a:lnTo>
                  <a:lnTo>
                    <a:pt x="44" y="33"/>
                  </a:lnTo>
                  <a:lnTo>
                    <a:pt x="31" y="20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16" y="24"/>
                  </a:lnTo>
                  <a:lnTo>
                    <a:pt x="27" y="36"/>
                  </a:lnTo>
                  <a:lnTo>
                    <a:pt x="44" y="53"/>
                  </a:lnTo>
                  <a:lnTo>
                    <a:pt x="57" y="67"/>
                  </a:lnTo>
                  <a:lnTo>
                    <a:pt x="67" y="76"/>
                  </a:lnTo>
                  <a:lnTo>
                    <a:pt x="72" y="81"/>
                  </a:lnTo>
                  <a:lnTo>
                    <a:pt x="75" y="84"/>
                  </a:lnTo>
                  <a:lnTo>
                    <a:pt x="76" y="85"/>
                  </a:lnTo>
                  <a:lnTo>
                    <a:pt x="88" y="77"/>
                  </a:lnTo>
                  <a:close/>
                </a:path>
              </a:pathLst>
            </a:custGeom>
            <a:solidFill>
              <a:srgbClr val="809CC9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5" name="Freeform 106">
              <a:extLst>
                <a:ext uri="{FF2B5EF4-FFF2-40B4-BE49-F238E27FC236}">
                  <a16:creationId xmlns:a16="http://schemas.microsoft.com/office/drawing/2014/main" id="{CE542081-71BE-DD65-83D0-FDBC0DF0F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149" y="945871"/>
              <a:ext cx="931985" cy="749579"/>
            </a:xfrm>
            <a:custGeom>
              <a:avLst/>
              <a:gdLst>
                <a:gd name="T0" fmla="*/ 2147483646 w 228"/>
                <a:gd name="T1" fmla="*/ 2147483646 h 268"/>
                <a:gd name="T2" fmla="*/ 2147483646 w 228"/>
                <a:gd name="T3" fmla="*/ 2147483646 h 268"/>
                <a:gd name="T4" fmla="*/ 2147483646 w 228"/>
                <a:gd name="T5" fmla="*/ 2147483646 h 268"/>
                <a:gd name="T6" fmla="*/ 2147483646 w 228"/>
                <a:gd name="T7" fmla="*/ 2147483646 h 268"/>
                <a:gd name="T8" fmla="*/ 2147483646 w 228"/>
                <a:gd name="T9" fmla="*/ 2147483646 h 268"/>
                <a:gd name="T10" fmla="*/ 2147483646 w 228"/>
                <a:gd name="T11" fmla="*/ 2147483646 h 268"/>
                <a:gd name="T12" fmla="*/ 2147483646 w 228"/>
                <a:gd name="T13" fmla="*/ 2147483646 h 268"/>
                <a:gd name="T14" fmla="*/ 2147483646 w 228"/>
                <a:gd name="T15" fmla="*/ 2147483646 h 268"/>
                <a:gd name="T16" fmla="*/ 2147483646 w 228"/>
                <a:gd name="T17" fmla="*/ 2147483646 h 268"/>
                <a:gd name="T18" fmla="*/ 2147483646 w 228"/>
                <a:gd name="T19" fmla="*/ 2147483646 h 268"/>
                <a:gd name="T20" fmla="*/ 2147483646 w 228"/>
                <a:gd name="T21" fmla="*/ 2147483646 h 268"/>
                <a:gd name="T22" fmla="*/ 2147483646 w 228"/>
                <a:gd name="T23" fmla="*/ 2147483646 h 268"/>
                <a:gd name="T24" fmla="*/ 2147483646 w 228"/>
                <a:gd name="T25" fmla="*/ 2147483646 h 268"/>
                <a:gd name="T26" fmla="*/ 2147483646 w 228"/>
                <a:gd name="T27" fmla="*/ 2147483646 h 268"/>
                <a:gd name="T28" fmla="*/ 2147483646 w 228"/>
                <a:gd name="T29" fmla="*/ 2147483646 h 268"/>
                <a:gd name="T30" fmla="*/ 2147483646 w 228"/>
                <a:gd name="T31" fmla="*/ 2147483646 h 268"/>
                <a:gd name="T32" fmla="*/ 2147483646 w 228"/>
                <a:gd name="T33" fmla="*/ 2147483646 h 268"/>
                <a:gd name="T34" fmla="*/ 2147483646 w 228"/>
                <a:gd name="T35" fmla="*/ 2147483646 h 268"/>
                <a:gd name="T36" fmla="*/ 2147483646 w 228"/>
                <a:gd name="T37" fmla="*/ 2147483646 h 268"/>
                <a:gd name="T38" fmla="*/ 2147483646 w 228"/>
                <a:gd name="T39" fmla="*/ 2147483646 h 268"/>
                <a:gd name="T40" fmla="*/ 2147483646 w 228"/>
                <a:gd name="T41" fmla="*/ 2147483646 h 268"/>
                <a:gd name="T42" fmla="*/ 2147483646 w 228"/>
                <a:gd name="T43" fmla="*/ 2147483646 h 268"/>
                <a:gd name="T44" fmla="*/ 2147483646 w 228"/>
                <a:gd name="T45" fmla="*/ 2147483646 h 268"/>
                <a:gd name="T46" fmla="*/ 2147483646 w 228"/>
                <a:gd name="T47" fmla="*/ 2147483646 h 268"/>
                <a:gd name="T48" fmla="*/ 2147483646 w 228"/>
                <a:gd name="T49" fmla="*/ 2147483646 h 268"/>
                <a:gd name="T50" fmla="*/ 2147483646 w 228"/>
                <a:gd name="T51" fmla="*/ 2147483646 h 268"/>
                <a:gd name="T52" fmla="*/ 2147483646 w 228"/>
                <a:gd name="T53" fmla="*/ 2147483646 h 268"/>
                <a:gd name="T54" fmla="*/ 2147483646 w 228"/>
                <a:gd name="T55" fmla="*/ 2147483646 h 268"/>
                <a:gd name="T56" fmla="*/ 2147483646 w 228"/>
                <a:gd name="T57" fmla="*/ 2147483646 h 268"/>
                <a:gd name="T58" fmla="*/ 2147483646 w 228"/>
                <a:gd name="T59" fmla="*/ 2147483646 h 268"/>
                <a:gd name="T60" fmla="*/ 2147483646 w 228"/>
                <a:gd name="T61" fmla="*/ 2147483646 h 268"/>
                <a:gd name="T62" fmla="*/ 2147483646 w 228"/>
                <a:gd name="T63" fmla="*/ 0 h 268"/>
                <a:gd name="T64" fmla="*/ 2147483646 w 228"/>
                <a:gd name="T65" fmla="*/ 2147483646 h 268"/>
                <a:gd name="T66" fmla="*/ 2147483646 w 228"/>
                <a:gd name="T67" fmla="*/ 2147483646 h 268"/>
                <a:gd name="T68" fmla="*/ 2147483646 w 228"/>
                <a:gd name="T69" fmla="*/ 2147483646 h 268"/>
                <a:gd name="T70" fmla="*/ 2147483646 w 228"/>
                <a:gd name="T71" fmla="*/ 2147483646 h 268"/>
                <a:gd name="T72" fmla="*/ 2147483646 w 228"/>
                <a:gd name="T73" fmla="*/ 2147483646 h 268"/>
                <a:gd name="T74" fmla="*/ 2147483646 w 228"/>
                <a:gd name="T75" fmla="*/ 2147483646 h 268"/>
                <a:gd name="T76" fmla="*/ 2147483646 w 228"/>
                <a:gd name="T77" fmla="*/ 2147483646 h 268"/>
                <a:gd name="T78" fmla="*/ 2147483646 w 228"/>
                <a:gd name="T79" fmla="*/ 2147483646 h 2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28" h="268">
                  <a:moveTo>
                    <a:pt x="204" y="151"/>
                  </a:moveTo>
                  <a:lnTo>
                    <a:pt x="212" y="156"/>
                  </a:lnTo>
                  <a:lnTo>
                    <a:pt x="215" y="161"/>
                  </a:lnTo>
                  <a:lnTo>
                    <a:pt x="215" y="167"/>
                  </a:lnTo>
                  <a:lnTo>
                    <a:pt x="215" y="172"/>
                  </a:lnTo>
                  <a:lnTo>
                    <a:pt x="219" y="179"/>
                  </a:lnTo>
                  <a:lnTo>
                    <a:pt x="220" y="187"/>
                  </a:lnTo>
                  <a:lnTo>
                    <a:pt x="220" y="188"/>
                  </a:lnTo>
                  <a:lnTo>
                    <a:pt x="225" y="195"/>
                  </a:lnTo>
                  <a:lnTo>
                    <a:pt x="227" y="203"/>
                  </a:lnTo>
                  <a:lnTo>
                    <a:pt x="225" y="211"/>
                  </a:lnTo>
                  <a:lnTo>
                    <a:pt x="221" y="216"/>
                  </a:lnTo>
                  <a:lnTo>
                    <a:pt x="216" y="220"/>
                  </a:lnTo>
                  <a:lnTo>
                    <a:pt x="209" y="221"/>
                  </a:lnTo>
                  <a:lnTo>
                    <a:pt x="177" y="229"/>
                  </a:lnTo>
                  <a:lnTo>
                    <a:pt x="148" y="236"/>
                  </a:lnTo>
                  <a:lnTo>
                    <a:pt x="124" y="243"/>
                  </a:lnTo>
                  <a:lnTo>
                    <a:pt x="103" y="248"/>
                  </a:lnTo>
                  <a:lnTo>
                    <a:pt x="84" y="253"/>
                  </a:lnTo>
                  <a:lnTo>
                    <a:pt x="70" y="256"/>
                  </a:lnTo>
                  <a:lnTo>
                    <a:pt x="58" y="260"/>
                  </a:lnTo>
                  <a:lnTo>
                    <a:pt x="47" y="263"/>
                  </a:lnTo>
                  <a:lnTo>
                    <a:pt x="40" y="264"/>
                  </a:lnTo>
                  <a:lnTo>
                    <a:pt x="35" y="265"/>
                  </a:lnTo>
                  <a:lnTo>
                    <a:pt x="30" y="267"/>
                  </a:lnTo>
                  <a:lnTo>
                    <a:pt x="27" y="268"/>
                  </a:lnTo>
                  <a:lnTo>
                    <a:pt x="24" y="268"/>
                  </a:lnTo>
                  <a:lnTo>
                    <a:pt x="18" y="267"/>
                  </a:lnTo>
                  <a:lnTo>
                    <a:pt x="12" y="263"/>
                  </a:lnTo>
                  <a:lnTo>
                    <a:pt x="10" y="257"/>
                  </a:lnTo>
                  <a:lnTo>
                    <a:pt x="7" y="249"/>
                  </a:lnTo>
                  <a:lnTo>
                    <a:pt x="7" y="248"/>
                  </a:lnTo>
                  <a:lnTo>
                    <a:pt x="2" y="243"/>
                  </a:lnTo>
                  <a:lnTo>
                    <a:pt x="0" y="233"/>
                  </a:lnTo>
                  <a:lnTo>
                    <a:pt x="2" y="224"/>
                  </a:lnTo>
                  <a:lnTo>
                    <a:pt x="0" y="215"/>
                  </a:lnTo>
                  <a:lnTo>
                    <a:pt x="2" y="205"/>
                  </a:lnTo>
                  <a:lnTo>
                    <a:pt x="8" y="199"/>
                  </a:lnTo>
                  <a:lnTo>
                    <a:pt x="7" y="189"/>
                  </a:lnTo>
                  <a:lnTo>
                    <a:pt x="8" y="181"/>
                  </a:lnTo>
                  <a:lnTo>
                    <a:pt x="11" y="175"/>
                  </a:lnTo>
                  <a:lnTo>
                    <a:pt x="16" y="169"/>
                  </a:lnTo>
                  <a:lnTo>
                    <a:pt x="23" y="168"/>
                  </a:lnTo>
                  <a:lnTo>
                    <a:pt x="22" y="161"/>
                  </a:lnTo>
                  <a:lnTo>
                    <a:pt x="24" y="154"/>
                  </a:lnTo>
                  <a:lnTo>
                    <a:pt x="30" y="147"/>
                  </a:lnTo>
                  <a:lnTo>
                    <a:pt x="27" y="142"/>
                  </a:lnTo>
                  <a:lnTo>
                    <a:pt x="24" y="132"/>
                  </a:lnTo>
                  <a:lnTo>
                    <a:pt x="22" y="120"/>
                  </a:lnTo>
                  <a:lnTo>
                    <a:pt x="19" y="107"/>
                  </a:lnTo>
                  <a:lnTo>
                    <a:pt x="18" y="92"/>
                  </a:lnTo>
                  <a:lnTo>
                    <a:pt x="16" y="78"/>
                  </a:lnTo>
                  <a:lnTo>
                    <a:pt x="18" y="64"/>
                  </a:lnTo>
                  <a:lnTo>
                    <a:pt x="20" y="52"/>
                  </a:lnTo>
                  <a:lnTo>
                    <a:pt x="24" y="40"/>
                  </a:lnTo>
                  <a:lnTo>
                    <a:pt x="32" y="30"/>
                  </a:lnTo>
                  <a:lnTo>
                    <a:pt x="42" y="20"/>
                  </a:lnTo>
                  <a:lnTo>
                    <a:pt x="52" y="14"/>
                  </a:lnTo>
                  <a:lnTo>
                    <a:pt x="67" y="8"/>
                  </a:lnTo>
                  <a:lnTo>
                    <a:pt x="83" y="4"/>
                  </a:lnTo>
                  <a:lnTo>
                    <a:pt x="102" y="2"/>
                  </a:lnTo>
                  <a:lnTo>
                    <a:pt x="123" y="0"/>
                  </a:lnTo>
                  <a:lnTo>
                    <a:pt x="144" y="3"/>
                  </a:lnTo>
                  <a:lnTo>
                    <a:pt x="164" y="7"/>
                  </a:lnTo>
                  <a:lnTo>
                    <a:pt x="181" y="15"/>
                  </a:lnTo>
                  <a:lnTo>
                    <a:pt x="196" y="24"/>
                  </a:lnTo>
                  <a:lnTo>
                    <a:pt x="208" y="35"/>
                  </a:lnTo>
                  <a:lnTo>
                    <a:pt x="217" y="47"/>
                  </a:lnTo>
                  <a:lnTo>
                    <a:pt x="224" y="62"/>
                  </a:lnTo>
                  <a:lnTo>
                    <a:pt x="227" y="75"/>
                  </a:lnTo>
                  <a:lnTo>
                    <a:pt x="227" y="76"/>
                  </a:lnTo>
                  <a:lnTo>
                    <a:pt x="227" y="80"/>
                  </a:lnTo>
                  <a:lnTo>
                    <a:pt x="228" y="86"/>
                  </a:lnTo>
                  <a:lnTo>
                    <a:pt x="227" y="94"/>
                  </a:lnTo>
                  <a:lnTo>
                    <a:pt x="224" y="104"/>
                  </a:lnTo>
                  <a:lnTo>
                    <a:pt x="220" y="118"/>
                  </a:lnTo>
                  <a:lnTo>
                    <a:pt x="213" y="132"/>
                  </a:lnTo>
                  <a:lnTo>
                    <a:pt x="204" y="151"/>
                  </a:lnTo>
                  <a:close/>
                </a:path>
              </a:pathLst>
            </a:custGeom>
            <a:solidFill>
              <a:srgbClr val="7F1E02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6" name="Freeform 107">
              <a:extLst>
                <a:ext uri="{FF2B5EF4-FFF2-40B4-BE49-F238E27FC236}">
                  <a16:creationId xmlns:a16="http://schemas.microsoft.com/office/drawing/2014/main" id="{8F92A4B6-AD6B-399F-7E6D-0D574F888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955" y="1541618"/>
              <a:ext cx="682640" cy="411149"/>
            </a:xfrm>
            <a:custGeom>
              <a:avLst/>
              <a:gdLst>
                <a:gd name="T0" fmla="*/ 2147483646 w 167"/>
                <a:gd name="T1" fmla="*/ 2147483646 h 147"/>
                <a:gd name="T2" fmla="*/ 2147483646 w 167"/>
                <a:gd name="T3" fmla="*/ 2147483646 h 147"/>
                <a:gd name="T4" fmla="*/ 2147483646 w 167"/>
                <a:gd name="T5" fmla="*/ 2147483646 h 147"/>
                <a:gd name="T6" fmla="*/ 2147483646 w 167"/>
                <a:gd name="T7" fmla="*/ 2147483646 h 147"/>
                <a:gd name="T8" fmla="*/ 2147483646 w 167"/>
                <a:gd name="T9" fmla="*/ 2147483646 h 147"/>
                <a:gd name="T10" fmla="*/ 2147483646 w 167"/>
                <a:gd name="T11" fmla="*/ 0 h 147"/>
                <a:gd name="T12" fmla="*/ 2147483646 w 167"/>
                <a:gd name="T13" fmla="*/ 0 h 147"/>
                <a:gd name="T14" fmla="*/ 2147483646 w 167"/>
                <a:gd name="T15" fmla="*/ 0 h 147"/>
                <a:gd name="T16" fmla="*/ 2147483646 w 167"/>
                <a:gd name="T17" fmla="*/ 0 h 147"/>
                <a:gd name="T18" fmla="*/ 2147483646 w 167"/>
                <a:gd name="T19" fmla="*/ 0 h 147"/>
                <a:gd name="T20" fmla="*/ 2147483646 w 167"/>
                <a:gd name="T21" fmla="*/ 0 h 147"/>
                <a:gd name="T22" fmla="*/ 2147483646 w 167"/>
                <a:gd name="T23" fmla="*/ 0 h 147"/>
                <a:gd name="T24" fmla="*/ 2147483646 w 167"/>
                <a:gd name="T25" fmla="*/ 0 h 147"/>
                <a:gd name="T26" fmla="*/ 2147483646 w 167"/>
                <a:gd name="T27" fmla="*/ 0 h 147"/>
                <a:gd name="T28" fmla="*/ 2147483646 w 167"/>
                <a:gd name="T29" fmla="*/ 2147483646 h 147"/>
                <a:gd name="T30" fmla="*/ 2147483646 w 167"/>
                <a:gd name="T31" fmla="*/ 2147483646 h 147"/>
                <a:gd name="T32" fmla="*/ 2147483646 w 167"/>
                <a:gd name="T33" fmla="*/ 2147483646 h 147"/>
                <a:gd name="T34" fmla="*/ 0 w 167"/>
                <a:gd name="T35" fmla="*/ 2147483646 h 147"/>
                <a:gd name="T36" fmla="*/ 2147483646 w 167"/>
                <a:gd name="T37" fmla="*/ 2147483646 h 147"/>
                <a:gd name="T38" fmla="*/ 2147483646 w 167"/>
                <a:gd name="T39" fmla="*/ 2147483646 h 147"/>
                <a:gd name="T40" fmla="*/ 2147483646 w 167"/>
                <a:gd name="T41" fmla="*/ 2147483646 h 147"/>
                <a:gd name="T42" fmla="*/ 2147483646 w 167"/>
                <a:gd name="T43" fmla="*/ 2147483646 h 147"/>
                <a:gd name="T44" fmla="*/ 2147483646 w 167"/>
                <a:gd name="T45" fmla="*/ 2147483646 h 147"/>
                <a:gd name="T46" fmla="*/ 2147483646 w 167"/>
                <a:gd name="T47" fmla="*/ 2147483646 h 147"/>
                <a:gd name="T48" fmla="*/ 2147483646 w 167"/>
                <a:gd name="T49" fmla="*/ 2147483646 h 147"/>
                <a:gd name="T50" fmla="*/ 2147483646 w 167"/>
                <a:gd name="T51" fmla="*/ 2147483646 h 147"/>
                <a:gd name="T52" fmla="*/ 2147483646 w 167"/>
                <a:gd name="T53" fmla="*/ 2147483646 h 147"/>
                <a:gd name="T54" fmla="*/ 2147483646 w 167"/>
                <a:gd name="T55" fmla="*/ 2147483646 h 147"/>
                <a:gd name="T56" fmla="*/ 2147483646 w 167"/>
                <a:gd name="T57" fmla="*/ 2147483646 h 147"/>
                <a:gd name="T58" fmla="*/ 2147483646 w 167"/>
                <a:gd name="T59" fmla="*/ 2147483646 h 147"/>
                <a:gd name="T60" fmla="*/ 2147483646 w 167"/>
                <a:gd name="T61" fmla="*/ 2147483646 h 147"/>
                <a:gd name="T62" fmla="*/ 2147483646 w 167"/>
                <a:gd name="T63" fmla="*/ 2147483646 h 147"/>
                <a:gd name="T64" fmla="*/ 2147483646 w 167"/>
                <a:gd name="T65" fmla="*/ 2147483646 h 147"/>
                <a:gd name="T66" fmla="*/ 2147483646 w 167"/>
                <a:gd name="T67" fmla="*/ 2147483646 h 147"/>
                <a:gd name="T68" fmla="*/ 2147483646 w 167"/>
                <a:gd name="T69" fmla="*/ 2147483646 h 147"/>
                <a:gd name="T70" fmla="*/ 2147483646 w 167"/>
                <a:gd name="T71" fmla="*/ 2147483646 h 147"/>
                <a:gd name="T72" fmla="*/ 2147483646 w 167"/>
                <a:gd name="T73" fmla="*/ 2147483646 h 147"/>
                <a:gd name="T74" fmla="*/ 2147483646 w 167"/>
                <a:gd name="T75" fmla="*/ 2147483646 h 147"/>
                <a:gd name="T76" fmla="*/ 2147483646 w 167"/>
                <a:gd name="T77" fmla="*/ 2147483646 h 147"/>
                <a:gd name="T78" fmla="*/ 2147483646 w 167"/>
                <a:gd name="T79" fmla="*/ 2147483646 h 147"/>
                <a:gd name="T80" fmla="*/ 2147483646 w 167"/>
                <a:gd name="T81" fmla="*/ 2147483646 h 147"/>
                <a:gd name="T82" fmla="*/ 2147483646 w 167"/>
                <a:gd name="T83" fmla="*/ 2147483646 h 147"/>
                <a:gd name="T84" fmla="*/ 2147483646 w 167"/>
                <a:gd name="T85" fmla="*/ 2147483646 h 147"/>
                <a:gd name="T86" fmla="*/ 2147483646 w 167"/>
                <a:gd name="T87" fmla="*/ 2147483646 h 147"/>
                <a:gd name="T88" fmla="*/ 2147483646 w 167"/>
                <a:gd name="T89" fmla="*/ 2147483646 h 147"/>
                <a:gd name="T90" fmla="*/ 2147483646 w 167"/>
                <a:gd name="T91" fmla="*/ 2147483646 h 147"/>
                <a:gd name="T92" fmla="*/ 2147483646 w 167"/>
                <a:gd name="T93" fmla="*/ 2147483646 h 147"/>
                <a:gd name="T94" fmla="*/ 2147483646 w 167"/>
                <a:gd name="T95" fmla="*/ 2147483646 h 147"/>
                <a:gd name="T96" fmla="*/ 2147483646 w 167"/>
                <a:gd name="T97" fmla="*/ 2147483646 h 147"/>
                <a:gd name="T98" fmla="*/ 2147483646 w 167"/>
                <a:gd name="T99" fmla="*/ 2147483646 h 147"/>
                <a:gd name="T100" fmla="*/ 2147483646 w 167"/>
                <a:gd name="T101" fmla="*/ 2147483646 h 147"/>
                <a:gd name="T102" fmla="*/ 2147483646 w 167"/>
                <a:gd name="T103" fmla="*/ 2147483646 h 147"/>
                <a:gd name="T104" fmla="*/ 2147483646 w 167"/>
                <a:gd name="T105" fmla="*/ 2147483646 h 14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67" h="147">
                  <a:moveTo>
                    <a:pt x="137" y="3"/>
                  </a:moveTo>
                  <a:lnTo>
                    <a:pt x="120" y="3"/>
                  </a:lnTo>
                  <a:lnTo>
                    <a:pt x="105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5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1" y="6"/>
                  </a:lnTo>
                  <a:lnTo>
                    <a:pt x="18" y="14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4" y="43"/>
                  </a:lnTo>
                  <a:lnTo>
                    <a:pt x="10" y="60"/>
                  </a:lnTo>
                  <a:lnTo>
                    <a:pt x="15" y="79"/>
                  </a:lnTo>
                  <a:lnTo>
                    <a:pt x="20" y="99"/>
                  </a:lnTo>
                  <a:lnTo>
                    <a:pt x="26" y="118"/>
                  </a:lnTo>
                  <a:lnTo>
                    <a:pt x="28" y="132"/>
                  </a:lnTo>
                  <a:lnTo>
                    <a:pt x="31" y="138"/>
                  </a:lnTo>
                  <a:lnTo>
                    <a:pt x="31" y="143"/>
                  </a:lnTo>
                  <a:lnTo>
                    <a:pt x="32" y="146"/>
                  </a:lnTo>
                  <a:lnTo>
                    <a:pt x="32" y="147"/>
                  </a:lnTo>
                  <a:lnTo>
                    <a:pt x="56" y="144"/>
                  </a:lnTo>
                  <a:lnTo>
                    <a:pt x="76" y="142"/>
                  </a:lnTo>
                  <a:lnTo>
                    <a:pt x="95" y="139"/>
                  </a:lnTo>
                  <a:lnTo>
                    <a:pt x="109" y="136"/>
                  </a:lnTo>
                  <a:lnTo>
                    <a:pt x="123" y="135"/>
                  </a:lnTo>
                  <a:lnTo>
                    <a:pt x="133" y="135"/>
                  </a:lnTo>
                  <a:lnTo>
                    <a:pt x="143" y="132"/>
                  </a:lnTo>
                  <a:lnTo>
                    <a:pt x="149" y="132"/>
                  </a:lnTo>
                  <a:lnTo>
                    <a:pt x="159" y="131"/>
                  </a:lnTo>
                  <a:lnTo>
                    <a:pt x="164" y="131"/>
                  </a:lnTo>
                  <a:lnTo>
                    <a:pt x="165" y="130"/>
                  </a:lnTo>
                  <a:lnTo>
                    <a:pt x="167" y="130"/>
                  </a:lnTo>
                  <a:lnTo>
                    <a:pt x="165" y="110"/>
                  </a:lnTo>
                  <a:lnTo>
                    <a:pt x="164" y="92"/>
                  </a:lnTo>
                  <a:lnTo>
                    <a:pt x="163" y="76"/>
                  </a:lnTo>
                  <a:lnTo>
                    <a:pt x="163" y="63"/>
                  </a:lnTo>
                  <a:lnTo>
                    <a:pt x="163" y="52"/>
                  </a:lnTo>
                  <a:lnTo>
                    <a:pt x="161" y="43"/>
                  </a:lnTo>
                  <a:lnTo>
                    <a:pt x="161" y="35"/>
                  </a:lnTo>
                  <a:lnTo>
                    <a:pt x="160" y="30"/>
                  </a:lnTo>
                  <a:lnTo>
                    <a:pt x="160" y="22"/>
                  </a:lnTo>
                  <a:lnTo>
                    <a:pt x="160" y="16"/>
                  </a:lnTo>
                  <a:lnTo>
                    <a:pt x="160" y="15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FFFFCC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7" name="Freeform 109">
              <a:extLst>
                <a:ext uri="{FF2B5EF4-FFF2-40B4-BE49-F238E27FC236}">
                  <a16:creationId xmlns:a16="http://schemas.microsoft.com/office/drawing/2014/main" id="{D0DFC66E-020B-FDA4-08A9-73F83B3F7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0726" y="1463304"/>
              <a:ext cx="384239" cy="206974"/>
            </a:xfrm>
            <a:custGeom>
              <a:avLst/>
              <a:gdLst>
                <a:gd name="T0" fmla="*/ 2147483646 w 94"/>
                <a:gd name="T1" fmla="*/ 0 h 74"/>
                <a:gd name="T2" fmla="*/ 2147483646 w 94"/>
                <a:gd name="T3" fmla="*/ 2147483646 h 74"/>
                <a:gd name="T4" fmla="*/ 2147483646 w 94"/>
                <a:gd name="T5" fmla="*/ 2147483646 h 74"/>
                <a:gd name="T6" fmla="*/ 2147483646 w 94"/>
                <a:gd name="T7" fmla="*/ 2147483646 h 74"/>
                <a:gd name="T8" fmla="*/ 2147483646 w 94"/>
                <a:gd name="T9" fmla="*/ 2147483646 h 74"/>
                <a:gd name="T10" fmla="*/ 2147483646 w 94"/>
                <a:gd name="T11" fmla="*/ 2147483646 h 74"/>
                <a:gd name="T12" fmla="*/ 2147483646 w 94"/>
                <a:gd name="T13" fmla="*/ 2147483646 h 74"/>
                <a:gd name="T14" fmla="*/ 2147483646 w 94"/>
                <a:gd name="T15" fmla="*/ 2147483646 h 74"/>
                <a:gd name="T16" fmla="*/ 2147483646 w 94"/>
                <a:gd name="T17" fmla="*/ 2147483646 h 74"/>
                <a:gd name="T18" fmla="*/ 2147483646 w 94"/>
                <a:gd name="T19" fmla="*/ 2147483646 h 74"/>
                <a:gd name="T20" fmla="*/ 2147483646 w 94"/>
                <a:gd name="T21" fmla="*/ 2147483646 h 74"/>
                <a:gd name="T22" fmla="*/ 2147483646 w 94"/>
                <a:gd name="T23" fmla="*/ 2147483646 h 74"/>
                <a:gd name="T24" fmla="*/ 2147483646 w 94"/>
                <a:gd name="T25" fmla="*/ 2147483646 h 74"/>
                <a:gd name="T26" fmla="*/ 2147483646 w 94"/>
                <a:gd name="T27" fmla="*/ 2147483646 h 74"/>
                <a:gd name="T28" fmla="*/ 2147483646 w 94"/>
                <a:gd name="T29" fmla="*/ 2147483646 h 74"/>
                <a:gd name="T30" fmla="*/ 2147483646 w 94"/>
                <a:gd name="T31" fmla="*/ 2147483646 h 74"/>
                <a:gd name="T32" fmla="*/ 2147483646 w 94"/>
                <a:gd name="T33" fmla="*/ 2147483646 h 74"/>
                <a:gd name="T34" fmla="*/ 2147483646 w 94"/>
                <a:gd name="T35" fmla="*/ 2147483646 h 74"/>
                <a:gd name="T36" fmla="*/ 2147483646 w 94"/>
                <a:gd name="T37" fmla="*/ 2147483646 h 74"/>
                <a:gd name="T38" fmla="*/ 2147483646 w 94"/>
                <a:gd name="T39" fmla="*/ 2147483646 h 74"/>
                <a:gd name="T40" fmla="*/ 2147483646 w 94"/>
                <a:gd name="T41" fmla="*/ 2147483646 h 74"/>
                <a:gd name="T42" fmla="*/ 2147483646 w 94"/>
                <a:gd name="T43" fmla="*/ 2147483646 h 74"/>
                <a:gd name="T44" fmla="*/ 0 w 94"/>
                <a:gd name="T45" fmla="*/ 2147483646 h 74"/>
                <a:gd name="T46" fmla="*/ 0 w 94"/>
                <a:gd name="T47" fmla="*/ 2147483646 h 74"/>
                <a:gd name="T48" fmla="*/ 0 w 94"/>
                <a:gd name="T49" fmla="*/ 2147483646 h 74"/>
                <a:gd name="T50" fmla="*/ 0 w 94"/>
                <a:gd name="T51" fmla="*/ 2147483646 h 74"/>
                <a:gd name="T52" fmla="*/ 2147483646 w 94"/>
                <a:gd name="T53" fmla="*/ 2147483646 h 74"/>
                <a:gd name="T54" fmla="*/ 2147483646 w 94"/>
                <a:gd name="T55" fmla="*/ 2147483646 h 74"/>
                <a:gd name="T56" fmla="*/ 2147483646 w 94"/>
                <a:gd name="T57" fmla="*/ 0 h 7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4" h="74">
                  <a:moveTo>
                    <a:pt x="89" y="0"/>
                  </a:moveTo>
                  <a:lnTo>
                    <a:pt x="93" y="16"/>
                  </a:lnTo>
                  <a:lnTo>
                    <a:pt x="94" y="30"/>
                  </a:lnTo>
                  <a:lnTo>
                    <a:pt x="94" y="42"/>
                  </a:lnTo>
                  <a:lnTo>
                    <a:pt x="93" y="52"/>
                  </a:lnTo>
                  <a:lnTo>
                    <a:pt x="93" y="60"/>
                  </a:lnTo>
                  <a:lnTo>
                    <a:pt x="90" y="68"/>
                  </a:lnTo>
                  <a:lnTo>
                    <a:pt x="90" y="71"/>
                  </a:lnTo>
                  <a:lnTo>
                    <a:pt x="89" y="74"/>
                  </a:lnTo>
                  <a:lnTo>
                    <a:pt x="74" y="60"/>
                  </a:lnTo>
                  <a:lnTo>
                    <a:pt x="65" y="51"/>
                  </a:lnTo>
                  <a:lnTo>
                    <a:pt x="57" y="43"/>
                  </a:lnTo>
                  <a:lnTo>
                    <a:pt x="52" y="39"/>
                  </a:lnTo>
                  <a:lnTo>
                    <a:pt x="48" y="36"/>
                  </a:lnTo>
                  <a:lnTo>
                    <a:pt x="46" y="35"/>
                  </a:lnTo>
                  <a:lnTo>
                    <a:pt x="46" y="34"/>
                  </a:lnTo>
                  <a:lnTo>
                    <a:pt x="45" y="35"/>
                  </a:lnTo>
                  <a:lnTo>
                    <a:pt x="41" y="38"/>
                  </a:lnTo>
                  <a:lnTo>
                    <a:pt x="37" y="42"/>
                  </a:lnTo>
                  <a:lnTo>
                    <a:pt x="30" y="47"/>
                  </a:lnTo>
                  <a:lnTo>
                    <a:pt x="16" y="59"/>
                  </a:lnTo>
                  <a:lnTo>
                    <a:pt x="3" y="71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1" y="8"/>
                  </a:lnTo>
                  <a:lnTo>
                    <a:pt x="1" y="7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FFCC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8" name="Freeform 111">
              <a:extLst>
                <a:ext uri="{FF2B5EF4-FFF2-40B4-BE49-F238E27FC236}">
                  <a16:creationId xmlns:a16="http://schemas.microsoft.com/office/drawing/2014/main" id="{C66D5A0A-4803-21B7-72EF-69F7DE03D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568" y="1130469"/>
              <a:ext cx="637674" cy="419540"/>
            </a:xfrm>
            <a:custGeom>
              <a:avLst/>
              <a:gdLst>
                <a:gd name="T0" fmla="*/ 2147483646 w 156"/>
                <a:gd name="T1" fmla="*/ 2147483646 h 150"/>
                <a:gd name="T2" fmla="*/ 2147483646 w 156"/>
                <a:gd name="T3" fmla="*/ 2147483646 h 150"/>
                <a:gd name="T4" fmla="*/ 2147483646 w 156"/>
                <a:gd name="T5" fmla="*/ 2147483646 h 150"/>
                <a:gd name="T6" fmla="*/ 2147483646 w 156"/>
                <a:gd name="T7" fmla="*/ 2147483646 h 150"/>
                <a:gd name="T8" fmla="*/ 2147483646 w 156"/>
                <a:gd name="T9" fmla="*/ 2147483646 h 150"/>
                <a:gd name="T10" fmla="*/ 2147483646 w 156"/>
                <a:gd name="T11" fmla="*/ 2147483646 h 150"/>
                <a:gd name="T12" fmla="*/ 2147483646 w 156"/>
                <a:gd name="T13" fmla="*/ 2147483646 h 150"/>
                <a:gd name="T14" fmla="*/ 2147483646 w 156"/>
                <a:gd name="T15" fmla="*/ 0 h 150"/>
                <a:gd name="T16" fmla="*/ 2147483646 w 156"/>
                <a:gd name="T17" fmla="*/ 2147483646 h 150"/>
                <a:gd name="T18" fmla="*/ 2147483646 w 156"/>
                <a:gd name="T19" fmla="*/ 2147483646 h 150"/>
                <a:gd name="T20" fmla="*/ 2147483646 w 156"/>
                <a:gd name="T21" fmla="*/ 2147483646 h 150"/>
                <a:gd name="T22" fmla="*/ 2147483646 w 156"/>
                <a:gd name="T23" fmla="*/ 2147483646 h 150"/>
                <a:gd name="T24" fmla="*/ 2147483646 w 156"/>
                <a:gd name="T25" fmla="*/ 2147483646 h 150"/>
                <a:gd name="T26" fmla="*/ 2147483646 w 156"/>
                <a:gd name="T27" fmla="*/ 2147483646 h 150"/>
                <a:gd name="T28" fmla="*/ 2147483646 w 156"/>
                <a:gd name="T29" fmla="*/ 2147483646 h 150"/>
                <a:gd name="T30" fmla="*/ 2147483646 w 156"/>
                <a:gd name="T31" fmla="*/ 2147483646 h 150"/>
                <a:gd name="T32" fmla="*/ 2147483646 w 156"/>
                <a:gd name="T33" fmla="*/ 2147483646 h 150"/>
                <a:gd name="T34" fmla="*/ 2147483646 w 156"/>
                <a:gd name="T35" fmla="*/ 2147483646 h 150"/>
                <a:gd name="T36" fmla="*/ 2147483646 w 156"/>
                <a:gd name="T37" fmla="*/ 2147483646 h 150"/>
                <a:gd name="T38" fmla="*/ 2147483646 w 156"/>
                <a:gd name="T39" fmla="*/ 2147483646 h 150"/>
                <a:gd name="T40" fmla="*/ 2147483646 w 156"/>
                <a:gd name="T41" fmla="*/ 2147483646 h 150"/>
                <a:gd name="T42" fmla="*/ 0 w 156"/>
                <a:gd name="T43" fmla="*/ 2147483646 h 150"/>
                <a:gd name="T44" fmla="*/ 2147483646 w 156"/>
                <a:gd name="T45" fmla="*/ 2147483646 h 150"/>
                <a:gd name="T46" fmla="*/ 2147483646 w 156"/>
                <a:gd name="T47" fmla="*/ 2147483646 h 150"/>
                <a:gd name="T48" fmla="*/ 2147483646 w 156"/>
                <a:gd name="T49" fmla="*/ 2147483646 h 150"/>
                <a:gd name="T50" fmla="*/ 2147483646 w 156"/>
                <a:gd name="T51" fmla="*/ 2147483646 h 150"/>
                <a:gd name="T52" fmla="*/ 2147483646 w 156"/>
                <a:gd name="T53" fmla="*/ 2147483646 h 150"/>
                <a:gd name="T54" fmla="*/ 2147483646 w 156"/>
                <a:gd name="T55" fmla="*/ 2147483646 h 150"/>
                <a:gd name="T56" fmla="*/ 2147483646 w 156"/>
                <a:gd name="T57" fmla="*/ 2147483646 h 150"/>
                <a:gd name="T58" fmla="*/ 2147483646 w 156"/>
                <a:gd name="T59" fmla="*/ 2147483646 h 150"/>
                <a:gd name="T60" fmla="*/ 2147483646 w 156"/>
                <a:gd name="T61" fmla="*/ 2147483646 h 150"/>
                <a:gd name="T62" fmla="*/ 2147483646 w 156"/>
                <a:gd name="T63" fmla="*/ 2147483646 h 150"/>
                <a:gd name="T64" fmla="*/ 2147483646 w 156"/>
                <a:gd name="T65" fmla="*/ 2147483646 h 150"/>
                <a:gd name="T66" fmla="*/ 2147483646 w 156"/>
                <a:gd name="T67" fmla="*/ 2147483646 h 150"/>
                <a:gd name="T68" fmla="*/ 2147483646 w 156"/>
                <a:gd name="T69" fmla="*/ 2147483646 h 150"/>
                <a:gd name="T70" fmla="*/ 2147483646 w 156"/>
                <a:gd name="T71" fmla="*/ 2147483646 h 150"/>
                <a:gd name="T72" fmla="*/ 2147483646 w 156"/>
                <a:gd name="T73" fmla="*/ 2147483646 h 150"/>
                <a:gd name="T74" fmla="*/ 2147483646 w 156"/>
                <a:gd name="T75" fmla="*/ 2147483646 h 150"/>
                <a:gd name="T76" fmla="*/ 2147483646 w 156"/>
                <a:gd name="T77" fmla="*/ 2147483646 h 150"/>
                <a:gd name="T78" fmla="*/ 2147483646 w 156"/>
                <a:gd name="T79" fmla="*/ 2147483646 h 150"/>
                <a:gd name="T80" fmla="*/ 2147483646 w 156"/>
                <a:gd name="T81" fmla="*/ 2147483646 h 150"/>
                <a:gd name="T82" fmla="*/ 2147483646 w 156"/>
                <a:gd name="T83" fmla="*/ 2147483646 h 150"/>
                <a:gd name="T84" fmla="*/ 2147483646 w 156"/>
                <a:gd name="T85" fmla="*/ 2147483646 h 150"/>
                <a:gd name="T86" fmla="*/ 2147483646 w 156"/>
                <a:gd name="T87" fmla="*/ 2147483646 h 150"/>
                <a:gd name="T88" fmla="*/ 2147483646 w 156"/>
                <a:gd name="T89" fmla="*/ 2147483646 h 150"/>
                <a:gd name="T90" fmla="*/ 2147483646 w 156"/>
                <a:gd name="T91" fmla="*/ 2147483646 h 150"/>
                <a:gd name="T92" fmla="*/ 2147483646 w 156"/>
                <a:gd name="T93" fmla="*/ 2147483646 h 150"/>
                <a:gd name="T94" fmla="*/ 2147483646 w 156"/>
                <a:gd name="T95" fmla="*/ 2147483646 h 150"/>
                <a:gd name="T96" fmla="*/ 2147483646 w 156"/>
                <a:gd name="T97" fmla="*/ 2147483646 h 1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6" h="150">
                  <a:moveTo>
                    <a:pt x="113" y="24"/>
                  </a:moveTo>
                  <a:lnTo>
                    <a:pt x="93" y="18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65" y="8"/>
                  </a:lnTo>
                  <a:lnTo>
                    <a:pt x="64" y="2"/>
                  </a:lnTo>
                  <a:lnTo>
                    <a:pt x="64" y="1"/>
                  </a:lnTo>
                  <a:lnTo>
                    <a:pt x="64" y="0"/>
                  </a:lnTo>
                  <a:lnTo>
                    <a:pt x="61" y="6"/>
                  </a:lnTo>
                  <a:lnTo>
                    <a:pt x="59" y="12"/>
                  </a:lnTo>
                  <a:lnTo>
                    <a:pt x="56" y="17"/>
                  </a:lnTo>
                  <a:lnTo>
                    <a:pt x="56" y="18"/>
                  </a:lnTo>
                  <a:lnTo>
                    <a:pt x="41" y="21"/>
                  </a:lnTo>
                  <a:lnTo>
                    <a:pt x="29" y="24"/>
                  </a:lnTo>
                  <a:lnTo>
                    <a:pt x="21" y="26"/>
                  </a:lnTo>
                  <a:lnTo>
                    <a:pt x="13" y="29"/>
                  </a:lnTo>
                  <a:lnTo>
                    <a:pt x="8" y="32"/>
                  </a:lnTo>
                  <a:lnTo>
                    <a:pt x="5" y="34"/>
                  </a:lnTo>
                  <a:lnTo>
                    <a:pt x="4" y="37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3" y="80"/>
                  </a:lnTo>
                  <a:lnTo>
                    <a:pt x="8" y="95"/>
                  </a:lnTo>
                  <a:lnTo>
                    <a:pt x="17" y="110"/>
                  </a:lnTo>
                  <a:lnTo>
                    <a:pt x="28" y="123"/>
                  </a:lnTo>
                  <a:lnTo>
                    <a:pt x="40" y="134"/>
                  </a:lnTo>
                  <a:lnTo>
                    <a:pt x="53" y="142"/>
                  </a:lnTo>
                  <a:lnTo>
                    <a:pt x="65" y="147"/>
                  </a:lnTo>
                  <a:lnTo>
                    <a:pt x="77" y="150"/>
                  </a:lnTo>
                  <a:lnTo>
                    <a:pt x="90" y="147"/>
                  </a:lnTo>
                  <a:lnTo>
                    <a:pt x="104" y="142"/>
                  </a:lnTo>
                  <a:lnTo>
                    <a:pt x="116" y="134"/>
                  </a:lnTo>
                  <a:lnTo>
                    <a:pt x="129" y="123"/>
                  </a:lnTo>
                  <a:lnTo>
                    <a:pt x="140" y="110"/>
                  </a:lnTo>
                  <a:lnTo>
                    <a:pt x="149" y="95"/>
                  </a:lnTo>
                  <a:lnTo>
                    <a:pt x="154" y="80"/>
                  </a:lnTo>
                  <a:lnTo>
                    <a:pt x="156" y="62"/>
                  </a:lnTo>
                  <a:lnTo>
                    <a:pt x="156" y="52"/>
                  </a:lnTo>
                  <a:lnTo>
                    <a:pt x="154" y="49"/>
                  </a:lnTo>
                  <a:lnTo>
                    <a:pt x="149" y="44"/>
                  </a:lnTo>
                  <a:lnTo>
                    <a:pt x="138" y="34"/>
                  </a:lnTo>
                  <a:lnTo>
                    <a:pt x="124" y="26"/>
                  </a:lnTo>
                  <a:lnTo>
                    <a:pt x="124" y="21"/>
                  </a:lnTo>
                  <a:lnTo>
                    <a:pt x="124" y="16"/>
                  </a:lnTo>
                  <a:lnTo>
                    <a:pt x="124" y="10"/>
                  </a:lnTo>
                  <a:lnTo>
                    <a:pt x="124" y="9"/>
                  </a:lnTo>
                  <a:lnTo>
                    <a:pt x="124" y="8"/>
                  </a:lnTo>
                  <a:lnTo>
                    <a:pt x="113" y="24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9" name="Freeform 112">
              <a:extLst>
                <a:ext uri="{FF2B5EF4-FFF2-40B4-BE49-F238E27FC236}">
                  <a16:creationId xmlns:a16="http://schemas.microsoft.com/office/drawing/2014/main" id="{C49B9C2E-2AFE-D57E-E496-46A8F3D53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776" y="1376599"/>
              <a:ext cx="232998" cy="109081"/>
            </a:xfrm>
            <a:custGeom>
              <a:avLst/>
              <a:gdLst>
                <a:gd name="T0" fmla="*/ 2147483646 w 57"/>
                <a:gd name="T1" fmla="*/ 2147483646 h 39"/>
                <a:gd name="T2" fmla="*/ 2147483646 w 57"/>
                <a:gd name="T3" fmla="*/ 2147483646 h 39"/>
                <a:gd name="T4" fmla="*/ 2147483646 w 57"/>
                <a:gd name="T5" fmla="*/ 2147483646 h 39"/>
                <a:gd name="T6" fmla="*/ 2147483646 w 57"/>
                <a:gd name="T7" fmla="*/ 2147483646 h 39"/>
                <a:gd name="T8" fmla="*/ 2147483646 w 57"/>
                <a:gd name="T9" fmla="*/ 2147483646 h 39"/>
                <a:gd name="T10" fmla="*/ 2147483646 w 57"/>
                <a:gd name="T11" fmla="*/ 2147483646 h 39"/>
                <a:gd name="T12" fmla="*/ 2147483646 w 57"/>
                <a:gd name="T13" fmla="*/ 2147483646 h 39"/>
                <a:gd name="T14" fmla="*/ 2147483646 w 57"/>
                <a:gd name="T15" fmla="*/ 2147483646 h 39"/>
                <a:gd name="T16" fmla="*/ 0 w 57"/>
                <a:gd name="T17" fmla="*/ 2147483646 h 39"/>
                <a:gd name="T18" fmla="*/ 2147483646 w 57"/>
                <a:gd name="T19" fmla="*/ 2147483646 h 39"/>
                <a:gd name="T20" fmla="*/ 2147483646 w 57"/>
                <a:gd name="T21" fmla="*/ 2147483646 h 39"/>
                <a:gd name="T22" fmla="*/ 2147483646 w 57"/>
                <a:gd name="T23" fmla="*/ 0 h 39"/>
                <a:gd name="T24" fmla="*/ 2147483646 w 57"/>
                <a:gd name="T25" fmla="*/ 0 h 39"/>
                <a:gd name="T26" fmla="*/ 2147483646 w 57"/>
                <a:gd name="T27" fmla="*/ 0 h 39"/>
                <a:gd name="T28" fmla="*/ 2147483646 w 57"/>
                <a:gd name="T29" fmla="*/ 2147483646 h 39"/>
                <a:gd name="T30" fmla="*/ 2147483646 w 57"/>
                <a:gd name="T31" fmla="*/ 2147483646 h 39"/>
                <a:gd name="T32" fmla="*/ 2147483646 w 57"/>
                <a:gd name="T33" fmla="*/ 2147483646 h 39"/>
                <a:gd name="T34" fmla="*/ 2147483646 w 57"/>
                <a:gd name="T35" fmla="*/ 2147483646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7" h="39">
                  <a:moveTo>
                    <a:pt x="57" y="11"/>
                  </a:moveTo>
                  <a:lnTo>
                    <a:pt x="54" y="22"/>
                  </a:lnTo>
                  <a:lnTo>
                    <a:pt x="48" y="31"/>
                  </a:lnTo>
                  <a:lnTo>
                    <a:pt x="38" y="37"/>
                  </a:lnTo>
                  <a:lnTo>
                    <a:pt x="28" y="39"/>
                  </a:lnTo>
                  <a:lnTo>
                    <a:pt x="17" y="37"/>
                  </a:lnTo>
                  <a:lnTo>
                    <a:pt x="8" y="31"/>
                  </a:lnTo>
                  <a:lnTo>
                    <a:pt x="1" y="22"/>
                  </a:lnTo>
                  <a:lnTo>
                    <a:pt x="0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4" y="6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Freeform 113">
              <a:extLst>
                <a:ext uri="{FF2B5EF4-FFF2-40B4-BE49-F238E27FC236}">
                  <a16:creationId xmlns:a16="http://schemas.microsoft.com/office/drawing/2014/main" id="{BD43E729-16FC-001C-3008-89454EFF2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565" y="1415757"/>
              <a:ext cx="147155" cy="55939"/>
            </a:xfrm>
            <a:custGeom>
              <a:avLst/>
              <a:gdLst>
                <a:gd name="T0" fmla="*/ 2147483646 w 36"/>
                <a:gd name="T1" fmla="*/ 2147483646 h 20"/>
                <a:gd name="T2" fmla="*/ 2147483646 w 36"/>
                <a:gd name="T3" fmla="*/ 2147483646 h 20"/>
                <a:gd name="T4" fmla="*/ 2147483646 w 36"/>
                <a:gd name="T5" fmla="*/ 2147483646 h 20"/>
                <a:gd name="T6" fmla="*/ 2147483646 w 36"/>
                <a:gd name="T7" fmla="*/ 2147483646 h 20"/>
                <a:gd name="T8" fmla="*/ 2147483646 w 36"/>
                <a:gd name="T9" fmla="*/ 2147483646 h 20"/>
                <a:gd name="T10" fmla="*/ 2147483646 w 36"/>
                <a:gd name="T11" fmla="*/ 2147483646 h 20"/>
                <a:gd name="T12" fmla="*/ 2147483646 w 36"/>
                <a:gd name="T13" fmla="*/ 2147483646 h 20"/>
                <a:gd name="T14" fmla="*/ 2147483646 w 36"/>
                <a:gd name="T15" fmla="*/ 2147483646 h 20"/>
                <a:gd name="T16" fmla="*/ 0 w 36"/>
                <a:gd name="T17" fmla="*/ 2147483646 h 20"/>
                <a:gd name="T18" fmla="*/ 2147483646 w 36"/>
                <a:gd name="T19" fmla="*/ 2147483646 h 20"/>
                <a:gd name="T20" fmla="*/ 2147483646 w 36"/>
                <a:gd name="T21" fmla="*/ 2147483646 h 20"/>
                <a:gd name="T22" fmla="*/ 2147483646 w 36"/>
                <a:gd name="T23" fmla="*/ 2147483646 h 20"/>
                <a:gd name="T24" fmla="*/ 2147483646 w 36"/>
                <a:gd name="T25" fmla="*/ 0 h 20"/>
                <a:gd name="T26" fmla="*/ 2147483646 w 36"/>
                <a:gd name="T27" fmla="*/ 2147483646 h 20"/>
                <a:gd name="T28" fmla="*/ 2147483646 w 36"/>
                <a:gd name="T29" fmla="*/ 2147483646 h 20"/>
                <a:gd name="T30" fmla="*/ 2147483646 w 36"/>
                <a:gd name="T31" fmla="*/ 2147483646 h 20"/>
                <a:gd name="T32" fmla="*/ 2147483646 w 36"/>
                <a:gd name="T33" fmla="*/ 2147483646 h 20"/>
                <a:gd name="T34" fmla="*/ 2147483646 w 36"/>
                <a:gd name="T35" fmla="*/ 2147483646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6" h="20">
                  <a:moveTo>
                    <a:pt x="36" y="5"/>
                  </a:moveTo>
                  <a:lnTo>
                    <a:pt x="35" y="12"/>
                  </a:lnTo>
                  <a:lnTo>
                    <a:pt x="31" y="16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11" y="20"/>
                  </a:lnTo>
                  <a:lnTo>
                    <a:pt x="6" y="16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36" y="5"/>
                  </a:lnTo>
                  <a:close/>
                </a:path>
              </a:pathLst>
            </a:custGeom>
            <a:solidFill>
              <a:srgbClr val="FF0000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1" name="Freeform 114">
              <a:extLst>
                <a:ext uri="{FF2B5EF4-FFF2-40B4-BE49-F238E27FC236}">
                  <a16:creationId xmlns:a16="http://schemas.microsoft.com/office/drawing/2014/main" id="{4613CCA7-3F20-C6B9-C3BD-C5BA95AF1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759" y="1242348"/>
              <a:ext cx="114454" cy="33563"/>
            </a:xfrm>
            <a:custGeom>
              <a:avLst/>
              <a:gdLst>
                <a:gd name="T0" fmla="*/ 0 w 28"/>
                <a:gd name="T1" fmla="*/ 2147483646 h 12"/>
                <a:gd name="T2" fmla="*/ 2147483646 w 28"/>
                <a:gd name="T3" fmla="*/ 2147483646 h 12"/>
                <a:gd name="T4" fmla="*/ 2147483646 w 28"/>
                <a:gd name="T5" fmla="*/ 2147483646 h 12"/>
                <a:gd name="T6" fmla="*/ 2147483646 w 28"/>
                <a:gd name="T7" fmla="*/ 0 h 12"/>
                <a:gd name="T8" fmla="*/ 2147483646 w 28"/>
                <a:gd name="T9" fmla="*/ 2147483646 h 12"/>
                <a:gd name="T10" fmla="*/ 2147483646 w 28"/>
                <a:gd name="T11" fmla="*/ 2147483646 h 12"/>
                <a:gd name="T12" fmla="*/ 2147483646 w 28"/>
                <a:gd name="T13" fmla="*/ 2147483646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12">
                  <a:moveTo>
                    <a:pt x="0" y="12"/>
                  </a:moveTo>
                  <a:lnTo>
                    <a:pt x="6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3" y="4"/>
                  </a:lnTo>
                  <a:lnTo>
                    <a:pt x="28" y="12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2" name="Freeform 115">
              <a:extLst>
                <a:ext uri="{FF2B5EF4-FFF2-40B4-BE49-F238E27FC236}">
                  <a16:creationId xmlns:a16="http://schemas.microsoft.com/office/drawing/2014/main" id="{BF51F9B0-2FC7-E2A9-AB94-D96B1AC14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122" y="1247941"/>
              <a:ext cx="118544" cy="30765"/>
            </a:xfrm>
            <a:custGeom>
              <a:avLst/>
              <a:gdLst>
                <a:gd name="T0" fmla="*/ 0 w 29"/>
                <a:gd name="T1" fmla="*/ 2147483646 h 11"/>
                <a:gd name="T2" fmla="*/ 2147483646 w 29"/>
                <a:gd name="T3" fmla="*/ 2147483646 h 11"/>
                <a:gd name="T4" fmla="*/ 2147483646 w 29"/>
                <a:gd name="T5" fmla="*/ 2147483646 h 11"/>
                <a:gd name="T6" fmla="*/ 2147483646 w 29"/>
                <a:gd name="T7" fmla="*/ 0 h 11"/>
                <a:gd name="T8" fmla="*/ 2147483646 w 29"/>
                <a:gd name="T9" fmla="*/ 2147483646 h 11"/>
                <a:gd name="T10" fmla="*/ 2147483646 w 29"/>
                <a:gd name="T11" fmla="*/ 2147483646 h 11"/>
                <a:gd name="T12" fmla="*/ 2147483646 w 29"/>
                <a:gd name="T13" fmla="*/ 2147483646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11">
                  <a:moveTo>
                    <a:pt x="0" y="11"/>
                  </a:moveTo>
                  <a:lnTo>
                    <a:pt x="5" y="4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9" y="11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3" name="Freeform 116">
              <a:extLst>
                <a:ext uri="{FF2B5EF4-FFF2-40B4-BE49-F238E27FC236}">
                  <a16:creationId xmlns:a16="http://schemas.microsoft.com/office/drawing/2014/main" id="{9A6F37D1-CF8A-CBC7-41DB-3970A1D9D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266" y="1292690"/>
              <a:ext cx="81754" cy="30765"/>
            </a:xfrm>
            <a:custGeom>
              <a:avLst/>
              <a:gdLst>
                <a:gd name="T0" fmla="*/ 0 w 20"/>
                <a:gd name="T1" fmla="*/ 2147483646 h 11"/>
                <a:gd name="T2" fmla="*/ 0 w 20"/>
                <a:gd name="T3" fmla="*/ 2147483646 h 11"/>
                <a:gd name="T4" fmla="*/ 2147483646 w 20"/>
                <a:gd name="T5" fmla="*/ 2147483646 h 11"/>
                <a:gd name="T6" fmla="*/ 2147483646 w 20"/>
                <a:gd name="T7" fmla="*/ 2147483646 h 11"/>
                <a:gd name="T8" fmla="*/ 2147483646 w 20"/>
                <a:gd name="T9" fmla="*/ 0 h 11"/>
                <a:gd name="T10" fmla="*/ 2147483646 w 20"/>
                <a:gd name="T11" fmla="*/ 2147483646 h 11"/>
                <a:gd name="T12" fmla="*/ 2147483646 w 20"/>
                <a:gd name="T13" fmla="*/ 2147483646 h 11"/>
                <a:gd name="T14" fmla="*/ 2147483646 w 20"/>
                <a:gd name="T15" fmla="*/ 2147483646 h 11"/>
                <a:gd name="T16" fmla="*/ 2147483646 w 20"/>
                <a:gd name="T17" fmla="*/ 2147483646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1">
                  <a:moveTo>
                    <a:pt x="0" y="7"/>
                  </a:moveTo>
                  <a:lnTo>
                    <a:pt x="0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11" y="0"/>
                  </a:lnTo>
                  <a:lnTo>
                    <a:pt x="16" y="2"/>
                  </a:lnTo>
                  <a:lnTo>
                    <a:pt x="19" y="6"/>
                  </a:lnTo>
                  <a:lnTo>
                    <a:pt x="20" y="8"/>
                  </a:lnTo>
                  <a:lnTo>
                    <a:pt x="20" y="11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" name="Freeform 117">
              <a:extLst>
                <a:ext uri="{FF2B5EF4-FFF2-40B4-BE49-F238E27FC236}">
                  <a16:creationId xmlns:a16="http://schemas.microsoft.com/office/drawing/2014/main" id="{4B4C54AC-7548-812F-FF64-67569563E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35" y="1496867"/>
              <a:ext cx="788919" cy="632107"/>
            </a:xfrm>
            <a:custGeom>
              <a:avLst/>
              <a:gdLst>
                <a:gd name="T0" fmla="*/ 2147483646 w 193"/>
                <a:gd name="T1" fmla="*/ 2147483646 h 226"/>
                <a:gd name="T2" fmla="*/ 2147483646 w 193"/>
                <a:gd name="T3" fmla="*/ 2147483646 h 226"/>
                <a:gd name="T4" fmla="*/ 2147483646 w 193"/>
                <a:gd name="T5" fmla="*/ 2147483646 h 226"/>
                <a:gd name="T6" fmla="*/ 2147483646 w 193"/>
                <a:gd name="T7" fmla="*/ 2147483646 h 226"/>
                <a:gd name="T8" fmla="*/ 2147483646 w 193"/>
                <a:gd name="T9" fmla="*/ 2147483646 h 226"/>
                <a:gd name="T10" fmla="*/ 2147483646 w 193"/>
                <a:gd name="T11" fmla="*/ 2147483646 h 226"/>
                <a:gd name="T12" fmla="*/ 2147483646 w 193"/>
                <a:gd name="T13" fmla="*/ 2147483646 h 226"/>
                <a:gd name="T14" fmla="*/ 2147483646 w 193"/>
                <a:gd name="T15" fmla="*/ 2147483646 h 226"/>
                <a:gd name="T16" fmla="*/ 2147483646 w 193"/>
                <a:gd name="T17" fmla="*/ 2147483646 h 226"/>
                <a:gd name="T18" fmla="*/ 2147483646 w 193"/>
                <a:gd name="T19" fmla="*/ 2147483646 h 226"/>
                <a:gd name="T20" fmla="*/ 2147483646 w 193"/>
                <a:gd name="T21" fmla="*/ 2147483646 h 226"/>
                <a:gd name="T22" fmla="*/ 2147483646 w 193"/>
                <a:gd name="T23" fmla="*/ 2147483646 h 226"/>
                <a:gd name="T24" fmla="*/ 2147483646 w 193"/>
                <a:gd name="T25" fmla="*/ 2147483646 h 226"/>
                <a:gd name="T26" fmla="*/ 0 w 193"/>
                <a:gd name="T27" fmla="*/ 2147483646 h 226"/>
                <a:gd name="T28" fmla="*/ 0 w 193"/>
                <a:gd name="T29" fmla="*/ 2147483646 h 226"/>
                <a:gd name="T30" fmla="*/ 2147483646 w 193"/>
                <a:gd name="T31" fmla="*/ 2147483646 h 226"/>
                <a:gd name="T32" fmla="*/ 2147483646 w 193"/>
                <a:gd name="T33" fmla="*/ 2147483646 h 226"/>
                <a:gd name="T34" fmla="*/ 2147483646 w 193"/>
                <a:gd name="T35" fmla="*/ 2147483646 h 226"/>
                <a:gd name="T36" fmla="*/ 2147483646 w 193"/>
                <a:gd name="T37" fmla="*/ 2147483646 h 226"/>
                <a:gd name="T38" fmla="*/ 2147483646 w 193"/>
                <a:gd name="T39" fmla="*/ 2147483646 h 226"/>
                <a:gd name="T40" fmla="*/ 2147483646 w 193"/>
                <a:gd name="T41" fmla="*/ 2147483646 h 226"/>
                <a:gd name="T42" fmla="*/ 2147483646 w 193"/>
                <a:gd name="T43" fmla="*/ 2147483646 h 226"/>
                <a:gd name="T44" fmla="*/ 2147483646 w 193"/>
                <a:gd name="T45" fmla="*/ 2147483646 h 226"/>
                <a:gd name="T46" fmla="*/ 2147483646 w 193"/>
                <a:gd name="T47" fmla="*/ 2147483646 h 226"/>
                <a:gd name="T48" fmla="*/ 2147483646 w 193"/>
                <a:gd name="T49" fmla="*/ 2147483646 h 226"/>
                <a:gd name="T50" fmla="*/ 2147483646 w 193"/>
                <a:gd name="T51" fmla="*/ 2147483646 h 226"/>
                <a:gd name="T52" fmla="*/ 2147483646 w 193"/>
                <a:gd name="T53" fmla="*/ 2147483646 h 226"/>
                <a:gd name="T54" fmla="*/ 2147483646 w 193"/>
                <a:gd name="T55" fmla="*/ 2147483646 h 226"/>
                <a:gd name="T56" fmla="*/ 2147483646 w 193"/>
                <a:gd name="T57" fmla="*/ 2147483646 h 226"/>
                <a:gd name="T58" fmla="*/ 2147483646 w 193"/>
                <a:gd name="T59" fmla="*/ 2147483646 h 226"/>
                <a:gd name="T60" fmla="*/ 2147483646 w 193"/>
                <a:gd name="T61" fmla="*/ 2147483646 h 226"/>
                <a:gd name="T62" fmla="*/ 2147483646 w 193"/>
                <a:gd name="T63" fmla="*/ 2147483646 h 226"/>
                <a:gd name="T64" fmla="*/ 2147483646 w 193"/>
                <a:gd name="T65" fmla="*/ 2147483646 h 226"/>
                <a:gd name="T66" fmla="*/ 2147483646 w 193"/>
                <a:gd name="T67" fmla="*/ 2147483646 h 226"/>
                <a:gd name="T68" fmla="*/ 2147483646 w 193"/>
                <a:gd name="T69" fmla="*/ 2147483646 h 226"/>
                <a:gd name="T70" fmla="*/ 2147483646 w 193"/>
                <a:gd name="T71" fmla="*/ 2147483646 h 226"/>
                <a:gd name="T72" fmla="*/ 2147483646 w 193"/>
                <a:gd name="T73" fmla="*/ 2147483646 h 226"/>
                <a:gd name="T74" fmla="*/ 2147483646 w 193"/>
                <a:gd name="T75" fmla="*/ 2147483646 h 226"/>
                <a:gd name="T76" fmla="*/ 2147483646 w 193"/>
                <a:gd name="T77" fmla="*/ 2147483646 h 226"/>
                <a:gd name="T78" fmla="*/ 2147483646 w 193"/>
                <a:gd name="T79" fmla="*/ 2147483646 h 226"/>
                <a:gd name="T80" fmla="*/ 2147483646 w 193"/>
                <a:gd name="T81" fmla="*/ 2147483646 h 226"/>
                <a:gd name="T82" fmla="*/ 2147483646 w 193"/>
                <a:gd name="T83" fmla="*/ 2147483646 h 226"/>
                <a:gd name="T84" fmla="*/ 2147483646 w 193"/>
                <a:gd name="T85" fmla="*/ 2147483646 h 226"/>
                <a:gd name="T86" fmla="*/ 2147483646 w 193"/>
                <a:gd name="T87" fmla="*/ 0 h 226"/>
                <a:gd name="T88" fmla="*/ 2147483646 w 193"/>
                <a:gd name="T89" fmla="*/ 0 h 226"/>
                <a:gd name="T90" fmla="*/ 2147483646 w 193"/>
                <a:gd name="T91" fmla="*/ 0 h 226"/>
                <a:gd name="T92" fmla="*/ 2147483646 w 193"/>
                <a:gd name="T93" fmla="*/ 2147483646 h 226"/>
                <a:gd name="T94" fmla="*/ 2147483646 w 193"/>
                <a:gd name="T95" fmla="*/ 2147483646 h 226"/>
                <a:gd name="T96" fmla="*/ 2147483646 w 193"/>
                <a:gd name="T97" fmla="*/ 2147483646 h 226"/>
                <a:gd name="T98" fmla="*/ 2147483646 w 193"/>
                <a:gd name="T99" fmla="*/ 2147483646 h 226"/>
                <a:gd name="T100" fmla="*/ 2147483646 w 193"/>
                <a:gd name="T101" fmla="*/ 2147483646 h 226"/>
                <a:gd name="T102" fmla="*/ 2147483646 w 193"/>
                <a:gd name="T103" fmla="*/ 2147483646 h 226"/>
                <a:gd name="T104" fmla="*/ 2147483646 w 193"/>
                <a:gd name="T105" fmla="*/ 2147483646 h 226"/>
                <a:gd name="T106" fmla="*/ 2147483646 w 193"/>
                <a:gd name="T107" fmla="*/ 2147483646 h 226"/>
                <a:gd name="T108" fmla="*/ 2147483646 w 193"/>
                <a:gd name="T109" fmla="*/ 2147483646 h 226"/>
                <a:gd name="T110" fmla="*/ 2147483646 w 193"/>
                <a:gd name="T111" fmla="*/ 2147483646 h 226"/>
                <a:gd name="T112" fmla="*/ 2147483646 w 193"/>
                <a:gd name="T113" fmla="*/ 2147483646 h 226"/>
                <a:gd name="T114" fmla="*/ 2147483646 w 193"/>
                <a:gd name="T115" fmla="*/ 2147483646 h 226"/>
                <a:gd name="T116" fmla="*/ 2147483646 w 193"/>
                <a:gd name="T117" fmla="*/ 2147483646 h 2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3" h="226">
                  <a:moveTo>
                    <a:pt x="29" y="4"/>
                  </a:moveTo>
                  <a:lnTo>
                    <a:pt x="24" y="42"/>
                  </a:lnTo>
                  <a:lnTo>
                    <a:pt x="20" y="74"/>
                  </a:lnTo>
                  <a:lnTo>
                    <a:pt x="16" y="103"/>
                  </a:lnTo>
                  <a:lnTo>
                    <a:pt x="12" y="127"/>
                  </a:lnTo>
                  <a:lnTo>
                    <a:pt x="9" y="148"/>
                  </a:lnTo>
                  <a:lnTo>
                    <a:pt x="8" y="166"/>
                  </a:lnTo>
                  <a:lnTo>
                    <a:pt x="5" y="180"/>
                  </a:lnTo>
                  <a:lnTo>
                    <a:pt x="4" y="191"/>
                  </a:lnTo>
                  <a:lnTo>
                    <a:pt x="2" y="200"/>
                  </a:lnTo>
                  <a:lnTo>
                    <a:pt x="1" y="207"/>
                  </a:lnTo>
                  <a:lnTo>
                    <a:pt x="1" y="211"/>
                  </a:lnTo>
                  <a:lnTo>
                    <a:pt x="1" y="215"/>
                  </a:lnTo>
                  <a:lnTo>
                    <a:pt x="0" y="218"/>
                  </a:lnTo>
                  <a:lnTo>
                    <a:pt x="2" y="218"/>
                  </a:lnTo>
                  <a:lnTo>
                    <a:pt x="8" y="220"/>
                  </a:lnTo>
                  <a:lnTo>
                    <a:pt x="17" y="222"/>
                  </a:lnTo>
                  <a:lnTo>
                    <a:pt x="29" y="224"/>
                  </a:lnTo>
                  <a:lnTo>
                    <a:pt x="44" y="226"/>
                  </a:lnTo>
                  <a:lnTo>
                    <a:pt x="60" y="226"/>
                  </a:lnTo>
                  <a:lnTo>
                    <a:pt x="77" y="226"/>
                  </a:lnTo>
                  <a:lnTo>
                    <a:pt x="95" y="223"/>
                  </a:lnTo>
                  <a:lnTo>
                    <a:pt x="113" y="219"/>
                  </a:lnTo>
                  <a:lnTo>
                    <a:pt x="127" y="215"/>
                  </a:lnTo>
                  <a:lnTo>
                    <a:pt x="139" y="210"/>
                  </a:lnTo>
                  <a:lnTo>
                    <a:pt x="149" y="206"/>
                  </a:lnTo>
                  <a:lnTo>
                    <a:pt x="155" y="202"/>
                  </a:lnTo>
                  <a:lnTo>
                    <a:pt x="161" y="199"/>
                  </a:lnTo>
                  <a:lnTo>
                    <a:pt x="163" y="196"/>
                  </a:lnTo>
                  <a:lnTo>
                    <a:pt x="163" y="195"/>
                  </a:lnTo>
                  <a:lnTo>
                    <a:pt x="169" y="162"/>
                  </a:lnTo>
                  <a:lnTo>
                    <a:pt x="173" y="131"/>
                  </a:lnTo>
                  <a:lnTo>
                    <a:pt x="178" y="104"/>
                  </a:lnTo>
                  <a:lnTo>
                    <a:pt x="181" y="83"/>
                  </a:lnTo>
                  <a:lnTo>
                    <a:pt x="183" y="63"/>
                  </a:lnTo>
                  <a:lnTo>
                    <a:pt x="186" y="48"/>
                  </a:lnTo>
                  <a:lnTo>
                    <a:pt x="187" y="35"/>
                  </a:lnTo>
                  <a:lnTo>
                    <a:pt x="189" y="24"/>
                  </a:lnTo>
                  <a:lnTo>
                    <a:pt x="190" y="16"/>
                  </a:lnTo>
                  <a:lnTo>
                    <a:pt x="191" y="11"/>
                  </a:lnTo>
                  <a:lnTo>
                    <a:pt x="191" y="6"/>
                  </a:lnTo>
                  <a:lnTo>
                    <a:pt x="193" y="3"/>
                  </a:lnTo>
                  <a:lnTo>
                    <a:pt x="193" y="0"/>
                  </a:lnTo>
                  <a:lnTo>
                    <a:pt x="191" y="0"/>
                  </a:lnTo>
                  <a:lnTo>
                    <a:pt x="185" y="2"/>
                  </a:lnTo>
                  <a:lnTo>
                    <a:pt x="175" y="3"/>
                  </a:lnTo>
                  <a:lnTo>
                    <a:pt x="165" y="6"/>
                  </a:lnTo>
                  <a:lnTo>
                    <a:pt x="138" y="8"/>
                  </a:lnTo>
                  <a:lnTo>
                    <a:pt x="111" y="11"/>
                  </a:lnTo>
                  <a:lnTo>
                    <a:pt x="85" y="10"/>
                  </a:lnTo>
                  <a:lnTo>
                    <a:pt x="70" y="8"/>
                  </a:lnTo>
                  <a:lnTo>
                    <a:pt x="58" y="7"/>
                  </a:lnTo>
                  <a:lnTo>
                    <a:pt x="46" y="6"/>
                  </a:lnTo>
                  <a:lnTo>
                    <a:pt x="37" y="4"/>
                  </a:lnTo>
                  <a:lnTo>
                    <a:pt x="30" y="4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5" name="Freeform 118">
              <a:extLst>
                <a:ext uri="{FF2B5EF4-FFF2-40B4-BE49-F238E27FC236}">
                  <a16:creationId xmlns:a16="http://schemas.microsoft.com/office/drawing/2014/main" id="{FF782A71-8C00-4760-75B0-384F98422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757" y="1784952"/>
              <a:ext cx="351538" cy="201381"/>
            </a:xfrm>
            <a:custGeom>
              <a:avLst/>
              <a:gdLst>
                <a:gd name="T0" fmla="*/ 2147483646 w 86"/>
                <a:gd name="T1" fmla="*/ 2147483646 h 72"/>
                <a:gd name="T2" fmla="*/ 2147483646 w 86"/>
                <a:gd name="T3" fmla="*/ 2147483646 h 72"/>
                <a:gd name="T4" fmla="*/ 2147483646 w 86"/>
                <a:gd name="T5" fmla="*/ 2147483646 h 72"/>
                <a:gd name="T6" fmla="*/ 2147483646 w 86"/>
                <a:gd name="T7" fmla="*/ 2147483646 h 72"/>
                <a:gd name="T8" fmla="*/ 2147483646 w 86"/>
                <a:gd name="T9" fmla="*/ 2147483646 h 72"/>
                <a:gd name="T10" fmla="*/ 2147483646 w 86"/>
                <a:gd name="T11" fmla="*/ 2147483646 h 72"/>
                <a:gd name="T12" fmla="*/ 2147483646 w 86"/>
                <a:gd name="T13" fmla="*/ 2147483646 h 72"/>
                <a:gd name="T14" fmla="*/ 2147483646 w 86"/>
                <a:gd name="T15" fmla="*/ 2147483646 h 72"/>
                <a:gd name="T16" fmla="*/ 2147483646 w 86"/>
                <a:gd name="T17" fmla="*/ 2147483646 h 72"/>
                <a:gd name="T18" fmla="*/ 2147483646 w 86"/>
                <a:gd name="T19" fmla="*/ 2147483646 h 72"/>
                <a:gd name="T20" fmla="*/ 2147483646 w 86"/>
                <a:gd name="T21" fmla="*/ 2147483646 h 72"/>
                <a:gd name="T22" fmla="*/ 2147483646 w 86"/>
                <a:gd name="T23" fmla="*/ 2147483646 h 72"/>
                <a:gd name="T24" fmla="*/ 2147483646 w 86"/>
                <a:gd name="T25" fmla="*/ 2147483646 h 72"/>
                <a:gd name="T26" fmla="*/ 2147483646 w 86"/>
                <a:gd name="T27" fmla="*/ 2147483646 h 72"/>
                <a:gd name="T28" fmla="*/ 2147483646 w 86"/>
                <a:gd name="T29" fmla="*/ 2147483646 h 72"/>
                <a:gd name="T30" fmla="*/ 2147483646 w 86"/>
                <a:gd name="T31" fmla="*/ 2147483646 h 72"/>
                <a:gd name="T32" fmla="*/ 2147483646 w 86"/>
                <a:gd name="T33" fmla="*/ 2147483646 h 72"/>
                <a:gd name="T34" fmla="*/ 2147483646 w 86"/>
                <a:gd name="T35" fmla="*/ 2147483646 h 72"/>
                <a:gd name="T36" fmla="*/ 2147483646 w 86"/>
                <a:gd name="T37" fmla="*/ 2147483646 h 72"/>
                <a:gd name="T38" fmla="*/ 2147483646 w 86"/>
                <a:gd name="T39" fmla="*/ 2147483646 h 72"/>
                <a:gd name="T40" fmla="*/ 2147483646 w 86"/>
                <a:gd name="T41" fmla="*/ 2147483646 h 72"/>
                <a:gd name="T42" fmla="*/ 2147483646 w 86"/>
                <a:gd name="T43" fmla="*/ 2147483646 h 72"/>
                <a:gd name="T44" fmla="*/ 2147483646 w 86"/>
                <a:gd name="T45" fmla="*/ 2147483646 h 72"/>
                <a:gd name="T46" fmla="*/ 2147483646 w 86"/>
                <a:gd name="T47" fmla="*/ 2147483646 h 72"/>
                <a:gd name="T48" fmla="*/ 2147483646 w 86"/>
                <a:gd name="T49" fmla="*/ 2147483646 h 72"/>
                <a:gd name="T50" fmla="*/ 2147483646 w 86"/>
                <a:gd name="T51" fmla="*/ 2147483646 h 72"/>
                <a:gd name="T52" fmla="*/ 2147483646 w 86"/>
                <a:gd name="T53" fmla="*/ 2147483646 h 72"/>
                <a:gd name="T54" fmla="*/ 2147483646 w 86"/>
                <a:gd name="T55" fmla="*/ 2147483646 h 72"/>
                <a:gd name="T56" fmla="*/ 2147483646 w 86"/>
                <a:gd name="T57" fmla="*/ 2147483646 h 72"/>
                <a:gd name="T58" fmla="*/ 2147483646 w 86"/>
                <a:gd name="T59" fmla="*/ 2147483646 h 72"/>
                <a:gd name="T60" fmla="*/ 2147483646 w 86"/>
                <a:gd name="T61" fmla="*/ 2147483646 h 72"/>
                <a:gd name="T62" fmla="*/ 2147483646 w 86"/>
                <a:gd name="T63" fmla="*/ 2147483646 h 72"/>
                <a:gd name="T64" fmla="*/ 2147483646 w 86"/>
                <a:gd name="T65" fmla="*/ 2147483646 h 72"/>
                <a:gd name="T66" fmla="*/ 2147483646 w 86"/>
                <a:gd name="T67" fmla="*/ 2147483646 h 72"/>
                <a:gd name="T68" fmla="*/ 2147483646 w 86"/>
                <a:gd name="T69" fmla="*/ 2147483646 h 72"/>
                <a:gd name="T70" fmla="*/ 2147483646 w 86"/>
                <a:gd name="T71" fmla="*/ 2147483646 h 72"/>
                <a:gd name="T72" fmla="*/ 2147483646 w 86"/>
                <a:gd name="T73" fmla="*/ 2147483646 h 72"/>
                <a:gd name="T74" fmla="*/ 2147483646 w 86"/>
                <a:gd name="T75" fmla="*/ 2147483646 h 72"/>
                <a:gd name="T76" fmla="*/ 2147483646 w 86"/>
                <a:gd name="T77" fmla="*/ 2147483646 h 72"/>
                <a:gd name="T78" fmla="*/ 2147483646 w 86"/>
                <a:gd name="T79" fmla="*/ 2147483646 h 72"/>
                <a:gd name="T80" fmla="*/ 2147483646 w 86"/>
                <a:gd name="T81" fmla="*/ 2147483646 h 72"/>
                <a:gd name="T82" fmla="*/ 2147483646 w 86"/>
                <a:gd name="T83" fmla="*/ 2147483646 h 72"/>
                <a:gd name="T84" fmla="*/ 2147483646 w 86"/>
                <a:gd name="T85" fmla="*/ 2147483646 h 72"/>
                <a:gd name="T86" fmla="*/ 2147483646 w 86"/>
                <a:gd name="T87" fmla="*/ 2147483646 h 72"/>
                <a:gd name="T88" fmla="*/ 2147483646 w 86"/>
                <a:gd name="T89" fmla="*/ 2147483646 h 72"/>
                <a:gd name="T90" fmla="*/ 2147483646 w 86"/>
                <a:gd name="T91" fmla="*/ 2147483646 h 72"/>
                <a:gd name="T92" fmla="*/ 2147483646 w 86"/>
                <a:gd name="T93" fmla="*/ 0 h 72"/>
                <a:gd name="T94" fmla="*/ 2147483646 w 86"/>
                <a:gd name="T95" fmla="*/ 0 h 72"/>
                <a:gd name="T96" fmla="*/ 2147483646 w 86"/>
                <a:gd name="T97" fmla="*/ 2147483646 h 72"/>
                <a:gd name="T98" fmla="*/ 2147483646 w 86"/>
                <a:gd name="T99" fmla="*/ 2147483646 h 72"/>
                <a:gd name="T100" fmla="*/ 2147483646 w 86"/>
                <a:gd name="T101" fmla="*/ 2147483646 h 72"/>
                <a:gd name="T102" fmla="*/ 2147483646 w 86"/>
                <a:gd name="T103" fmla="*/ 2147483646 h 72"/>
                <a:gd name="T104" fmla="*/ 0 w 86"/>
                <a:gd name="T105" fmla="*/ 2147483646 h 72"/>
                <a:gd name="T106" fmla="*/ 2147483646 w 86"/>
                <a:gd name="T107" fmla="*/ 2147483646 h 7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6" h="72">
                  <a:moveTo>
                    <a:pt x="8" y="72"/>
                  </a:moveTo>
                  <a:lnTo>
                    <a:pt x="23" y="71"/>
                  </a:lnTo>
                  <a:lnTo>
                    <a:pt x="36" y="69"/>
                  </a:lnTo>
                  <a:lnTo>
                    <a:pt x="48" y="67"/>
                  </a:lnTo>
                  <a:lnTo>
                    <a:pt x="59" y="64"/>
                  </a:lnTo>
                  <a:lnTo>
                    <a:pt x="67" y="61"/>
                  </a:lnTo>
                  <a:lnTo>
                    <a:pt x="71" y="59"/>
                  </a:lnTo>
                  <a:lnTo>
                    <a:pt x="75" y="56"/>
                  </a:lnTo>
                  <a:lnTo>
                    <a:pt x="76" y="53"/>
                  </a:lnTo>
                  <a:lnTo>
                    <a:pt x="75" y="52"/>
                  </a:lnTo>
                  <a:lnTo>
                    <a:pt x="72" y="51"/>
                  </a:lnTo>
                  <a:lnTo>
                    <a:pt x="64" y="49"/>
                  </a:lnTo>
                  <a:lnTo>
                    <a:pt x="55" y="49"/>
                  </a:lnTo>
                  <a:lnTo>
                    <a:pt x="52" y="51"/>
                  </a:lnTo>
                  <a:lnTo>
                    <a:pt x="51" y="51"/>
                  </a:lnTo>
                  <a:lnTo>
                    <a:pt x="52" y="51"/>
                  </a:lnTo>
                  <a:lnTo>
                    <a:pt x="56" y="49"/>
                  </a:lnTo>
                  <a:lnTo>
                    <a:pt x="66" y="48"/>
                  </a:lnTo>
                  <a:lnTo>
                    <a:pt x="75" y="43"/>
                  </a:lnTo>
                  <a:lnTo>
                    <a:pt x="79" y="40"/>
                  </a:lnTo>
                  <a:lnTo>
                    <a:pt x="80" y="37"/>
                  </a:lnTo>
                  <a:lnTo>
                    <a:pt x="79" y="35"/>
                  </a:lnTo>
                  <a:lnTo>
                    <a:pt x="76" y="33"/>
                  </a:lnTo>
                  <a:lnTo>
                    <a:pt x="66" y="32"/>
                  </a:lnTo>
                  <a:lnTo>
                    <a:pt x="56" y="32"/>
                  </a:lnTo>
                  <a:lnTo>
                    <a:pt x="52" y="33"/>
                  </a:lnTo>
                  <a:lnTo>
                    <a:pt x="51" y="33"/>
                  </a:lnTo>
                  <a:lnTo>
                    <a:pt x="54" y="33"/>
                  </a:lnTo>
                  <a:lnTo>
                    <a:pt x="58" y="33"/>
                  </a:lnTo>
                  <a:lnTo>
                    <a:pt x="63" y="32"/>
                  </a:lnTo>
                  <a:lnTo>
                    <a:pt x="70" y="32"/>
                  </a:lnTo>
                  <a:lnTo>
                    <a:pt x="76" y="31"/>
                  </a:lnTo>
                  <a:lnTo>
                    <a:pt x="82" y="28"/>
                  </a:lnTo>
                  <a:lnTo>
                    <a:pt x="84" y="25"/>
                  </a:lnTo>
                  <a:lnTo>
                    <a:pt x="86" y="23"/>
                  </a:lnTo>
                  <a:lnTo>
                    <a:pt x="83" y="19"/>
                  </a:lnTo>
                  <a:lnTo>
                    <a:pt x="76" y="16"/>
                  </a:lnTo>
                  <a:lnTo>
                    <a:pt x="67" y="15"/>
                  </a:lnTo>
                  <a:lnTo>
                    <a:pt x="58" y="15"/>
                  </a:lnTo>
                  <a:lnTo>
                    <a:pt x="47" y="15"/>
                  </a:lnTo>
                  <a:lnTo>
                    <a:pt x="39" y="15"/>
                  </a:lnTo>
                  <a:lnTo>
                    <a:pt x="32" y="16"/>
                  </a:lnTo>
                  <a:lnTo>
                    <a:pt x="31" y="16"/>
                  </a:lnTo>
                  <a:lnTo>
                    <a:pt x="31" y="13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0" y="3"/>
                  </a:lnTo>
                  <a:lnTo>
                    <a:pt x="11" y="11"/>
                  </a:lnTo>
                  <a:lnTo>
                    <a:pt x="4" y="19"/>
                  </a:lnTo>
                  <a:lnTo>
                    <a:pt x="2" y="21"/>
                  </a:lnTo>
                  <a:lnTo>
                    <a:pt x="0" y="23"/>
                  </a:lnTo>
                  <a:lnTo>
                    <a:pt x="8" y="72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" name="Freeform 119">
              <a:extLst>
                <a:ext uri="{FF2B5EF4-FFF2-40B4-BE49-F238E27FC236}">
                  <a16:creationId xmlns:a16="http://schemas.microsoft.com/office/drawing/2014/main" id="{6A62CEDE-31F3-7F9D-9398-DBD8D6162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817" y="1617136"/>
              <a:ext cx="461905" cy="439121"/>
            </a:xfrm>
            <a:custGeom>
              <a:avLst/>
              <a:gdLst>
                <a:gd name="T0" fmla="*/ 2147483646 w 113"/>
                <a:gd name="T1" fmla="*/ 2147483646 h 157"/>
                <a:gd name="T2" fmla="*/ 2147483646 w 113"/>
                <a:gd name="T3" fmla="*/ 2147483646 h 157"/>
                <a:gd name="T4" fmla="*/ 2147483646 w 113"/>
                <a:gd name="T5" fmla="*/ 2147483646 h 157"/>
                <a:gd name="T6" fmla="*/ 2147483646 w 113"/>
                <a:gd name="T7" fmla="*/ 2147483646 h 157"/>
                <a:gd name="T8" fmla="*/ 0 w 113"/>
                <a:gd name="T9" fmla="*/ 2147483646 h 157"/>
                <a:gd name="T10" fmla="*/ 0 w 113"/>
                <a:gd name="T11" fmla="*/ 2147483646 h 157"/>
                <a:gd name="T12" fmla="*/ 0 w 113"/>
                <a:gd name="T13" fmla="*/ 2147483646 h 157"/>
                <a:gd name="T14" fmla="*/ 2147483646 w 113"/>
                <a:gd name="T15" fmla="*/ 2147483646 h 157"/>
                <a:gd name="T16" fmla="*/ 2147483646 w 113"/>
                <a:gd name="T17" fmla="*/ 2147483646 h 157"/>
                <a:gd name="T18" fmla="*/ 2147483646 w 113"/>
                <a:gd name="T19" fmla="*/ 2147483646 h 157"/>
                <a:gd name="T20" fmla="*/ 2147483646 w 113"/>
                <a:gd name="T21" fmla="*/ 2147483646 h 157"/>
                <a:gd name="T22" fmla="*/ 2147483646 w 113"/>
                <a:gd name="T23" fmla="*/ 2147483646 h 157"/>
                <a:gd name="T24" fmla="*/ 2147483646 w 113"/>
                <a:gd name="T25" fmla="*/ 2147483646 h 157"/>
                <a:gd name="T26" fmla="*/ 2147483646 w 113"/>
                <a:gd name="T27" fmla="*/ 2147483646 h 157"/>
                <a:gd name="T28" fmla="*/ 2147483646 w 113"/>
                <a:gd name="T29" fmla="*/ 2147483646 h 157"/>
                <a:gd name="T30" fmla="*/ 2147483646 w 113"/>
                <a:gd name="T31" fmla="*/ 2147483646 h 157"/>
                <a:gd name="T32" fmla="*/ 2147483646 w 113"/>
                <a:gd name="T33" fmla="*/ 2147483646 h 157"/>
                <a:gd name="T34" fmla="*/ 2147483646 w 113"/>
                <a:gd name="T35" fmla="*/ 2147483646 h 157"/>
                <a:gd name="T36" fmla="*/ 2147483646 w 113"/>
                <a:gd name="T37" fmla="*/ 2147483646 h 157"/>
                <a:gd name="T38" fmla="*/ 2147483646 w 113"/>
                <a:gd name="T39" fmla="*/ 2147483646 h 157"/>
                <a:gd name="T40" fmla="*/ 2147483646 w 113"/>
                <a:gd name="T41" fmla="*/ 2147483646 h 157"/>
                <a:gd name="T42" fmla="*/ 2147483646 w 113"/>
                <a:gd name="T43" fmla="*/ 2147483646 h 157"/>
                <a:gd name="T44" fmla="*/ 2147483646 w 113"/>
                <a:gd name="T45" fmla="*/ 2147483646 h 157"/>
                <a:gd name="T46" fmla="*/ 2147483646 w 113"/>
                <a:gd name="T47" fmla="*/ 2147483646 h 157"/>
                <a:gd name="T48" fmla="*/ 2147483646 w 113"/>
                <a:gd name="T49" fmla="*/ 2147483646 h 157"/>
                <a:gd name="T50" fmla="*/ 2147483646 w 113"/>
                <a:gd name="T51" fmla="*/ 2147483646 h 157"/>
                <a:gd name="T52" fmla="*/ 2147483646 w 113"/>
                <a:gd name="T53" fmla="*/ 2147483646 h 157"/>
                <a:gd name="T54" fmla="*/ 2147483646 w 113"/>
                <a:gd name="T55" fmla="*/ 2147483646 h 157"/>
                <a:gd name="T56" fmla="*/ 2147483646 w 113"/>
                <a:gd name="T57" fmla="*/ 2147483646 h 157"/>
                <a:gd name="T58" fmla="*/ 2147483646 w 113"/>
                <a:gd name="T59" fmla="*/ 2147483646 h 157"/>
                <a:gd name="T60" fmla="*/ 2147483646 w 113"/>
                <a:gd name="T61" fmla="*/ 2147483646 h 157"/>
                <a:gd name="T62" fmla="*/ 2147483646 w 113"/>
                <a:gd name="T63" fmla="*/ 2147483646 h 157"/>
                <a:gd name="T64" fmla="*/ 2147483646 w 113"/>
                <a:gd name="T65" fmla="*/ 2147483646 h 157"/>
                <a:gd name="T66" fmla="*/ 2147483646 w 113"/>
                <a:gd name="T67" fmla="*/ 2147483646 h 157"/>
                <a:gd name="T68" fmla="*/ 2147483646 w 113"/>
                <a:gd name="T69" fmla="*/ 2147483646 h 157"/>
                <a:gd name="T70" fmla="*/ 2147483646 w 113"/>
                <a:gd name="T71" fmla="*/ 2147483646 h 157"/>
                <a:gd name="T72" fmla="*/ 2147483646 w 113"/>
                <a:gd name="T73" fmla="*/ 2147483646 h 157"/>
                <a:gd name="T74" fmla="*/ 2147483646 w 113"/>
                <a:gd name="T75" fmla="*/ 2147483646 h 157"/>
                <a:gd name="T76" fmla="*/ 2147483646 w 113"/>
                <a:gd name="T77" fmla="*/ 2147483646 h 157"/>
                <a:gd name="T78" fmla="*/ 2147483646 w 113"/>
                <a:gd name="T79" fmla="*/ 2147483646 h 157"/>
                <a:gd name="T80" fmla="*/ 2147483646 w 113"/>
                <a:gd name="T81" fmla="*/ 2147483646 h 157"/>
                <a:gd name="T82" fmla="*/ 2147483646 w 113"/>
                <a:gd name="T83" fmla="*/ 2147483646 h 157"/>
                <a:gd name="T84" fmla="*/ 2147483646 w 113"/>
                <a:gd name="T85" fmla="*/ 2147483646 h 157"/>
                <a:gd name="T86" fmla="*/ 2147483646 w 113"/>
                <a:gd name="T87" fmla="*/ 0 h 157"/>
                <a:gd name="T88" fmla="*/ 2147483646 w 113"/>
                <a:gd name="T89" fmla="*/ 0 h 157"/>
                <a:gd name="T90" fmla="*/ 2147483646 w 113"/>
                <a:gd name="T91" fmla="*/ 2147483646 h 157"/>
                <a:gd name="T92" fmla="*/ 2147483646 w 113"/>
                <a:gd name="T93" fmla="*/ 2147483646 h 1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3" h="157">
                  <a:moveTo>
                    <a:pt x="13" y="3"/>
                  </a:moveTo>
                  <a:lnTo>
                    <a:pt x="11" y="5"/>
                  </a:lnTo>
                  <a:lnTo>
                    <a:pt x="7" y="12"/>
                  </a:lnTo>
                  <a:lnTo>
                    <a:pt x="3" y="24"/>
                  </a:lnTo>
                  <a:lnTo>
                    <a:pt x="0" y="40"/>
                  </a:lnTo>
                  <a:lnTo>
                    <a:pt x="0" y="52"/>
                  </a:lnTo>
                  <a:lnTo>
                    <a:pt x="0" y="67"/>
                  </a:lnTo>
                  <a:lnTo>
                    <a:pt x="1" y="84"/>
                  </a:lnTo>
                  <a:lnTo>
                    <a:pt x="3" y="103"/>
                  </a:lnTo>
                  <a:lnTo>
                    <a:pt x="5" y="120"/>
                  </a:lnTo>
                  <a:lnTo>
                    <a:pt x="8" y="136"/>
                  </a:lnTo>
                  <a:lnTo>
                    <a:pt x="15" y="148"/>
                  </a:lnTo>
                  <a:lnTo>
                    <a:pt x="17" y="152"/>
                  </a:lnTo>
                  <a:lnTo>
                    <a:pt x="21" y="156"/>
                  </a:lnTo>
                  <a:lnTo>
                    <a:pt x="32" y="157"/>
                  </a:lnTo>
                  <a:lnTo>
                    <a:pt x="45" y="157"/>
                  </a:lnTo>
                  <a:lnTo>
                    <a:pt x="60" y="153"/>
                  </a:lnTo>
                  <a:lnTo>
                    <a:pt x="75" y="148"/>
                  </a:lnTo>
                  <a:lnTo>
                    <a:pt x="88" y="141"/>
                  </a:lnTo>
                  <a:lnTo>
                    <a:pt x="100" y="136"/>
                  </a:lnTo>
                  <a:lnTo>
                    <a:pt x="108" y="132"/>
                  </a:lnTo>
                  <a:lnTo>
                    <a:pt x="110" y="131"/>
                  </a:lnTo>
                  <a:lnTo>
                    <a:pt x="110" y="129"/>
                  </a:lnTo>
                  <a:lnTo>
                    <a:pt x="110" y="125"/>
                  </a:lnTo>
                  <a:lnTo>
                    <a:pt x="112" y="120"/>
                  </a:lnTo>
                  <a:lnTo>
                    <a:pt x="113" y="112"/>
                  </a:lnTo>
                  <a:lnTo>
                    <a:pt x="112" y="105"/>
                  </a:lnTo>
                  <a:lnTo>
                    <a:pt x="110" y="96"/>
                  </a:lnTo>
                  <a:lnTo>
                    <a:pt x="106" y="88"/>
                  </a:lnTo>
                  <a:lnTo>
                    <a:pt x="101" y="81"/>
                  </a:lnTo>
                  <a:lnTo>
                    <a:pt x="83" y="81"/>
                  </a:lnTo>
                  <a:lnTo>
                    <a:pt x="68" y="83"/>
                  </a:lnTo>
                  <a:lnTo>
                    <a:pt x="60" y="84"/>
                  </a:lnTo>
                  <a:lnTo>
                    <a:pt x="57" y="84"/>
                  </a:lnTo>
                  <a:lnTo>
                    <a:pt x="56" y="84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1"/>
                  </a:lnTo>
                  <a:lnTo>
                    <a:pt x="56" y="56"/>
                  </a:lnTo>
                  <a:lnTo>
                    <a:pt x="53" y="41"/>
                  </a:lnTo>
                  <a:lnTo>
                    <a:pt x="51" y="25"/>
                  </a:lnTo>
                  <a:lnTo>
                    <a:pt x="45" y="11"/>
                  </a:lnTo>
                  <a:lnTo>
                    <a:pt x="40" y="4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FFFFCC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" name="Freeform 120">
              <a:extLst>
                <a:ext uri="{FF2B5EF4-FFF2-40B4-BE49-F238E27FC236}">
                  <a16:creationId xmlns:a16="http://schemas.microsoft.com/office/drawing/2014/main" id="{6FD9D938-5D4C-A083-DBF2-AE7570A60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530" y="1843687"/>
              <a:ext cx="36790" cy="162223"/>
            </a:xfrm>
            <a:custGeom>
              <a:avLst/>
              <a:gdLst>
                <a:gd name="T0" fmla="*/ 0 w 9"/>
                <a:gd name="T1" fmla="*/ 0 h 58"/>
                <a:gd name="T2" fmla="*/ 2147483646 w 9"/>
                <a:gd name="T3" fmla="*/ 2147483646 h 58"/>
                <a:gd name="T4" fmla="*/ 2147483646 w 9"/>
                <a:gd name="T5" fmla="*/ 2147483646 h 58"/>
                <a:gd name="T6" fmla="*/ 2147483646 w 9"/>
                <a:gd name="T7" fmla="*/ 2147483646 h 58"/>
                <a:gd name="T8" fmla="*/ 2147483646 w 9"/>
                <a:gd name="T9" fmla="*/ 2147483646 h 58"/>
                <a:gd name="T10" fmla="*/ 2147483646 w 9"/>
                <a:gd name="T11" fmla="*/ 2147483646 h 58"/>
                <a:gd name="T12" fmla="*/ 2147483646 w 9"/>
                <a:gd name="T13" fmla="*/ 2147483646 h 58"/>
                <a:gd name="T14" fmla="*/ 2147483646 w 9"/>
                <a:gd name="T15" fmla="*/ 2147483646 h 58"/>
                <a:gd name="T16" fmla="*/ 2147483646 w 9"/>
                <a:gd name="T17" fmla="*/ 2147483646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58">
                  <a:moveTo>
                    <a:pt x="0" y="0"/>
                  </a:moveTo>
                  <a:lnTo>
                    <a:pt x="2" y="3"/>
                  </a:lnTo>
                  <a:lnTo>
                    <a:pt x="5" y="10"/>
                  </a:lnTo>
                  <a:lnTo>
                    <a:pt x="8" y="19"/>
                  </a:lnTo>
                  <a:lnTo>
                    <a:pt x="9" y="28"/>
                  </a:lnTo>
                  <a:lnTo>
                    <a:pt x="9" y="40"/>
                  </a:lnTo>
                  <a:lnTo>
                    <a:pt x="8" y="50"/>
                  </a:lnTo>
                  <a:lnTo>
                    <a:pt x="5" y="56"/>
                  </a:lnTo>
                  <a:lnTo>
                    <a:pt x="5" y="58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" name="Freeform 121">
              <a:extLst>
                <a:ext uri="{FF2B5EF4-FFF2-40B4-BE49-F238E27FC236}">
                  <a16:creationId xmlns:a16="http://schemas.microsoft.com/office/drawing/2014/main" id="{F4FE167F-D1EE-7D4C-CA08-F38969770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6795" y="1899625"/>
              <a:ext cx="151245" cy="75519"/>
            </a:xfrm>
            <a:custGeom>
              <a:avLst/>
              <a:gdLst>
                <a:gd name="T0" fmla="*/ 2147483646 w 37"/>
                <a:gd name="T1" fmla="*/ 2147483646 h 27"/>
                <a:gd name="T2" fmla="*/ 2147483646 w 37"/>
                <a:gd name="T3" fmla="*/ 2147483646 h 27"/>
                <a:gd name="T4" fmla="*/ 0 w 37"/>
                <a:gd name="T5" fmla="*/ 2147483646 h 27"/>
                <a:gd name="T6" fmla="*/ 2147483646 w 37"/>
                <a:gd name="T7" fmla="*/ 2147483646 h 27"/>
                <a:gd name="T8" fmla="*/ 2147483646 w 37"/>
                <a:gd name="T9" fmla="*/ 2147483646 h 27"/>
                <a:gd name="T10" fmla="*/ 2147483646 w 37"/>
                <a:gd name="T11" fmla="*/ 2147483646 h 27"/>
                <a:gd name="T12" fmla="*/ 2147483646 w 37"/>
                <a:gd name="T13" fmla="*/ 2147483646 h 27"/>
                <a:gd name="T14" fmla="*/ 2147483646 w 37"/>
                <a:gd name="T15" fmla="*/ 0 h 27"/>
                <a:gd name="T16" fmla="*/ 2147483646 w 37"/>
                <a:gd name="T17" fmla="*/ 2147483646 h 27"/>
                <a:gd name="T18" fmla="*/ 2147483646 w 37"/>
                <a:gd name="T19" fmla="*/ 2147483646 h 27"/>
                <a:gd name="T20" fmla="*/ 2147483646 w 37"/>
                <a:gd name="T21" fmla="*/ 2147483646 h 27"/>
                <a:gd name="T22" fmla="*/ 2147483646 w 37"/>
                <a:gd name="T23" fmla="*/ 2147483646 h 27"/>
                <a:gd name="T24" fmla="*/ 2147483646 w 37"/>
                <a:gd name="T25" fmla="*/ 2147483646 h 27"/>
                <a:gd name="T26" fmla="*/ 2147483646 w 37"/>
                <a:gd name="T27" fmla="*/ 2147483646 h 27"/>
                <a:gd name="T28" fmla="*/ 2147483646 w 37"/>
                <a:gd name="T29" fmla="*/ 2147483646 h 27"/>
                <a:gd name="T30" fmla="*/ 2147483646 w 37"/>
                <a:gd name="T31" fmla="*/ 2147483646 h 27"/>
                <a:gd name="T32" fmla="*/ 2147483646 w 37"/>
                <a:gd name="T33" fmla="*/ 2147483646 h 27"/>
                <a:gd name="T34" fmla="*/ 2147483646 w 37"/>
                <a:gd name="T35" fmla="*/ 2147483646 h 27"/>
                <a:gd name="T36" fmla="*/ 2147483646 w 37"/>
                <a:gd name="T37" fmla="*/ 2147483646 h 27"/>
                <a:gd name="T38" fmla="*/ 2147483646 w 37"/>
                <a:gd name="T39" fmla="*/ 2147483646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27">
                  <a:moveTo>
                    <a:pt x="1" y="11"/>
                  </a:moveTo>
                  <a:lnTo>
                    <a:pt x="1" y="11"/>
                  </a:lnTo>
                  <a:lnTo>
                    <a:pt x="0" y="8"/>
                  </a:lnTo>
                  <a:lnTo>
                    <a:pt x="1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7" y="4"/>
                  </a:lnTo>
                  <a:lnTo>
                    <a:pt x="37" y="11"/>
                  </a:lnTo>
                  <a:lnTo>
                    <a:pt x="34" y="19"/>
                  </a:lnTo>
                  <a:lnTo>
                    <a:pt x="28" y="24"/>
                  </a:lnTo>
                  <a:lnTo>
                    <a:pt x="18" y="27"/>
                  </a:lnTo>
                  <a:lnTo>
                    <a:pt x="13" y="24"/>
                  </a:lnTo>
                  <a:lnTo>
                    <a:pt x="6" y="19"/>
                  </a:lnTo>
                  <a:lnTo>
                    <a:pt x="2" y="14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" name="Freeform 122">
              <a:extLst>
                <a:ext uri="{FF2B5EF4-FFF2-40B4-BE49-F238E27FC236}">
                  <a16:creationId xmlns:a16="http://schemas.microsoft.com/office/drawing/2014/main" id="{54727194-8CDA-F6B9-CA52-CDB6C60C6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535" y="1877250"/>
              <a:ext cx="200295" cy="53144"/>
            </a:xfrm>
            <a:custGeom>
              <a:avLst/>
              <a:gdLst>
                <a:gd name="T0" fmla="*/ 2147483646 w 49"/>
                <a:gd name="T1" fmla="*/ 0 h 19"/>
                <a:gd name="T2" fmla="*/ 2147483646 w 49"/>
                <a:gd name="T3" fmla="*/ 2147483646 h 19"/>
                <a:gd name="T4" fmla="*/ 2147483646 w 49"/>
                <a:gd name="T5" fmla="*/ 2147483646 h 19"/>
                <a:gd name="T6" fmla="*/ 2147483646 w 49"/>
                <a:gd name="T7" fmla="*/ 2147483646 h 19"/>
                <a:gd name="T8" fmla="*/ 2147483646 w 49"/>
                <a:gd name="T9" fmla="*/ 2147483646 h 19"/>
                <a:gd name="T10" fmla="*/ 2147483646 w 49"/>
                <a:gd name="T11" fmla="*/ 2147483646 h 19"/>
                <a:gd name="T12" fmla="*/ 2147483646 w 49"/>
                <a:gd name="T13" fmla="*/ 2147483646 h 19"/>
                <a:gd name="T14" fmla="*/ 2147483646 w 49"/>
                <a:gd name="T15" fmla="*/ 2147483646 h 19"/>
                <a:gd name="T16" fmla="*/ 2147483646 w 49"/>
                <a:gd name="T17" fmla="*/ 2147483646 h 19"/>
                <a:gd name="T18" fmla="*/ 2147483646 w 49"/>
                <a:gd name="T19" fmla="*/ 2147483646 h 19"/>
                <a:gd name="T20" fmla="*/ 0 w 49"/>
                <a:gd name="T21" fmla="*/ 2147483646 h 19"/>
                <a:gd name="T22" fmla="*/ 0 w 49"/>
                <a:gd name="T23" fmla="*/ 2147483646 h 19"/>
                <a:gd name="T24" fmla="*/ 2147483646 w 49"/>
                <a:gd name="T25" fmla="*/ 2147483646 h 19"/>
                <a:gd name="T26" fmla="*/ 2147483646 w 49"/>
                <a:gd name="T27" fmla="*/ 2147483646 h 19"/>
                <a:gd name="T28" fmla="*/ 2147483646 w 49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" h="19">
                  <a:moveTo>
                    <a:pt x="47" y="0"/>
                  </a:moveTo>
                  <a:lnTo>
                    <a:pt x="49" y="4"/>
                  </a:lnTo>
                  <a:lnTo>
                    <a:pt x="48" y="7"/>
                  </a:lnTo>
                  <a:lnTo>
                    <a:pt x="45" y="12"/>
                  </a:lnTo>
                  <a:lnTo>
                    <a:pt x="41" y="14"/>
                  </a:lnTo>
                  <a:lnTo>
                    <a:pt x="37" y="16"/>
                  </a:lnTo>
                  <a:lnTo>
                    <a:pt x="27" y="19"/>
                  </a:lnTo>
                  <a:lnTo>
                    <a:pt x="15" y="19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4" y="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" name="Freeform 123">
              <a:extLst>
                <a:ext uri="{FF2B5EF4-FFF2-40B4-BE49-F238E27FC236}">
                  <a16:creationId xmlns:a16="http://schemas.microsoft.com/office/drawing/2014/main" id="{C0414F01-65DE-03F3-6183-EE293FA6E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0445" y="1818515"/>
              <a:ext cx="208470" cy="69923"/>
            </a:xfrm>
            <a:custGeom>
              <a:avLst/>
              <a:gdLst>
                <a:gd name="T0" fmla="*/ 0 w 51"/>
                <a:gd name="T1" fmla="*/ 2147483646 h 25"/>
                <a:gd name="T2" fmla="*/ 0 w 51"/>
                <a:gd name="T3" fmla="*/ 2147483646 h 25"/>
                <a:gd name="T4" fmla="*/ 2147483646 w 51"/>
                <a:gd name="T5" fmla="*/ 2147483646 h 25"/>
                <a:gd name="T6" fmla="*/ 2147483646 w 51"/>
                <a:gd name="T7" fmla="*/ 2147483646 h 25"/>
                <a:gd name="T8" fmla="*/ 2147483646 w 51"/>
                <a:gd name="T9" fmla="*/ 2147483646 h 25"/>
                <a:gd name="T10" fmla="*/ 2147483646 w 51"/>
                <a:gd name="T11" fmla="*/ 2147483646 h 25"/>
                <a:gd name="T12" fmla="*/ 2147483646 w 51"/>
                <a:gd name="T13" fmla="*/ 2147483646 h 25"/>
                <a:gd name="T14" fmla="*/ 2147483646 w 51"/>
                <a:gd name="T15" fmla="*/ 2147483646 h 25"/>
                <a:gd name="T16" fmla="*/ 2147483646 w 51"/>
                <a:gd name="T17" fmla="*/ 2147483646 h 25"/>
                <a:gd name="T18" fmla="*/ 2147483646 w 51"/>
                <a:gd name="T19" fmla="*/ 2147483646 h 25"/>
                <a:gd name="T20" fmla="*/ 2147483646 w 51"/>
                <a:gd name="T21" fmla="*/ 2147483646 h 25"/>
                <a:gd name="T22" fmla="*/ 2147483646 w 51"/>
                <a:gd name="T23" fmla="*/ 2147483646 h 25"/>
                <a:gd name="T24" fmla="*/ 2147483646 w 51"/>
                <a:gd name="T25" fmla="*/ 2147483646 h 25"/>
                <a:gd name="T26" fmla="*/ 2147483646 w 51"/>
                <a:gd name="T27" fmla="*/ 2147483646 h 25"/>
                <a:gd name="T28" fmla="*/ 2147483646 w 51"/>
                <a:gd name="T29" fmla="*/ 2147483646 h 25"/>
                <a:gd name="T30" fmla="*/ 2147483646 w 51"/>
                <a:gd name="T31" fmla="*/ 0 h 25"/>
                <a:gd name="T32" fmla="*/ 2147483646 w 51"/>
                <a:gd name="T33" fmla="*/ 0 h 25"/>
                <a:gd name="T34" fmla="*/ 2147483646 w 51"/>
                <a:gd name="T35" fmla="*/ 0 h 25"/>
                <a:gd name="T36" fmla="*/ 2147483646 w 51"/>
                <a:gd name="T37" fmla="*/ 0 h 25"/>
                <a:gd name="T38" fmla="*/ 2147483646 w 51"/>
                <a:gd name="T39" fmla="*/ 2147483646 h 25"/>
                <a:gd name="T40" fmla="*/ 0 w 51"/>
                <a:gd name="T41" fmla="*/ 2147483646 h 25"/>
                <a:gd name="T42" fmla="*/ 0 w 51"/>
                <a:gd name="T43" fmla="*/ 2147483646 h 25"/>
                <a:gd name="T44" fmla="*/ 0 w 51"/>
                <a:gd name="T45" fmla="*/ 2147483646 h 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1" h="25">
                  <a:moveTo>
                    <a:pt x="0" y="13"/>
                  </a:moveTo>
                  <a:lnTo>
                    <a:pt x="0" y="15"/>
                  </a:lnTo>
                  <a:lnTo>
                    <a:pt x="2" y="19"/>
                  </a:lnTo>
                  <a:lnTo>
                    <a:pt x="8" y="23"/>
                  </a:lnTo>
                  <a:lnTo>
                    <a:pt x="14" y="24"/>
                  </a:lnTo>
                  <a:lnTo>
                    <a:pt x="21" y="25"/>
                  </a:lnTo>
                  <a:lnTo>
                    <a:pt x="34" y="25"/>
                  </a:lnTo>
                  <a:lnTo>
                    <a:pt x="42" y="24"/>
                  </a:lnTo>
                  <a:lnTo>
                    <a:pt x="48" y="21"/>
                  </a:lnTo>
                  <a:lnTo>
                    <a:pt x="50" y="16"/>
                  </a:lnTo>
                  <a:lnTo>
                    <a:pt x="51" y="11"/>
                  </a:lnTo>
                  <a:lnTo>
                    <a:pt x="49" y="5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2" y="1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5" y="3"/>
                  </a:lnTo>
                  <a:lnTo>
                    <a:pt x="0" y="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" name="Freeform 124">
              <a:extLst>
                <a:ext uri="{FF2B5EF4-FFF2-40B4-BE49-F238E27FC236}">
                  <a16:creationId xmlns:a16="http://schemas.microsoft.com/office/drawing/2014/main" id="{46E0E76C-7C60-8DF1-2E77-974DBD5ED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620" y="1782155"/>
              <a:ext cx="196208" cy="55939"/>
            </a:xfrm>
            <a:custGeom>
              <a:avLst/>
              <a:gdLst>
                <a:gd name="T0" fmla="*/ 2147483646 w 48"/>
                <a:gd name="T1" fmla="*/ 2147483646 h 20"/>
                <a:gd name="T2" fmla="*/ 0 w 48"/>
                <a:gd name="T3" fmla="*/ 2147483646 h 20"/>
                <a:gd name="T4" fmla="*/ 0 w 48"/>
                <a:gd name="T5" fmla="*/ 2147483646 h 20"/>
                <a:gd name="T6" fmla="*/ 2147483646 w 48"/>
                <a:gd name="T7" fmla="*/ 2147483646 h 20"/>
                <a:gd name="T8" fmla="*/ 2147483646 w 48"/>
                <a:gd name="T9" fmla="*/ 2147483646 h 20"/>
                <a:gd name="T10" fmla="*/ 2147483646 w 48"/>
                <a:gd name="T11" fmla="*/ 2147483646 h 20"/>
                <a:gd name="T12" fmla="*/ 2147483646 w 48"/>
                <a:gd name="T13" fmla="*/ 2147483646 h 20"/>
                <a:gd name="T14" fmla="*/ 2147483646 w 48"/>
                <a:gd name="T15" fmla="*/ 0 h 20"/>
                <a:gd name="T16" fmla="*/ 2147483646 w 48"/>
                <a:gd name="T17" fmla="*/ 0 h 20"/>
                <a:gd name="T18" fmla="*/ 2147483646 w 48"/>
                <a:gd name="T19" fmla="*/ 0 h 20"/>
                <a:gd name="T20" fmla="*/ 2147483646 w 48"/>
                <a:gd name="T21" fmla="*/ 2147483646 h 20"/>
                <a:gd name="T22" fmla="*/ 2147483646 w 48"/>
                <a:gd name="T23" fmla="*/ 2147483646 h 20"/>
                <a:gd name="T24" fmla="*/ 2147483646 w 48"/>
                <a:gd name="T25" fmla="*/ 2147483646 h 20"/>
                <a:gd name="T26" fmla="*/ 2147483646 w 48"/>
                <a:gd name="T27" fmla="*/ 2147483646 h 20"/>
                <a:gd name="T28" fmla="*/ 2147483646 w 48"/>
                <a:gd name="T29" fmla="*/ 2147483646 h 20"/>
                <a:gd name="T30" fmla="*/ 2147483646 w 48"/>
                <a:gd name="T31" fmla="*/ 2147483646 h 20"/>
                <a:gd name="T32" fmla="*/ 2147483646 w 48"/>
                <a:gd name="T33" fmla="*/ 2147483646 h 20"/>
                <a:gd name="T34" fmla="*/ 2147483646 w 48"/>
                <a:gd name="T35" fmla="*/ 2147483646 h 20"/>
                <a:gd name="T36" fmla="*/ 2147483646 w 48"/>
                <a:gd name="T37" fmla="*/ 2147483646 h 20"/>
                <a:gd name="T38" fmla="*/ 2147483646 w 48"/>
                <a:gd name="T39" fmla="*/ 2147483646 h 20"/>
                <a:gd name="T40" fmla="*/ 2147483646 w 48"/>
                <a:gd name="T41" fmla="*/ 2147483646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" h="20">
                  <a:moveTo>
                    <a:pt x="2" y="18"/>
                  </a:moveTo>
                  <a:lnTo>
                    <a:pt x="0" y="17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46" y="4"/>
                  </a:lnTo>
                  <a:lnTo>
                    <a:pt x="47" y="6"/>
                  </a:lnTo>
                  <a:lnTo>
                    <a:pt x="48" y="12"/>
                  </a:lnTo>
                  <a:lnTo>
                    <a:pt x="47" y="16"/>
                  </a:lnTo>
                  <a:lnTo>
                    <a:pt x="43" y="18"/>
                  </a:lnTo>
                  <a:lnTo>
                    <a:pt x="39" y="20"/>
                  </a:lnTo>
                  <a:lnTo>
                    <a:pt x="32" y="20"/>
                  </a:lnTo>
                  <a:lnTo>
                    <a:pt x="15" y="20"/>
                  </a:lnTo>
                  <a:lnTo>
                    <a:pt x="7" y="20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2" name="Freeform 125">
              <a:extLst>
                <a:ext uri="{FF2B5EF4-FFF2-40B4-BE49-F238E27FC236}">
                  <a16:creationId xmlns:a16="http://schemas.microsoft.com/office/drawing/2014/main" id="{284C2668-D934-B0B4-2C2C-AE5426FF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79" y="1878754"/>
              <a:ext cx="1070228" cy="792217"/>
            </a:xfrm>
            <a:custGeom>
              <a:avLst/>
              <a:gdLst>
                <a:gd name="T0" fmla="*/ 2147483647 w 262"/>
                <a:gd name="T1" fmla="*/ 2147483647 h 284"/>
                <a:gd name="T2" fmla="*/ 2147483647 w 262"/>
                <a:gd name="T3" fmla="*/ 2147483647 h 284"/>
                <a:gd name="T4" fmla="*/ 2147483647 w 262"/>
                <a:gd name="T5" fmla="*/ 2147483647 h 284"/>
                <a:gd name="T6" fmla="*/ 2147483647 w 262"/>
                <a:gd name="T7" fmla="*/ 2147483647 h 284"/>
                <a:gd name="T8" fmla="*/ 2147483647 w 262"/>
                <a:gd name="T9" fmla="*/ 2147483647 h 284"/>
                <a:gd name="T10" fmla="*/ 0 w 262"/>
                <a:gd name="T11" fmla="*/ 2147483647 h 284"/>
                <a:gd name="T12" fmla="*/ 0 w 262"/>
                <a:gd name="T13" fmla="*/ 2147483647 h 284"/>
                <a:gd name="T14" fmla="*/ 2147483647 w 262"/>
                <a:gd name="T15" fmla="*/ 2147483647 h 284"/>
                <a:gd name="T16" fmla="*/ 2147483647 w 262"/>
                <a:gd name="T17" fmla="*/ 2147483647 h 284"/>
                <a:gd name="T18" fmla="*/ 2147483647 w 262"/>
                <a:gd name="T19" fmla="*/ 2147483647 h 284"/>
                <a:gd name="T20" fmla="*/ 2147483647 w 262"/>
                <a:gd name="T21" fmla="*/ 2147483647 h 284"/>
                <a:gd name="T22" fmla="*/ 2147483647 w 262"/>
                <a:gd name="T23" fmla="*/ 2147483647 h 284"/>
                <a:gd name="T24" fmla="*/ 2147483647 w 262"/>
                <a:gd name="T25" fmla="*/ 2147483647 h 284"/>
                <a:gd name="T26" fmla="*/ 2147483647 w 262"/>
                <a:gd name="T27" fmla="*/ 2147483647 h 284"/>
                <a:gd name="T28" fmla="*/ 2147483647 w 262"/>
                <a:gd name="T29" fmla="*/ 2147483647 h 284"/>
                <a:gd name="T30" fmla="*/ 2147483647 w 262"/>
                <a:gd name="T31" fmla="*/ 2147483647 h 284"/>
                <a:gd name="T32" fmla="*/ 2147483647 w 262"/>
                <a:gd name="T33" fmla="*/ 2147483647 h 284"/>
                <a:gd name="T34" fmla="*/ 2147483647 w 262"/>
                <a:gd name="T35" fmla="*/ 2147483647 h 284"/>
                <a:gd name="T36" fmla="*/ 2147483647 w 262"/>
                <a:gd name="T37" fmla="*/ 2147483647 h 284"/>
                <a:gd name="T38" fmla="*/ 2147483647 w 262"/>
                <a:gd name="T39" fmla="*/ 2147483647 h 284"/>
                <a:gd name="T40" fmla="*/ 2147483647 w 262"/>
                <a:gd name="T41" fmla="*/ 2147483647 h 284"/>
                <a:gd name="T42" fmla="*/ 2147483647 w 262"/>
                <a:gd name="T43" fmla="*/ 2147483647 h 284"/>
                <a:gd name="T44" fmla="*/ 2147483647 w 262"/>
                <a:gd name="T45" fmla="*/ 2147483647 h 284"/>
                <a:gd name="T46" fmla="*/ 2147483647 w 262"/>
                <a:gd name="T47" fmla="*/ 2147483647 h 284"/>
                <a:gd name="T48" fmla="*/ 2147483647 w 262"/>
                <a:gd name="T49" fmla="*/ 2147483647 h 284"/>
                <a:gd name="T50" fmla="*/ 2147483647 w 262"/>
                <a:gd name="T51" fmla="*/ 2147483647 h 284"/>
                <a:gd name="T52" fmla="*/ 2147483647 w 262"/>
                <a:gd name="T53" fmla="*/ 2147483647 h 284"/>
                <a:gd name="T54" fmla="*/ 2147483647 w 262"/>
                <a:gd name="T55" fmla="*/ 2147483647 h 284"/>
                <a:gd name="T56" fmla="*/ 2147483647 w 262"/>
                <a:gd name="T57" fmla="*/ 2147483647 h 284"/>
                <a:gd name="T58" fmla="*/ 2147483647 w 262"/>
                <a:gd name="T59" fmla="*/ 2147483647 h 284"/>
                <a:gd name="T60" fmla="*/ 2147483647 w 262"/>
                <a:gd name="T61" fmla="*/ 0 h 284"/>
                <a:gd name="T62" fmla="*/ 2147483647 w 262"/>
                <a:gd name="T63" fmla="*/ 2147483647 h 2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2" h="284">
                  <a:moveTo>
                    <a:pt x="85" y="52"/>
                  </a:moveTo>
                  <a:lnTo>
                    <a:pt x="85" y="52"/>
                  </a:lnTo>
                  <a:lnTo>
                    <a:pt x="82" y="54"/>
                  </a:lnTo>
                  <a:lnTo>
                    <a:pt x="74" y="59"/>
                  </a:lnTo>
                  <a:lnTo>
                    <a:pt x="62" y="67"/>
                  </a:lnTo>
                  <a:lnTo>
                    <a:pt x="47" y="76"/>
                  </a:lnTo>
                  <a:lnTo>
                    <a:pt x="33" y="87"/>
                  </a:lnTo>
                  <a:lnTo>
                    <a:pt x="20" y="99"/>
                  </a:lnTo>
                  <a:lnTo>
                    <a:pt x="9" y="110"/>
                  </a:lnTo>
                  <a:lnTo>
                    <a:pt x="2" y="122"/>
                  </a:lnTo>
                  <a:lnTo>
                    <a:pt x="1" y="127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2" y="180"/>
                  </a:lnTo>
                  <a:lnTo>
                    <a:pt x="5" y="207"/>
                  </a:lnTo>
                  <a:lnTo>
                    <a:pt x="12" y="232"/>
                  </a:lnTo>
                  <a:lnTo>
                    <a:pt x="18" y="255"/>
                  </a:lnTo>
                  <a:lnTo>
                    <a:pt x="22" y="264"/>
                  </a:lnTo>
                  <a:lnTo>
                    <a:pt x="28" y="272"/>
                  </a:lnTo>
                  <a:lnTo>
                    <a:pt x="33" y="279"/>
                  </a:lnTo>
                  <a:lnTo>
                    <a:pt x="37" y="282"/>
                  </a:lnTo>
                  <a:lnTo>
                    <a:pt x="47" y="284"/>
                  </a:lnTo>
                  <a:lnTo>
                    <a:pt x="58" y="284"/>
                  </a:lnTo>
                  <a:lnTo>
                    <a:pt x="67" y="282"/>
                  </a:lnTo>
                  <a:lnTo>
                    <a:pt x="77" y="279"/>
                  </a:lnTo>
                  <a:lnTo>
                    <a:pt x="85" y="275"/>
                  </a:lnTo>
                  <a:lnTo>
                    <a:pt x="91" y="271"/>
                  </a:lnTo>
                  <a:lnTo>
                    <a:pt x="95" y="268"/>
                  </a:lnTo>
                  <a:lnTo>
                    <a:pt x="97" y="267"/>
                  </a:lnTo>
                  <a:lnTo>
                    <a:pt x="118" y="243"/>
                  </a:lnTo>
                  <a:lnTo>
                    <a:pt x="135" y="223"/>
                  </a:lnTo>
                  <a:lnTo>
                    <a:pt x="150" y="204"/>
                  </a:lnTo>
                  <a:lnTo>
                    <a:pt x="163" y="188"/>
                  </a:lnTo>
                  <a:lnTo>
                    <a:pt x="175" y="175"/>
                  </a:lnTo>
                  <a:lnTo>
                    <a:pt x="184" y="164"/>
                  </a:lnTo>
                  <a:lnTo>
                    <a:pt x="191" y="155"/>
                  </a:lnTo>
                  <a:lnTo>
                    <a:pt x="198" y="148"/>
                  </a:lnTo>
                  <a:lnTo>
                    <a:pt x="203" y="142"/>
                  </a:lnTo>
                  <a:lnTo>
                    <a:pt x="206" y="138"/>
                  </a:lnTo>
                  <a:lnTo>
                    <a:pt x="210" y="132"/>
                  </a:lnTo>
                  <a:lnTo>
                    <a:pt x="212" y="131"/>
                  </a:lnTo>
                  <a:lnTo>
                    <a:pt x="215" y="131"/>
                  </a:lnTo>
                  <a:lnTo>
                    <a:pt x="224" y="130"/>
                  </a:lnTo>
                  <a:lnTo>
                    <a:pt x="235" y="127"/>
                  </a:lnTo>
                  <a:lnTo>
                    <a:pt x="246" y="120"/>
                  </a:lnTo>
                  <a:lnTo>
                    <a:pt x="250" y="115"/>
                  </a:lnTo>
                  <a:lnTo>
                    <a:pt x="254" y="106"/>
                  </a:lnTo>
                  <a:lnTo>
                    <a:pt x="256" y="95"/>
                  </a:lnTo>
                  <a:lnTo>
                    <a:pt x="259" y="83"/>
                  </a:lnTo>
                  <a:lnTo>
                    <a:pt x="262" y="58"/>
                  </a:lnTo>
                  <a:lnTo>
                    <a:pt x="260" y="46"/>
                  </a:lnTo>
                  <a:lnTo>
                    <a:pt x="259" y="36"/>
                  </a:lnTo>
                  <a:lnTo>
                    <a:pt x="238" y="26"/>
                  </a:lnTo>
                  <a:lnTo>
                    <a:pt x="219" y="18"/>
                  </a:lnTo>
                  <a:lnTo>
                    <a:pt x="204" y="11"/>
                  </a:lnTo>
                  <a:lnTo>
                    <a:pt x="192" y="7"/>
                  </a:lnTo>
                  <a:lnTo>
                    <a:pt x="184" y="3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85" y="52"/>
                  </a:lnTo>
                  <a:close/>
                </a:path>
              </a:pathLst>
            </a:custGeom>
            <a:solidFill>
              <a:schemeClr val="bg1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43" name="Freeform 126">
              <a:extLst>
                <a:ext uri="{FF2B5EF4-FFF2-40B4-BE49-F238E27FC236}">
                  <a16:creationId xmlns:a16="http://schemas.microsoft.com/office/drawing/2014/main" id="{FB5FCE27-9E97-B119-6321-F50B7A21E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89" y="2005908"/>
              <a:ext cx="257523" cy="156628"/>
            </a:xfrm>
            <a:custGeom>
              <a:avLst/>
              <a:gdLst>
                <a:gd name="T0" fmla="*/ 2147483646 w 63"/>
                <a:gd name="T1" fmla="*/ 2147483646 h 56"/>
                <a:gd name="T2" fmla="*/ 2147483646 w 63"/>
                <a:gd name="T3" fmla="*/ 2147483646 h 56"/>
                <a:gd name="T4" fmla="*/ 2147483646 w 63"/>
                <a:gd name="T5" fmla="*/ 2147483646 h 56"/>
                <a:gd name="T6" fmla="*/ 2147483646 w 63"/>
                <a:gd name="T7" fmla="*/ 2147483646 h 56"/>
                <a:gd name="T8" fmla="*/ 2147483646 w 63"/>
                <a:gd name="T9" fmla="*/ 2147483646 h 56"/>
                <a:gd name="T10" fmla="*/ 2147483646 w 63"/>
                <a:gd name="T11" fmla="*/ 2147483646 h 56"/>
                <a:gd name="T12" fmla="*/ 2147483646 w 63"/>
                <a:gd name="T13" fmla="*/ 2147483646 h 56"/>
                <a:gd name="T14" fmla="*/ 2147483646 w 63"/>
                <a:gd name="T15" fmla="*/ 2147483646 h 56"/>
                <a:gd name="T16" fmla="*/ 2147483646 w 63"/>
                <a:gd name="T17" fmla="*/ 2147483646 h 56"/>
                <a:gd name="T18" fmla="*/ 2147483646 w 63"/>
                <a:gd name="T19" fmla="*/ 2147483646 h 56"/>
                <a:gd name="T20" fmla="*/ 0 w 63"/>
                <a:gd name="T21" fmla="*/ 0 h 56"/>
                <a:gd name="T22" fmla="*/ 2147483646 w 63"/>
                <a:gd name="T23" fmla="*/ 214748364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3" h="56">
                  <a:moveTo>
                    <a:pt x="63" y="24"/>
                  </a:moveTo>
                  <a:lnTo>
                    <a:pt x="63" y="25"/>
                  </a:lnTo>
                  <a:lnTo>
                    <a:pt x="60" y="26"/>
                  </a:lnTo>
                  <a:lnTo>
                    <a:pt x="55" y="36"/>
                  </a:lnTo>
                  <a:lnTo>
                    <a:pt x="51" y="45"/>
                  </a:lnTo>
                  <a:lnTo>
                    <a:pt x="48" y="56"/>
                  </a:lnTo>
                  <a:lnTo>
                    <a:pt x="35" y="46"/>
                  </a:lnTo>
                  <a:lnTo>
                    <a:pt x="20" y="33"/>
                  </a:lnTo>
                  <a:lnTo>
                    <a:pt x="7" y="18"/>
                  </a:lnTo>
                  <a:lnTo>
                    <a:pt x="3" y="9"/>
                  </a:lnTo>
                  <a:lnTo>
                    <a:pt x="0" y="0"/>
                  </a:lnTo>
                  <a:lnTo>
                    <a:pt x="63" y="24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" name="Freeform 127">
              <a:extLst>
                <a:ext uri="{FF2B5EF4-FFF2-40B4-BE49-F238E27FC236}">
                  <a16:creationId xmlns:a16="http://schemas.microsoft.com/office/drawing/2014/main" id="{B93E5943-DEC5-60F4-BFAD-48869F23A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111" y="2028285"/>
              <a:ext cx="147155" cy="117472"/>
            </a:xfrm>
            <a:custGeom>
              <a:avLst/>
              <a:gdLst>
                <a:gd name="T0" fmla="*/ 0 w 36"/>
                <a:gd name="T1" fmla="*/ 2147483646 h 42"/>
                <a:gd name="T2" fmla="*/ 2147483646 w 36"/>
                <a:gd name="T3" fmla="*/ 2147483646 h 42"/>
                <a:gd name="T4" fmla="*/ 2147483646 w 36"/>
                <a:gd name="T5" fmla="*/ 2147483646 h 42"/>
                <a:gd name="T6" fmla="*/ 2147483646 w 36"/>
                <a:gd name="T7" fmla="*/ 2147483646 h 42"/>
                <a:gd name="T8" fmla="*/ 2147483646 w 36"/>
                <a:gd name="T9" fmla="*/ 2147483646 h 42"/>
                <a:gd name="T10" fmla="*/ 2147483646 w 36"/>
                <a:gd name="T11" fmla="*/ 2147483646 h 42"/>
                <a:gd name="T12" fmla="*/ 2147483646 w 36"/>
                <a:gd name="T13" fmla="*/ 2147483646 h 42"/>
                <a:gd name="T14" fmla="*/ 2147483646 w 36"/>
                <a:gd name="T15" fmla="*/ 2147483646 h 42"/>
                <a:gd name="T16" fmla="*/ 2147483646 w 36"/>
                <a:gd name="T17" fmla="*/ 2147483646 h 42"/>
                <a:gd name="T18" fmla="*/ 2147483646 w 36"/>
                <a:gd name="T19" fmla="*/ 2147483646 h 42"/>
                <a:gd name="T20" fmla="*/ 2147483646 w 36"/>
                <a:gd name="T21" fmla="*/ 2147483646 h 42"/>
                <a:gd name="T22" fmla="*/ 2147483646 w 36"/>
                <a:gd name="T23" fmla="*/ 2147483646 h 42"/>
                <a:gd name="T24" fmla="*/ 2147483646 w 36"/>
                <a:gd name="T25" fmla="*/ 0 h 42"/>
                <a:gd name="T26" fmla="*/ 0 w 36"/>
                <a:gd name="T27" fmla="*/ 2147483646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42">
                  <a:moveTo>
                    <a:pt x="0" y="16"/>
                  </a:moveTo>
                  <a:lnTo>
                    <a:pt x="8" y="25"/>
                  </a:lnTo>
                  <a:lnTo>
                    <a:pt x="13" y="32"/>
                  </a:lnTo>
                  <a:lnTo>
                    <a:pt x="17" y="36"/>
                  </a:lnTo>
                  <a:lnTo>
                    <a:pt x="20" y="40"/>
                  </a:lnTo>
                  <a:lnTo>
                    <a:pt x="23" y="42"/>
                  </a:lnTo>
                  <a:lnTo>
                    <a:pt x="24" y="41"/>
                  </a:lnTo>
                  <a:lnTo>
                    <a:pt x="25" y="37"/>
                  </a:lnTo>
                  <a:lnTo>
                    <a:pt x="28" y="33"/>
                  </a:lnTo>
                  <a:lnTo>
                    <a:pt x="31" y="26"/>
                  </a:lnTo>
                  <a:lnTo>
                    <a:pt x="35" y="13"/>
                  </a:lnTo>
                  <a:lnTo>
                    <a:pt x="3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" name="Freeform 128">
              <a:extLst>
                <a:ext uri="{FF2B5EF4-FFF2-40B4-BE49-F238E27FC236}">
                  <a16:creationId xmlns:a16="http://schemas.microsoft.com/office/drawing/2014/main" id="{6E322C5D-98D5-7373-24D8-9333CD664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97" y="1516446"/>
              <a:ext cx="719426" cy="562186"/>
            </a:xfrm>
            <a:custGeom>
              <a:avLst/>
              <a:gdLst>
                <a:gd name="T0" fmla="*/ 2147483646 w 176"/>
                <a:gd name="T1" fmla="*/ 2147483646 h 201"/>
                <a:gd name="T2" fmla="*/ 2147483646 w 176"/>
                <a:gd name="T3" fmla="*/ 2147483646 h 201"/>
                <a:gd name="T4" fmla="*/ 2147483646 w 176"/>
                <a:gd name="T5" fmla="*/ 2147483646 h 201"/>
                <a:gd name="T6" fmla="*/ 2147483646 w 176"/>
                <a:gd name="T7" fmla="*/ 2147483646 h 201"/>
                <a:gd name="T8" fmla="*/ 2147483646 w 176"/>
                <a:gd name="T9" fmla="*/ 2147483646 h 201"/>
                <a:gd name="T10" fmla="*/ 2147483646 w 176"/>
                <a:gd name="T11" fmla="*/ 2147483646 h 201"/>
                <a:gd name="T12" fmla="*/ 2147483646 w 176"/>
                <a:gd name="T13" fmla="*/ 2147483646 h 201"/>
                <a:gd name="T14" fmla="*/ 2147483646 w 176"/>
                <a:gd name="T15" fmla="*/ 2147483646 h 201"/>
                <a:gd name="T16" fmla="*/ 0 w 176"/>
                <a:gd name="T17" fmla="*/ 2147483646 h 201"/>
                <a:gd name="T18" fmla="*/ 2147483646 w 176"/>
                <a:gd name="T19" fmla="*/ 2147483646 h 201"/>
                <a:gd name="T20" fmla="*/ 2147483646 w 176"/>
                <a:gd name="T21" fmla="*/ 2147483646 h 201"/>
                <a:gd name="T22" fmla="*/ 2147483646 w 176"/>
                <a:gd name="T23" fmla="*/ 2147483646 h 201"/>
                <a:gd name="T24" fmla="*/ 2147483646 w 176"/>
                <a:gd name="T25" fmla="*/ 2147483646 h 201"/>
                <a:gd name="T26" fmla="*/ 2147483646 w 176"/>
                <a:gd name="T27" fmla="*/ 2147483646 h 201"/>
                <a:gd name="T28" fmla="*/ 2147483646 w 176"/>
                <a:gd name="T29" fmla="*/ 2147483646 h 201"/>
                <a:gd name="T30" fmla="*/ 2147483646 w 176"/>
                <a:gd name="T31" fmla="*/ 2147483646 h 201"/>
                <a:gd name="T32" fmla="*/ 2147483646 w 176"/>
                <a:gd name="T33" fmla="*/ 2147483646 h 201"/>
                <a:gd name="T34" fmla="*/ 2147483646 w 176"/>
                <a:gd name="T35" fmla="*/ 2147483646 h 201"/>
                <a:gd name="T36" fmla="*/ 2147483646 w 176"/>
                <a:gd name="T37" fmla="*/ 2147483646 h 201"/>
                <a:gd name="T38" fmla="*/ 2147483646 w 176"/>
                <a:gd name="T39" fmla="*/ 2147483646 h 201"/>
                <a:gd name="T40" fmla="*/ 2147483646 w 176"/>
                <a:gd name="T41" fmla="*/ 2147483646 h 201"/>
                <a:gd name="T42" fmla="*/ 2147483646 w 176"/>
                <a:gd name="T43" fmla="*/ 2147483646 h 201"/>
                <a:gd name="T44" fmla="*/ 2147483646 w 176"/>
                <a:gd name="T45" fmla="*/ 2147483646 h 201"/>
                <a:gd name="T46" fmla="*/ 2147483646 w 176"/>
                <a:gd name="T47" fmla="*/ 2147483646 h 201"/>
                <a:gd name="T48" fmla="*/ 2147483646 w 176"/>
                <a:gd name="T49" fmla="*/ 2147483646 h 201"/>
                <a:gd name="T50" fmla="*/ 2147483646 w 176"/>
                <a:gd name="T51" fmla="*/ 2147483646 h 201"/>
                <a:gd name="T52" fmla="*/ 2147483646 w 176"/>
                <a:gd name="T53" fmla="*/ 2147483646 h 201"/>
                <a:gd name="T54" fmla="*/ 2147483646 w 176"/>
                <a:gd name="T55" fmla="*/ 2147483646 h 201"/>
                <a:gd name="T56" fmla="*/ 2147483646 w 176"/>
                <a:gd name="T57" fmla="*/ 2147483646 h 201"/>
                <a:gd name="T58" fmla="*/ 2147483646 w 176"/>
                <a:gd name="T59" fmla="*/ 2147483646 h 201"/>
                <a:gd name="T60" fmla="*/ 2147483646 w 176"/>
                <a:gd name="T61" fmla="*/ 2147483646 h 201"/>
                <a:gd name="T62" fmla="*/ 2147483646 w 176"/>
                <a:gd name="T63" fmla="*/ 2147483646 h 201"/>
                <a:gd name="T64" fmla="*/ 2147483646 w 176"/>
                <a:gd name="T65" fmla="*/ 2147483646 h 201"/>
                <a:gd name="T66" fmla="*/ 2147483646 w 176"/>
                <a:gd name="T67" fmla="*/ 2147483646 h 201"/>
                <a:gd name="T68" fmla="*/ 2147483646 w 176"/>
                <a:gd name="T69" fmla="*/ 2147483646 h 201"/>
                <a:gd name="T70" fmla="*/ 2147483646 w 176"/>
                <a:gd name="T71" fmla="*/ 0 h 201"/>
                <a:gd name="T72" fmla="*/ 2147483646 w 176"/>
                <a:gd name="T73" fmla="*/ 2147483646 h 201"/>
                <a:gd name="T74" fmla="*/ 2147483646 w 176"/>
                <a:gd name="T75" fmla="*/ 2147483646 h 201"/>
                <a:gd name="T76" fmla="*/ 2147483646 w 176"/>
                <a:gd name="T77" fmla="*/ 2147483646 h 201"/>
                <a:gd name="T78" fmla="*/ 2147483646 w 176"/>
                <a:gd name="T79" fmla="*/ 2147483646 h 201"/>
                <a:gd name="T80" fmla="*/ 2147483646 w 176"/>
                <a:gd name="T81" fmla="*/ 2147483646 h 201"/>
                <a:gd name="T82" fmla="*/ 2147483646 w 176"/>
                <a:gd name="T83" fmla="*/ 2147483646 h 201"/>
                <a:gd name="T84" fmla="*/ 2147483646 w 176"/>
                <a:gd name="T85" fmla="*/ 2147483646 h 201"/>
                <a:gd name="T86" fmla="*/ 2147483646 w 176"/>
                <a:gd name="T87" fmla="*/ 2147483646 h 201"/>
                <a:gd name="T88" fmla="*/ 2147483646 w 176"/>
                <a:gd name="T89" fmla="*/ 2147483646 h 201"/>
                <a:gd name="T90" fmla="*/ 2147483646 w 176"/>
                <a:gd name="T91" fmla="*/ 2147483646 h 201"/>
                <a:gd name="T92" fmla="*/ 2147483646 w 176"/>
                <a:gd name="T93" fmla="*/ 2147483646 h 2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6" h="201">
                  <a:moveTo>
                    <a:pt x="29" y="113"/>
                  </a:moveTo>
                  <a:lnTo>
                    <a:pt x="28" y="113"/>
                  </a:lnTo>
                  <a:lnTo>
                    <a:pt x="25" y="112"/>
                  </a:lnTo>
                  <a:lnTo>
                    <a:pt x="18" y="111"/>
                  </a:lnTo>
                  <a:lnTo>
                    <a:pt x="14" y="112"/>
                  </a:lnTo>
                  <a:lnTo>
                    <a:pt x="8" y="113"/>
                  </a:lnTo>
                  <a:lnTo>
                    <a:pt x="4" y="119"/>
                  </a:lnTo>
                  <a:lnTo>
                    <a:pt x="2" y="125"/>
                  </a:lnTo>
                  <a:lnTo>
                    <a:pt x="0" y="133"/>
                  </a:lnTo>
                  <a:lnTo>
                    <a:pt x="3" y="140"/>
                  </a:lnTo>
                  <a:lnTo>
                    <a:pt x="7" y="145"/>
                  </a:lnTo>
                  <a:lnTo>
                    <a:pt x="11" y="151"/>
                  </a:lnTo>
                  <a:lnTo>
                    <a:pt x="21" y="156"/>
                  </a:lnTo>
                  <a:lnTo>
                    <a:pt x="25" y="157"/>
                  </a:lnTo>
                  <a:lnTo>
                    <a:pt x="27" y="159"/>
                  </a:lnTo>
                  <a:lnTo>
                    <a:pt x="39" y="176"/>
                  </a:lnTo>
                  <a:lnTo>
                    <a:pt x="53" y="189"/>
                  </a:lnTo>
                  <a:lnTo>
                    <a:pt x="71" y="199"/>
                  </a:lnTo>
                  <a:lnTo>
                    <a:pt x="80" y="201"/>
                  </a:lnTo>
                  <a:lnTo>
                    <a:pt x="91" y="201"/>
                  </a:lnTo>
                  <a:lnTo>
                    <a:pt x="108" y="200"/>
                  </a:lnTo>
                  <a:lnTo>
                    <a:pt x="124" y="193"/>
                  </a:lnTo>
                  <a:lnTo>
                    <a:pt x="139" y="184"/>
                  </a:lnTo>
                  <a:lnTo>
                    <a:pt x="150" y="172"/>
                  </a:lnTo>
                  <a:lnTo>
                    <a:pt x="161" y="157"/>
                  </a:lnTo>
                  <a:lnTo>
                    <a:pt x="169" y="140"/>
                  </a:lnTo>
                  <a:lnTo>
                    <a:pt x="174" y="121"/>
                  </a:lnTo>
                  <a:lnTo>
                    <a:pt x="176" y="101"/>
                  </a:lnTo>
                  <a:lnTo>
                    <a:pt x="174" y="81"/>
                  </a:lnTo>
                  <a:lnTo>
                    <a:pt x="169" y="61"/>
                  </a:lnTo>
                  <a:lnTo>
                    <a:pt x="161" y="44"/>
                  </a:lnTo>
                  <a:lnTo>
                    <a:pt x="150" y="29"/>
                  </a:lnTo>
                  <a:lnTo>
                    <a:pt x="139" y="17"/>
                  </a:lnTo>
                  <a:lnTo>
                    <a:pt x="124" y="8"/>
                  </a:lnTo>
                  <a:lnTo>
                    <a:pt x="108" y="3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88" y="3"/>
                  </a:lnTo>
                  <a:lnTo>
                    <a:pt x="80" y="9"/>
                  </a:lnTo>
                  <a:lnTo>
                    <a:pt x="69" y="20"/>
                  </a:lnTo>
                  <a:lnTo>
                    <a:pt x="57" y="35"/>
                  </a:lnTo>
                  <a:lnTo>
                    <a:pt x="47" y="52"/>
                  </a:lnTo>
                  <a:lnTo>
                    <a:pt x="36" y="71"/>
                  </a:lnTo>
                  <a:lnTo>
                    <a:pt x="31" y="92"/>
                  </a:lnTo>
                  <a:lnTo>
                    <a:pt x="29" y="103"/>
                  </a:lnTo>
                  <a:lnTo>
                    <a:pt x="29" y="113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Freeform 129">
              <a:extLst>
                <a:ext uri="{FF2B5EF4-FFF2-40B4-BE49-F238E27FC236}">
                  <a16:creationId xmlns:a16="http://schemas.microsoft.com/office/drawing/2014/main" id="{E14CD7E0-FCAC-9806-F76E-5DD3E8F3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606" y="1684262"/>
              <a:ext cx="143070" cy="53144"/>
            </a:xfrm>
            <a:custGeom>
              <a:avLst/>
              <a:gdLst>
                <a:gd name="T0" fmla="*/ 0 w 35"/>
                <a:gd name="T1" fmla="*/ 2147483646 h 19"/>
                <a:gd name="T2" fmla="*/ 2147483646 w 35"/>
                <a:gd name="T3" fmla="*/ 2147483646 h 19"/>
                <a:gd name="T4" fmla="*/ 2147483646 w 35"/>
                <a:gd name="T5" fmla="*/ 2147483646 h 19"/>
                <a:gd name="T6" fmla="*/ 2147483646 w 35"/>
                <a:gd name="T7" fmla="*/ 2147483646 h 19"/>
                <a:gd name="T8" fmla="*/ 2147483646 w 35"/>
                <a:gd name="T9" fmla="*/ 0 h 19"/>
                <a:gd name="T10" fmla="*/ 2147483646 w 35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lnTo>
                    <a:pt x="4" y="11"/>
                  </a:lnTo>
                  <a:lnTo>
                    <a:pt x="11" y="5"/>
                  </a:lnTo>
                  <a:lnTo>
                    <a:pt x="20" y="1"/>
                  </a:lnTo>
                  <a:lnTo>
                    <a:pt x="29" y="0"/>
                  </a:lnTo>
                  <a:lnTo>
                    <a:pt x="35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" name="Freeform 130">
              <a:extLst>
                <a:ext uri="{FF2B5EF4-FFF2-40B4-BE49-F238E27FC236}">
                  <a16:creationId xmlns:a16="http://schemas.microsoft.com/office/drawing/2014/main" id="{98AA6053-D370-6204-7068-8DB852623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616" y="1675869"/>
              <a:ext cx="118544" cy="53144"/>
            </a:xfrm>
            <a:custGeom>
              <a:avLst/>
              <a:gdLst>
                <a:gd name="T0" fmla="*/ 0 w 29"/>
                <a:gd name="T1" fmla="*/ 0 h 19"/>
                <a:gd name="T2" fmla="*/ 0 w 29"/>
                <a:gd name="T3" fmla="*/ 0 h 19"/>
                <a:gd name="T4" fmla="*/ 2147483646 w 29"/>
                <a:gd name="T5" fmla="*/ 0 h 19"/>
                <a:gd name="T6" fmla="*/ 2147483646 w 29"/>
                <a:gd name="T7" fmla="*/ 2147483646 h 19"/>
                <a:gd name="T8" fmla="*/ 2147483646 w 29"/>
                <a:gd name="T9" fmla="*/ 2147483646 h 19"/>
                <a:gd name="T10" fmla="*/ 2147483646 w 29"/>
                <a:gd name="T11" fmla="*/ 2147483646 h 19"/>
                <a:gd name="T12" fmla="*/ 2147483646 w 29"/>
                <a:gd name="T13" fmla="*/ 2147483646 h 19"/>
                <a:gd name="T14" fmla="*/ 2147483646 w 29"/>
                <a:gd name="T15" fmla="*/ 2147483646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0" y="2"/>
                  </a:lnTo>
                  <a:lnTo>
                    <a:pt x="14" y="3"/>
                  </a:lnTo>
                  <a:lnTo>
                    <a:pt x="20" y="7"/>
                  </a:lnTo>
                  <a:lnTo>
                    <a:pt x="25" y="12"/>
                  </a:lnTo>
                  <a:lnTo>
                    <a:pt x="29" y="19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" name="Freeform 131">
              <a:extLst>
                <a:ext uri="{FF2B5EF4-FFF2-40B4-BE49-F238E27FC236}">
                  <a16:creationId xmlns:a16="http://schemas.microsoft.com/office/drawing/2014/main" id="{E6C392AF-0EAA-81CA-C922-9D1D7AB90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319" y="1742997"/>
              <a:ext cx="40878" cy="30765"/>
            </a:xfrm>
            <a:custGeom>
              <a:avLst/>
              <a:gdLst>
                <a:gd name="T0" fmla="*/ 2147483646 w 10"/>
                <a:gd name="T1" fmla="*/ 2147483646 h 11"/>
                <a:gd name="T2" fmla="*/ 2147483646 w 10"/>
                <a:gd name="T3" fmla="*/ 2147483646 h 11"/>
                <a:gd name="T4" fmla="*/ 2147483646 w 10"/>
                <a:gd name="T5" fmla="*/ 2147483646 h 11"/>
                <a:gd name="T6" fmla="*/ 2147483646 w 10"/>
                <a:gd name="T7" fmla="*/ 2147483646 h 11"/>
                <a:gd name="T8" fmla="*/ 0 w 10"/>
                <a:gd name="T9" fmla="*/ 2147483646 h 11"/>
                <a:gd name="T10" fmla="*/ 2147483646 w 10"/>
                <a:gd name="T11" fmla="*/ 2147483646 h 11"/>
                <a:gd name="T12" fmla="*/ 2147483646 w 10"/>
                <a:gd name="T13" fmla="*/ 0 h 11"/>
                <a:gd name="T14" fmla="*/ 2147483646 w 10"/>
                <a:gd name="T15" fmla="*/ 2147483646 h 11"/>
                <a:gd name="T16" fmla="*/ 2147483646 w 10"/>
                <a:gd name="T17" fmla="*/ 2147483646 h 11"/>
                <a:gd name="T18" fmla="*/ 2147483646 w 10"/>
                <a:gd name="T19" fmla="*/ 2147483646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" h="11">
                  <a:moveTo>
                    <a:pt x="10" y="6"/>
                  </a:moveTo>
                  <a:lnTo>
                    <a:pt x="9" y="10"/>
                  </a:lnTo>
                  <a:lnTo>
                    <a:pt x="5" y="11"/>
                  </a:lnTo>
                  <a:lnTo>
                    <a:pt x="1" y="10"/>
                  </a:lnTo>
                  <a:lnTo>
                    <a:pt x="0" y="6"/>
                  </a:lnTo>
                  <a:lnTo>
                    <a:pt x="1" y="2"/>
                  </a:lnTo>
                  <a:lnTo>
                    <a:pt x="5" y="0"/>
                  </a:lnTo>
                  <a:lnTo>
                    <a:pt x="9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9" name="Freeform 132">
              <a:extLst>
                <a:ext uri="{FF2B5EF4-FFF2-40B4-BE49-F238E27FC236}">
                  <a16:creationId xmlns:a16="http://schemas.microsoft.com/office/drawing/2014/main" id="{BCABD915-E23F-E874-4D89-669EA353B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68" y="1754185"/>
              <a:ext cx="49053" cy="33563"/>
            </a:xfrm>
            <a:custGeom>
              <a:avLst/>
              <a:gdLst>
                <a:gd name="T0" fmla="*/ 2147483646 w 12"/>
                <a:gd name="T1" fmla="*/ 2147483646 h 12"/>
                <a:gd name="T2" fmla="*/ 2147483646 w 12"/>
                <a:gd name="T3" fmla="*/ 2147483646 h 12"/>
                <a:gd name="T4" fmla="*/ 2147483646 w 12"/>
                <a:gd name="T5" fmla="*/ 2147483646 h 12"/>
                <a:gd name="T6" fmla="*/ 2147483646 w 12"/>
                <a:gd name="T7" fmla="*/ 2147483646 h 12"/>
                <a:gd name="T8" fmla="*/ 0 w 12"/>
                <a:gd name="T9" fmla="*/ 2147483646 h 12"/>
                <a:gd name="T10" fmla="*/ 2147483646 w 12"/>
                <a:gd name="T11" fmla="*/ 2147483646 h 12"/>
                <a:gd name="T12" fmla="*/ 2147483646 w 12"/>
                <a:gd name="T13" fmla="*/ 0 h 12"/>
                <a:gd name="T14" fmla="*/ 2147483646 w 12"/>
                <a:gd name="T15" fmla="*/ 2147483646 h 12"/>
                <a:gd name="T16" fmla="*/ 2147483646 w 12"/>
                <a:gd name="T17" fmla="*/ 2147483646 h 12"/>
                <a:gd name="T18" fmla="*/ 2147483646 w 12"/>
                <a:gd name="T19" fmla="*/ 2147483646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9" y="11"/>
                  </a:lnTo>
                  <a:lnTo>
                    <a:pt x="5" y="12"/>
                  </a:lnTo>
                  <a:lnTo>
                    <a:pt x="1" y="11"/>
                  </a:lnTo>
                  <a:lnTo>
                    <a:pt x="0" y="6"/>
                  </a:lnTo>
                  <a:lnTo>
                    <a:pt x="1" y="2"/>
                  </a:lnTo>
                  <a:lnTo>
                    <a:pt x="5" y="0"/>
                  </a:lnTo>
                  <a:lnTo>
                    <a:pt x="9" y="2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" name="Freeform 133">
              <a:extLst>
                <a:ext uri="{FF2B5EF4-FFF2-40B4-BE49-F238E27FC236}">
                  <a16:creationId xmlns:a16="http://schemas.microsoft.com/office/drawing/2014/main" id="{917F68F5-0B0E-FF24-0350-F890D29D3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214" y="1729013"/>
              <a:ext cx="98103" cy="159426"/>
            </a:xfrm>
            <a:custGeom>
              <a:avLst/>
              <a:gdLst>
                <a:gd name="T0" fmla="*/ 2147483646 w 24"/>
                <a:gd name="T1" fmla="*/ 0 h 57"/>
                <a:gd name="T2" fmla="*/ 2147483646 w 24"/>
                <a:gd name="T3" fmla="*/ 2147483646 h 57"/>
                <a:gd name="T4" fmla="*/ 0 w 24"/>
                <a:gd name="T5" fmla="*/ 2147483646 h 57"/>
                <a:gd name="T6" fmla="*/ 0 w 24"/>
                <a:gd name="T7" fmla="*/ 2147483646 h 57"/>
                <a:gd name="T8" fmla="*/ 2147483646 w 24"/>
                <a:gd name="T9" fmla="*/ 2147483646 h 57"/>
                <a:gd name="T10" fmla="*/ 2147483646 w 24"/>
                <a:gd name="T11" fmla="*/ 2147483646 h 57"/>
                <a:gd name="T12" fmla="*/ 2147483646 w 24"/>
                <a:gd name="T13" fmla="*/ 2147483646 h 57"/>
                <a:gd name="T14" fmla="*/ 2147483646 w 24"/>
                <a:gd name="T15" fmla="*/ 2147483646 h 57"/>
                <a:gd name="T16" fmla="*/ 2147483646 w 24"/>
                <a:gd name="T17" fmla="*/ 2147483646 h 57"/>
                <a:gd name="T18" fmla="*/ 2147483646 w 24"/>
                <a:gd name="T19" fmla="*/ 2147483646 h 57"/>
                <a:gd name="T20" fmla="*/ 2147483646 w 24"/>
                <a:gd name="T21" fmla="*/ 2147483646 h 57"/>
                <a:gd name="T22" fmla="*/ 2147483646 w 24"/>
                <a:gd name="T23" fmla="*/ 2147483646 h 57"/>
                <a:gd name="T24" fmla="*/ 2147483646 w 24"/>
                <a:gd name="T25" fmla="*/ 2147483646 h 57"/>
                <a:gd name="T26" fmla="*/ 2147483646 w 24"/>
                <a:gd name="T27" fmla="*/ 214748364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57">
                  <a:moveTo>
                    <a:pt x="1" y="0"/>
                  </a:moveTo>
                  <a:lnTo>
                    <a:pt x="1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1" y="20"/>
                  </a:lnTo>
                  <a:lnTo>
                    <a:pt x="7" y="27"/>
                  </a:lnTo>
                  <a:lnTo>
                    <a:pt x="11" y="32"/>
                  </a:lnTo>
                  <a:lnTo>
                    <a:pt x="17" y="36"/>
                  </a:lnTo>
                  <a:lnTo>
                    <a:pt x="21" y="40"/>
                  </a:lnTo>
                  <a:lnTo>
                    <a:pt x="24" y="43"/>
                  </a:lnTo>
                  <a:lnTo>
                    <a:pt x="24" y="45"/>
                  </a:lnTo>
                  <a:lnTo>
                    <a:pt x="21" y="52"/>
                  </a:lnTo>
                  <a:lnTo>
                    <a:pt x="15" y="56"/>
                  </a:lnTo>
                  <a:lnTo>
                    <a:pt x="9" y="57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" name="Freeform 134">
              <a:extLst>
                <a:ext uri="{FF2B5EF4-FFF2-40B4-BE49-F238E27FC236}">
                  <a16:creationId xmlns:a16="http://schemas.microsoft.com/office/drawing/2014/main" id="{E5BFA980-2B23-4C9B-A19A-FB8BBF019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42" y="1944376"/>
              <a:ext cx="171682" cy="53144"/>
            </a:xfrm>
            <a:custGeom>
              <a:avLst/>
              <a:gdLst>
                <a:gd name="T0" fmla="*/ 0 w 42"/>
                <a:gd name="T1" fmla="*/ 0 h 19"/>
                <a:gd name="T2" fmla="*/ 0 w 42"/>
                <a:gd name="T3" fmla="*/ 2147483646 h 19"/>
                <a:gd name="T4" fmla="*/ 2147483646 w 42"/>
                <a:gd name="T5" fmla="*/ 2147483646 h 19"/>
                <a:gd name="T6" fmla="*/ 2147483646 w 42"/>
                <a:gd name="T7" fmla="*/ 2147483646 h 19"/>
                <a:gd name="T8" fmla="*/ 2147483646 w 42"/>
                <a:gd name="T9" fmla="*/ 2147483646 h 19"/>
                <a:gd name="T10" fmla="*/ 2147483646 w 42"/>
                <a:gd name="T11" fmla="*/ 2147483646 h 19"/>
                <a:gd name="T12" fmla="*/ 2147483646 w 42"/>
                <a:gd name="T13" fmla="*/ 2147483646 h 19"/>
                <a:gd name="T14" fmla="*/ 2147483646 w 42"/>
                <a:gd name="T15" fmla="*/ 2147483646 h 19"/>
                <a:gd name="T16" fmla="*/ 2147483646 w 42"/>
                <a:gd name="T17" fmla="*/ 2147483646 h 19"/>
                <a:gd name="T18" fmla="*/ 2147483646 w 42"/>
                <a:gd name="T19" fmla="*/ 2147483646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" h="19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5" y="15"/>
                  </a:lnTo>
                  <a:lnTo>
                    <a:pt x="24" y="19"/>
                  </a:lnTo>
                  <a:lnTo>
                    <a:pt x="34" y="19"/>
                  </a:lnTo>
                  <a:lnTo>
                    <a:pt x="40" y="18"/>
                  </a:lnTo>
                  <a:lnTo>
                    <a:pt x="42" y="18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" name="Freeform 135">
              <a:extLst>
                <a:ext uri="{FF2B5EF4-FFF2-40B4-BE49-F238E27FC236}">
                  <a16:creationId xmlns:a16="http://schemas.microsoft.com/office/drawing/2014/main" id="{0C78C2E4-9524-F8C0-6CB2-BE37BB61D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606" y="1922001"/>
              <a:ext cx="85841" cy="22374"/>
            </a:xfrm>
            <a:custGeom>
              <a:avLst/>
              <a:gdLst>
                <a:gd name="T0" fmla="*/ 0 w 21"/>
                <a:gd name="T1" fmla="*/ 2147483646 h 8"/>
                <a:gd name="T2" fmla="*/ 2147483646 w 21"/>
                <a:gd name="T3" fmla="*/ 2147483646 h 8"/>
                <a:gd name="T4" fmla="*/ 2147483646 w 21"/>
                <a:gd name="T5" fmla="*/ 2147483646 h 8"/>
                <a:gd name="T6" fmla="*/ 2147483646 w 21"/>
                <a:gd name="T7" fmla="*/ 2147483646 h 8"/>
                <a:gd name="T8" fmla="*/ 2147483646 w 21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8">
                  <a:moveTo>
                    <a:pt x="0" y="8"/>
                  </a:moveTo>
                  <a:lnTo>
                    <a:pt x="3" y="8"/>
                  </a:lnTo>
                  <a:lnTo>
                    <a:pt x="8" y="8"/>
                  </a:lnTo>
                  <a:lnTo>
                    <a:pt x="16" y="6"/>
                  </a:lnTo>
                  <a:lnTo>
                    <a:pt x="21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3" name="Freeform 136">
              <a:extLst>
                <a:ext uri="{FF2B5EF4-FFF2-40B4-BE49-F238E27FC236}">
                  <a16:creationId xmlns:a16="http://schemas.microsoft.com/office/drawing/2014/main" id="{6B14679F-EF34-8FD9-81A8-F7E215E3C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71" y="1882843"/>
              <a:ext cx="28614" cy="13986"/>
            </a:xfrm>
            <a:custGeom>
              <a:avLst/>
              <a:gdLst>
                <a:gd name="T0" fmla="*/ 0 w 7"/>
                <a:gd name="T1" fmla="*/ 0 h 5"/>
                <a:gd name="T2" fmla="*/ 2147483646 w 7"/>
                <a:gd name="T3" fmla="*/ 0 h 5"/>
                <a:gd name="T4" fmla="*/ 2147483646 w 7"/>
                <a:gd name="T5" fmla="*/ 0 h 5"/>
                <a:gd name="T6" fmla="*/ 2147483646 w 7"/>
                <a:gd name="T7" fmla="*/ 2147483646 h 5"/>
                <a:gd name="T8" fmla="*/ 2147483646 w 7"/>
                <a:gd name="T9" fmla="*/ 2147483646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7" y="5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4" name="Freeform 137">
              <a:extLst>
                <a:ext uri="{FF2B5EF4-FFF2-40B4-BE49-F238E27FC236}">
                  <a16:creationId xmlns:a16="http://schemas.microsoft.com/office/drawing/2014/main" id="{23E1FC1D-D1CB-75F0-DE62-CCE802162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154" y="1480085"/>
              <a:ext cx="858407" cy="371995"/>
            </a:xfrm>
            <a:custGeom>
              <a:avLst/>
              <a:gdLst>
                <a:gd name="T0" fmla="*/ 2147483646 w 210"/>
                <a:gd name="T1" fmla="*/ 2147483646 h 133"/>
                <a:gd name="T2" fmla="*/ 2147483646 w 210"/>
                <a:gd name="T3" fmla="*/ 2147483646 h 133"/>
                <a:gd name="T4" fmla="*/ 2147483646 w 210"/>
                <a:gd name="T5" fmla="*/ 2147483646 h 133"/>
                <a:gd name="T6" fmla="*/ 2147483646 w 210"/>
                <a:gd name="T7" fmla="*/ 2147483646 h 133"/>
                <a:gd name="T8" fmla="*/ 2147483646 w 210"/>
                <a:gd name="T9" fmla="*/ 2147483646 h 133"/>
                <a:gd name="T10" fmla="*/ 2147483646 w 210"/>
                <a:gd name="T11" fmla="*/ 2147483646 h 133"/>
                <a:gd name="T12" fmla="*/ 2147483646 w 210"/>
                <a:gd name="T13" fmla="*/ 2147483646 h 133"/>
                <a:gd name="T14" fmla="*/ 2147483646 w 210"/>
                <a:gd name="T15" fmla="*/ 2147483646 h 133"/>
                <a:gd name="T16" fmla="*/ 2147483646 w 210"/>
                <a:gd name="T17" fmla="*/ 2147483646 h 133"/>
                <a:gd name="T18" fmla="*/ 2147483646 w 210"/>
                <a:gd name="T19" fmla="*/ 2147483646 h 133"/>
                <a:gd name="T20" fmla="*/ 2147483646 w 210"/>
                <a:gd name="T21" fmla="*/ 2147483646 h 133"/>
                <a:gd name="T22" fmla="*/ 2147483646 w 210"/>
                <a:gd name="T23" fmla="*/ 2147483646 h 133"/>
                <a:gd name="T24" fmla="*/ 2147483646 w 210"/>
                <a:gd name="T25" fmla="*/ 2147483646 h 133"/>
                <a:gd name="T26" fmla="*/ 2147483646 w 210"/>
                <a:gd name="T27" fmla="*/ 2147483646 h 133"/>
                <a:gd name="T28" fmla="*/ 2147483646 w 210"/>
                <a:gd name="T29" fmla="*/ 2147483646 h 133"/>
                <a:gd name="T30" fmla="*/ 2147483646 w 210"/>
                <a:gd name="T31" fmla="*/ 2147483646 h 133"/>
                <a:gd name="T32" fmla="*/ 2147483646 w 210"/>
                <a:gd name="T33" fmla="*/ 2147483646 h 133"/>
                <a:gd name="T34" fmla="*/ 2147483646 w 210"/>
                <a:gd name="T35" fmla="*/ 2147483646 h 133"/>
                <a:gd name="T36" fmla="*/ 2147483646 w 210"/>
                <a:gd name="T37" fmla="*/ 2147483646 h 133"/>
                <a:gd name="T38" fmla="*/ 2147483646 w 210"/>
                <a:gd name="T39" fmla="*/ 2147483646 h 133"/>
                <a:gd name="T40" fmla="*/ 2147483646 w 210"/>
                <a:gd name="T41" fmla="*/ 0 h 133"/>
                <a:gd name="T42" fmla="*/ 2147483646 w 210"/>
                <a:gd name="T43" fmla="*/ 2147483646 h 133"/>
                <a:gd name="T44" fmla="*/ 2147483646 w 210"/>
                <a:gd name="T45" fmla="*/ 2147483646 h 133"/>
                <a:gd name="T46" fmla="*/ 2147483646 w 210"/>
                <a:gd name="T47" fmla="*/ 2147483646 h 133"/>
                <a:gd name="T48" fmla="*/ 2147483646 w 210"/>
                <a:gd name="T49" fmla="*/ 2147483646 h 133"/>
                <a:gd name="T50" fmla="*/ 2147483646 w 210"/>
                <a:gd name="T51" fmla="*/ 2147483646 h 133"/>
                <a:gd name="T52" fmla="*/ 2147483646 w 210"/>
                <a:gd name="T53" fmla="*/ 2147483646 h 133"/>
                <a:gd name="T54" fmla="*/ 2147483646 w 210"/>
                <a:gd name="T55" fmla="*/ 2147483646 h 133"/>
                <a:gd name="T56" fmla="*/ 2147483646 w 210"/>
                <a:gd name="T57" fmla="*/ 2147483646 h 133"/>
                <a:gd name="T58" fmla="*/ 2147483646 w 210"/>
                <a:gd name="T59" fmla="*/ 2147483646 h 133"/>
                <a:gd name="T60" fmla="*/ 2147483646 w 210"/>
                <a:gd name="T61" fmla="*/ 2147483646 h 133"/>
                <a:gd name="T62" fmla="*/ 2147483646 w 210"/>
                <a:gd name="T63" fmla="*/ 2147483646 h 133"/>
                <a:gd name="T64" fmla="*/ 2147483646 w 210"/>
                <a:gd name="T65" fmla="*/ 2147483646 h 133"/>
                <a:gd name="T66" fmla="*/ 2147483646 w 210"/>
                <a:gd name="T67" fmla="*/ 2147483646 h 133"/>
                <a:gd name="T68" fmla="*/ 2147483646 w 210"/>
                <a:gd name="T69" fmla="*/ 2147483646 h 133"/>
                <a:gd name="T70" fmla="*/ 2147483646 w 210"/>
                <a:gd name="T71" fmla="*/ 2147483646 h 1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0" h="133">
                  <a:moveTo>
                    <a:pt x="122" y="22"/>
                  </a:moveTo>
                  <a:lnTo>
                    <a:pt x="121" y="25"/>
                  </a:lnTo>
                  <a:lnTo>
                    <a:pt x="118" y="30"/>
                  </a:lnTo>
                  <a:lnTo>
                    <a:pt x="114" y="40"/>
                  </a:lnTo>
                  <a:lnTo>
                    <a:pt x="108" y="50"/>
                  </a:lnTo>
                  <a:lnTo>
                    <a:pt x="100" y="62"/>
                  </a:lnTo>
                  <a:lnTo>
                    <a:pt x="89" y="73"/>
                  </a:lnTo>
                  <a:lnTo>
                    <a:pt x="76" y="84"/>
                  </a:lnTo>
                  <a:lnTo>
                    <a:pt x="60" y="92"/>
                  </a:lnTo>
                  <a:lnTo>
                    <a:pt x="60" y="94"/>
                  </a:lnTo>
                  <a:lnTo>
                    <a:pt x="60" y="98"/>
                  </a:lnTo>
                  <a:lnTo>
                    <a:pt x="60" y="106"/>
                  </a:lnTo>
                  <a:lnTo>
                    <a:pt x="60" y="114"/>
                  </a:lnTo>
                  <a:lnTo>
                    <a:pt x="61" y="122"/>
                  </a:lnTo>
                  <a:lnTo>
                    <a:pt x="61" y="128"/>
                  </a:lnTo>
                  <a:lnTo>
                    <a:pt x="58" y="132"/>
                  </a:lnTo>
                  <a:lnTo>
                    <a:pt x="54" y="133"/>
                  </a:lnTo>
                  <a:lnTo>
                    <a:pt x="53" y="133"/>
                  </a:lnTo>
                  <a:lnTo>
                    <a:pt x="48" y="132"/>
                  </a:lnTo>
                  <a:lnTo>
                    <a:pt x="39" y="130"/>
                  </a:lnTo>
                  <a:lnTo>
                    <a:pt x="28" y="129"/>
                  </a:lnTo>
                  <a:lnTo>
                    <a:pt x="25" y="128"/>
                  </a:lnTo>
                  <a:lnTo>
                    <a:pt x="24" y="128"/>
                  </a:lnTo>
                  <a:lnTo>
                    <a:pt x="24" y="126"/>
                  </a:lnTo>
                  <a:lnTo>
                    <a:pt x="23" y="121"/>
                  </a:lnTo>
                  <a:lnTo>
                    <a:pt x="21" y="116"/>
                  </a:lnTo>
                  <a:lnTo>
                    <a:pt x="20" y="108"/>
                  </a:lnTo>
                  <a:lnTo>
                    <a:pt x="16" y="92"/>
                  </a:lnTo>
                  <a:lnTo>
                    <a:pt x="13" y="84"/>
                  </a:lnTo>
                  <a:lnTo>
                    <a:pt x="11" y="77"/>
                  </a:lnTo>
                  <a:lnTo>
                    <a:pt x="5" y="66"/>
                  </a:lnTo>
                  <a:lnTo>
                    <a:pt x="1" y="54"/>
                  </a:lnTo>
                  <a:lnTo>
                    <a:pt x="0" y="44"/>
                  </a:lnTo>
                  <a:lnTo>
                    <a:pt x="3" y="38"/>
                  </a:lnTo>
                  <a:lnTo>
                    <a:pt x="5" y="33"/>
                  </a:lnTo>
                  <a:lnTo>
                    <a:pt x="11" y="26"/>
                  </a:lnTo>
                  <a:lnTo>
                    <a:pt x="17" y="20"/>
                  </a:lnTo>
                  <a:lnTo>
                    <a:pt x="28" y="14"/>
                  </a:lnTo>
                  <a:lnTo>
                    <a:pt x="41" y="9"/>
                  </a:lnTo>
                  <a:lnTo>
                    <a:pt x="57" y="5"/>
                  </a:lnTo>
                  <a:lnTo>
                    <a:pt x="74" y="2"/>
                  </a:lnTo>
                  <a:lnTo>
                    <a:pt x="96" y="0"/>
                  </a:lnTo>
                  <a:lnTo>
                    <a:pt x="118" y="1"/>
                  </a:lnTo>
                  <a:lnTo>
                    <a:pt x="121" y="1"/>
                  </a:lnTo>
                  <a:lnTo>
                    <a:pt x="125" y="0"/>
                  </a:lnTo>
                  <a:lnTo>
                    <a:pt x="132" y="1"/>
                  </a:lnTo>
                  <a:lnTo>
                    <a:pt x="142" y="4"/>
                  </a:lnTo>
                  <a:lnTo>
                    <a:pt x="153" y="8"/>
                  </a:lnTo>
                  <a:lnTo>
                    <a:pt x="165" y="10"/>
                  </a:lnTo>
                  <a:lnTo>
                    <a:pt x="189" y="13"/>
                  </a:lnTo>
                  <a:lnTo>
                    <a:pt x="195" y="14"/>
                  </a:lnTo>
                  <a:lnTo>
                    <a:pt x="199" y="18"/>
                  </a:lnTo>
                  <a:lnTo>
                    <a:pt x="207" y="28"/>
                  </a:lnTo>
                  <a:lnTo>
                    <a:pt x="210" y="40"/>
                  </a:lnTo>
                  <a:lnTo>
                    <a:pt x="207" y="52"/>
                  </a:lnTo>
                  <a:lnTo>
                    <a:pt x="207" y="53"/>
                  </a:lnTo>
                  <a:lnTo>
                    <a:pt x="206" y="54"/>
                  </a:lnTo>
                  <a:lnTo>
                    <a:pt x="202" y="62"/>
                  </a:lnTo>
                  <a:lnTo>
                    <a:pt x="195" y="68"/>
                  </a:lnTo>
                  <a:lnTo>
                    <a:pt x="190" y="69"/>
                  </a:lnTo>
                  <a:lnTo>
                    <a:pt x="183" y="68"/>
                  </a:lnTo>
                  <a:lnTo>
                    <a:pt x="182" y="68"/>
                  </a:lnTo>
                  <a:lnTo>
                    <a:pt x="178" y="65"/>
                  </a:lnTo>
                  <a:lnTo>
                    <a:pt x="173" y="62"/>
                  </a:lnTo>
                  <a:lnTo>
                    <a:pt x="166" y="56"/>
                  </a:lnTo>
                  <a:lnTo>
                    <a:pt x="161" y="52"/>
                  </a:lnTo>
                  <a:lnTo>
                    <a:pt x="154" y="46"/>
                  </a:lnTo>
                  <a:lnTo>
                    <a:pt x="140" y="36"/>
                  </a:lnTo>
                  <a:lnTo>
                    <a:pt x="133" y="30"/>
                  </a:lnTo>
                  <a:lnTo>
                    <a:pt x="128" y="26"/>
                  </a:lnTo>
                  <a:lnTo>
                    <a:pt x="124" y="24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5" name="Freeform 138">
              <a:extLst>
                <a:ext uri="{FF2B5EF4-FFF2-40B4-BE49-F238E27FC236}">
                  <a16:creationId xmlns:a16="http://schemas.microsoft.com/office/drawing/2014/main" id="{1375C1A9-BB98-3B55-0B96-FD260D602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844" y="1740201"/>
              <a:ext cx="359715" cy="268507"/>
            </a:xfrm>
            <a:custGeom>
              <a:avLst/>
              <a:gdLst>
                <a:gd name="T0" fmla="*/ 2147483646 w 88"/>
                <a:gd name="T1" fmla="*/ 2147483646 h 96"/>
                <a:gd name="T2" fmla="*/ 2147483646 w 88"/>
                <a:gd name="T3" fmla="*/ 2147483646 h 96"/>
                <a:gd name="T4" fmla="*/ 2147483646 w 88"/>
                <a:gd name="T5" fmla="*/ 2147483646 h 96"/>
                <a:gd name="T6" fmla="*/ 2147483646 w 88"/>
                <a:gd name="T7" fmla="*/ 2147483646 h 96"/>
                <a:gd name="T8" fmla="*/ 2147483646 w 88"/>
                <a:gd name="T9" fmla="*/ 2147483646 h 96"/>
                <a:gd name="T10" fmla="*/ 2147483646 w 88"/>
                <a:gd name="T11" fmla="*/ 2147483646 h 96"/>
                <a:gd name="T12" fmla="*/ 2147483646 w 88"/>
                <a:gd name="T13" fmla="*/ 2147483646 h 96"/>
                <a:gd name="T14" fmla="*/ 2147483646 w 88"/>
                <a:gd name="T15" fmla="*/ 2147483646 h 96"/>
                <a:gd name="T16" fmla="*/ 2147483646 w 88"/>
                <a:gd name="T17" fmla="*/ 2147483646 h 96"/>
                <a:gd name="T18" fmla="*/ 2147483646 w 88"/>
                <a:gd name="T19" fmla="*/ 2147483646 h 96"/>
                <a:gd name="T20" fmla="*/ 2147483646 w 88"/>
                <a:gd name="T21" fmla="*/ 2147483646 h 96"/>
                <a:gd name="T22" fmla="*/ 2147483646 w 88"/>
                <a:gd name="T23" fmla="*/ 2147483646 h 96"/>
                <a:gd name="T24" fmla="*/ 2147483646 w 88"/>
                <a:gd name="T25" fmla="*/ 2147483646 h 96"/>
                <a:gd name="T26" fmla="*/ 2147483646 w 88"/>
                <a:gd name="T27" fmla="*/ 2147483646 h 96"/>
                <a:gd name="T28" fmla="*/ 2147483646 w 88"/>
                <a:gd name="T29" fmla="*/ 0 h 96"/>
                <a:gd name="T30" fmla="*/ 2147483646 w 88"/>
                <a:gd name="T31" fmla="*/ 2147483646 h 96"/>
                <a:gd name="T32" fmla="*/ 2147483646 w 88"/>
                <a:gd name="T33" fmla="*/ 2147483646 h 96"/>
                <a:gd name="T34" fmla="*/ 2147483646 w 88"/>
                <a:gd name="T35" fmla="*/ 2147483646 h 96"/>
                <a:gd name="T36" fmla="*/ 2147483646 w 88"/>
                <a:gd name="T37" fmla="*/ 2147483646 h 96"/>
                <a:gd name="T38" fmla="*/ 2147483646 w 88"/>
                <a:gd name="T39" fmla="*/ 2147483646 h 96"/>
                <a:gd name="T40" fmla="*/ 2147483646 w 88"/>
                <a:gd name="T41" fmla="*/ 2147483646 h 96"/>
                <a:gd name="T42" fmla="*/ 2147483646 w 88"/>
                <a:gd name="T43" fmla="*/ 2147483646 h 96"/>
                <a:gd name="T44" fmla="*/ 2147483646 w 88"/>
                <a:gd name="T45" fmla="*/ 2147483646 h 96"/>
                <a:gd name="T46" fmla="*/ 0 w 88"/>
                <a:gd name="T47" fmla="*/ 2147483646 h 96"/>
                <a:gd name="T48" fmla="*/ 2147483646 w 88"/>
                <a:gd name="T49" fmla="*/ 2147483646 h 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8" h="96">
                  <a:moveTo>
                    <a:pt x="12" y="96"/>
                  </a:moveTo>
                  <a:lnTo>
                    <a:pt x="26" y="81"/>
                  </a:lnTo>
                  <a:lnTo>
                    <a:pt x="38" y="68"/>
                  </a:lnTo>
                  <a:lnTo>
                    <a:pt x="47" y="57"/>
                  </a:lnTo>
                  <a:lnTo>
                    <a:pt x="56" y="48"/>
                  </a:lnTo>
                  <a:lnTo>
                    <a:pt x="70" y="33"/>
                  </a:lnTo>
                  <a:lnTo>
                    <a:pt x="79" y="23"/>
                  </a:lnTo>
                  <a:lnTo>
                    <a:pt x="84" y="16"/>
                  </a:lnTo>
                  <a:lnTo>
                    <a:pt x="87" y="13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7" y="7"/>
                  </a:lnTo>
                  <a:lnTo>
                    <a:pt x="83" y="3"/>
                  </a:lnTo>
                  <a:lnTo>
                    <a:pt x="75" y="0"/>
                  </a:lnTo>
                  <a:lnTo>
                    <a:pt x="70" y="7"/>
                  </a:lnTo>
                  <a:lnTo>
                    <a:pt x="59" y="17"/>
                  </a:lnTo>
                  <a:lnTo>
                    <a:pt x="47" y="32"/>
                  </a:lnTo>
                  <a:lnTo>
                    <a:pt x="34" y="47"/>
                  </a:lnTo>
                  <a:lnTo>
                    <a:pt x="22" y="61"/>
                  </a:lnTo>
                  <a:lnTo>
                    <a:pt x="11" y="73"/>
                  </a:lnTo>
                  <a:lnTo>
                    <a:pt x="3" y="83"/>
                  </a:lnTo>
                  <a:lnTo>
                    <a:pt x="2" y="85"/>
                  </a:lnTo>
                  <a:lnTo>
                    <a:pt x="0" y="85"/>
                  </a:lnTo>
                  <a:lnTo>
                    <a:pt x="12" y="96"/>
                  </a:lnTo>
                  <a:close/>
                </a:path>
              </a:pathLst>
            </a:custGeom>
            <a:solidFill>
              <a:srgbClr val="809CC9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6" name="Freeform 139">
              <a:extLst>
                <a:ext uri="{FF2B5EF4-FFF2-40B4-BE49-F238E27FC236}">
                  <a16:creationId xmlns:a16="http://schemas.microsoft.com/office/drawing/2014/main" id="{76D72DAD-302D-8C78-920D-0C75301A8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702" y="1977941"/>
              <a:ext cx="102192" cy="78314"/>
            </a:xfrm>
            <a:custGeom>
              <a:avLst/>
              <a:gdLst>
                <a:gd name="T0" fmla="*/ 0 w 25"/>
                <a:gd name="T1" fmla="*/ 2147483646 h 28"/>
                <a:gd name="T2" fmla="*/ 2147483646 w 25"/>
                <a:gd name="T3" fmla="*/ 2147483646 h 28"/>
                <a:gd name="T4" fmla="*/ 2147483646 w 25"/>
                <a:gd name="T5" fmla="*/ 2147483646 h 28"/>
                <a:gd name="T6" fmla="*/ 2147483646 w 25"/>
                <a:gd name="T7" fmla="*/ 2147483646 h 28"/>
                <a:gd name="T8" fmla="*/ 2147483646 w 25"/>
                <a:gd name="T9" fmla="*/ 2147483646 h 28"/>
                <a:gd name="T10" fmla="*/ 2147483646 w 25"/>
                <a:gd name="T11" fmla="*/ 2147483646 h 28"/>
                <a:gd name="T12" fmla="*/ 2147483646 w 25"/>
                <a:gd name="T13" fmla="*/ 2147483646 h 28"/>
                <a:gd name="T14" fmla="*/ 2147483646 w 25"/>
                <a:gd name="T15" fmla="*/ 2147483646 h 28"/>
                <a:gd name="T16" fmla="*/ 2147483646 w 25"/>
                <a:gd name="T17" fmla="*/ 2147483646 h 28"/>
                <a:gd name="T18" fmla="*/ 2147483646 w 25"/>
                <a:gd name="T19" fmla="*/ 2147483646 h 28"/>
                <a:gd name="T20" fmla="*/ 2147483646 w 25"/>
                <a:gd name="T21" fmla="*/ 0 h 28"/>
                <a:gd name="T22" fmla="*/ 0 w 25"/>
                <a:gd name="T23" fmla="*/ 2147483646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" h="28">
                  <a:moveTo>
                    <a:pt x="0" y="28"/>
                  </a:moveTo>
                  <a:lnTo>
                    <a:pt x="9" y="23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14"/>
                  </a:lnTo>
                  <a:lnTo>
                    <a:pt x="24" y="12"/>
                  </a:lnTo>
                  <a:lnTo>
                    <a:pt x="25" y="11"/>
                  </a:lnTo>
                  <a:lnTo>
                    <a:pt x="24" y="10"/>
                  </a:lnTo>
                  <a:lnTo>
                    <a:pt x="23" y="6"/>
                  </a:lnTo>
                  <a:lnTo>
                    <a:pt x="19" y="2"/>
                  </a:lnTo>
                  <a:lnTo>
                    <a:pt x="1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7" name="Freeform 140">
              <a:extLst>
                <a:ext uri="{FF2B5EF4-FFF2-40B4-BE49-F238E27FC236}">
                  <a16:creationId xmlns:a16="http://schemas.microsoft.com/office/drawing/2014/main" id="{F6630FC1-FB3D-3254-C6C5-F231B7FBB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719" y="1885641"/>
              <a:ext cx="253433" cy="226553"/>
            </a:xfrm>
            <a:custGeom>
              <a:avLst/>
              <a:gdLst>
                <a:gd name="T0" fmla="*/ 2147483646 w 62"/>
                <a:gd name="T1" fmla="*/ 2147483646 h 81"/>
                <a:gd name="T2" fmla="*/ 2147483646 w 62"/>
                <a:gd name="T3" fmla="*/ 2147483646 h 81"/>
                <a:gd name="T4" fmla="*/ 2147483646 w 62"/>
                <a:gd name="T5" fmla="*/ 2147483646 h 81"/>
                <a:gd name="T6" fmla="*/ 0 w 62"/>
                <a:gd name="T7" fmla="*/ 2147483646 h 81"/>
                <a:gd name="T8" fmla="*/ 2147483646 w 62"/>
                <a:gd name="T9" fmla="*/ 2147483646 h 81"/>
                <a:gd name="T10" fmla="*/ 2147483646 w 62"/>
                <a:gd name="T11" fmla="*/ 2147483646 h 81"/>
                <a:gd name="T12" fmla="*/ 2147483646 w 62"/>
                <a:gd name="T13" fmla="*/ 2147483646 h 81"/>
                <a:gd name="T14" fmla="*/ 2147483646 w 62"/>
                <a:gd name="T15" fmla="*/ 2147483646 h 81"/>
                <a:gd name="T16" fmla="*/ 2147483646 w 62"/>
                <a:gd name="T17" fmla="*/ 2147483646 h 81"/>
                <a:gd name="T18" fmla="*/ 2147483646 w 62"/>
                <a:gd name="T19" fmla="*/ 2147483646 h 81"/>
                <a:gd name="T20" fmla="*/ 2147483646 w 62"/>
                <a:gd name="T21" fmla="*/ 2147483646 h 81"/>
                <a:gd name="T22" fmla="*/ 2147483646 w 62"/>
                <a:gd name="T23" fmla="*/ 0 h 81"/>
                <a:gd name="T24" fmla="*/ 2147483646 w 62"/>
                <a:gd name="T25" fmla="*/ 2147483646 h 81"/>
                <a:gd name="T26" fmla="*/ 2147483646 w 62"/>
                <a:gd name="T27" fmla="*/ 2147483646 h 81"/>
                <a:gd name="T28" fmla="*/ 2147483646 w 62"/>
                <a:gd name="T29" fmla="*/ 2147483646 h 81"/>
                <a:gd name="T30" fmla="*/ 2147483646 w 62"/>
                <a:gd name="T31" fmla="*/ 2147483646 h 81"/>
                <a:gd name="T32" fmla="*/ 2147483646 w 62"/>
                <a:gd name="T33" fmla="*/ 2147483646 h 81"/>
                <a:gd name="T34" fmla="*/ 2147483646 w 62"/>
                <a:gd name="T35" fmla="*/ 2147483646 h 81"/>
                <a:gd name="T36" fmla="*/ 2147483646 w 62"/>
                <a:gd name="T37" fmla="*/ 2147483646 h 81"/>
                <a:gd name="T38" fmla="*/ 2147483646 w 62"/>
                <a:gd name="T39" fmla="*/ 2147483646 h 81"/>
                <a:gd name="T40" fmla="*/ 2147483646 w 62"/>
                <a:gd name="T41" fmla="*/ 2147483646 h 81"/>
                <a:gd name="T42" fmla="*/ 2147483646 w 62"/>
                <a:gd name="T43" fmla="*/ 2147483646 h 81"/>
                <a:gd name="T44" fmla="*/ 2147483646 w 62"/>
                <a:gd name="T45" fmla="*/ 2147483646 h 81"/>
                <a:gd name="T46" fmla="*/ 2147483646 w 62"/>
                <a:gd name="T47" fmla="*/ 2147483646 h 81"/>
                <a:gd name="T48" fmla="*/ 2147483646 w 62"/>
                <a:gd name="T49" fmla="*/ 2147483646 h 81"/>
                <a:gd name="T50" fmla="*/ 2147483646 w 62"/>
                <a:gd name="T51" fmla="*/ 2147483646 h 81"/>
                <a:gd name="T52" fmla="*/ 2147483646 w 62"/>
                <a:gd name="T53" fmla="*/ 2147483646 h 81"/>
                <a:gd name="T54" fmla="*/ 2147483646 w 62"/>
                <a:gd name="T55" fmla="*/ 2147483646 h 81"/>
                <a:gd name="T56" fmla="*/ 2147483646 w 62"/>
                <a:gd name="T57" fmla="*/ 2147483646 h 81"/>
                <a:gd name="T58" fmla="*/ 2147483646 w 62"/>
                <a:gd name="T59" fmla="*/ 2147483646 h 81"/>
                <a:gd name="T60" fmla="*/ 2147483646 w 62"/>
                <a:gd name="T61" fmla="*/ 2147483646 h 81"/>
                <a:gd name="T62" fmla="*/ 2147483646 w 62"/>
                <a:gd name="T63" fmla="*/ 2147483646 h 81"/>
                <a:gd name="T64" fmla="*/ 2147483646 w 62"/>
                <a:gd name="T65" fmla="*/ 2147483646 h 81"/>
                <a:gd name="T66" fmla="*/ 2147483646 w 62"/>
                <a:gd name="T67" fmla="*/ 2147483646 h 81"/>
                <a:gd name="T68" fmla="*/ 2147483646 w 62"/>
                <a:gd name="T69" fmla="*/ 2147483646 h 81"/>
                <a:gd name="T70" fmla="*/ 2147483646 w 62"/>
                <a:gd name="T71" fmla="*/ 2147483646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2" h="81">
                  <a:moveTo>
                    <a:pt x="5" y="37"/>
                  </a:moveTo>
                  <a:lnTo>
                    <a:pt x="4" y="36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7"/>
                  </a:lnTo>
                  <a:lnTo>
                    <a:pt x="5" y="12"/>
                  </a:lnTo>
                  <a:lnTo>
                    <a:pt x="12" y="9"/>
                  </a:lnTo>
                  <a:lnTo>
                    <a:pt x="17" y="8"/>
                  </a:lnTo>
                  <a:lnTo>
                    <a:pt x="24" y="7"/>
                  </a:lnTo>
                  <a:lnTo>
                    <a:pt x="30" y="4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58" y="9"/>
                  </a:lnTo>
                  <a:lnTo>
                    <a:pt x="61" y="16"/>
                  </a:lnTo>
                  <a:lnTo>
                    <a:pt x="62" y="25"/>
                  </a:lnTo>
                  <a:lnTo>
                    <a:pt x="62" y="36"/>
                  </a:lnTo>
                  <a:lnTo>
                    <a:pt x="60" y="56"/>
                  </a:lnTo>
                  <a:lnTo>
                    <a:pt x="57" y="64"/>
                  </a:lnTo>
                  <a:lnTo>
                    <a:pt x="52" y="71"/>
                  </a:lnTo>
                  <a:lnTo>
                    <a:pt x="41" y="79"/>
                  </a:lnTo>
                  <a:lnTo>
                    <a:pt x="30" y="81"/>
                  </a:lnTo>
                  <a:lnTo>
                    <a:pt x="20" y="80"/>
                  </a:lnTo>
                  <a:lnTo>
                    <a:pt x="10" y="73"/>
                  </a:lnTo>
                  <a:lnTo>
                    <a:pt x="6" y="69"/>
                  </a:lnTo>
                  <a:lnTo>
                    <a:pt x="5" y="67"/>
                  </a:lnTo>
                  <a:lnTo>
                    <a:pt x="4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6"/>
                  </a:lnTo>
                  <a:lnTo>
                    <a:pt x="2" y="51"/>
                  </a:lnTo>
                  <a:lnTo>
                    <a:pt x="1" y="44"/>
                  </a:lnTo>
                  <a:lnTo>
                    <a:pt x="2" y="41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8" name="Freeform 141">
              <a:extLst>
                <a:ext uri="{FF2B5EF4-FFF2-40B4-BE49-F238E27FC236}">
                  <a16:creationId xmlns:a16="http://schemas.microsoft.com/office/drawing/2014/main" id="{9EA9F28D-060C-C0C2-338A-F3C996DFD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156" y="1986332"/>
              <a:ext cx="94018" cy="8391"/>
            </a:xfrm>
            <a:custGeom>
              <a:avLst/>
              <a:gdLst>
                <a:gd name="T0" fmla="*/ 0 w 23"/>
                <a:gd name="T1" fmla="*/ 2147483646 h 3"/>
                <a:gd name="T2" fmla="*/ 2147483646 w 23"/>
                <a:gd name="T3" fmla="*/ 2147483646 h 3"/>
                <a:gd name="T4" fmla="*/ 2147483646 w 23"/>
                <a:gd name="T5" fmla="*/ 2147483646 h 3"/>
                <a:gd name="T6" fmla="*/ 2147483646 w 23"/>
                <a:gd name="T7" fmla="*/ 2147483646 h 3"/>
                <a:gd name="T8" fmla="*/ 2147483646 w 23"/>
                <a:gd name="T9" fmla="*/ 2147483646 h 3"/>
                <a:gd name="T10" fmla="*/ 2147483646 w 23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" h="3">
                  <a:moveTo>
                    <a:pt x="0" y="1"/>
                  </a:moveTo>
                  <a:lnTo>
                    <a:pt x="1" y="1"/>
                  </a:lnTo>
                  <a:lnTo>
                    <a:pt x="3" y="3"/>
                  </a:lnTo>
                  <a:lnTo>
                    <a:pt x="9" y="3"/>
                  </a:lnTo>
                  <a:lnTo>
                    <a:pt x="17" y="3"/>
                  </a:lnTo>
                  <a:lnTo>
                    <a:pt x="23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9" name="Freeform 142">
              <a:extLst>
                <a:ext uri="{FF2B5EF4-FFF2-40B4-BE49-F238E27FC236}">
                  <a16:creationId xmlns:a16="http://schemas.microsoft.com/office/drawing/2014/main" id="{C9DF75A3-DA09-E409-A7A1-1E5BB7098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248" y="2050660"/>
              <a:ext cx="89926" cy="2798"/>
            </a:xfrm>
            <a:custGeom>
              <a:avLst/>
              <a:gdLst>
                <a:gd name="T0" fmla="*/ 0 w 22"/>
                <a:gd name="T1" fmla="*/ 0 h 1"/>
                <a:gd name="T2" fmla="*/ 2147483646 w 22"/>
                <a:gd name="T3" fmla="*/ 0 h 1"/>
                <a:gd name="T4" fmla="*/ 2147483646 w 22"/>
                <a:gd name="T5" fmla="*/ 2147483646 h 1"/>
                <a:gd name="T6" fmla="*/ 2147483646 w 22"/>
                <a:gd name="T7" fmla="*/ 2147483646 h 1"/>
                <a:gd name="T8" fmla="*/ 2147483646 w 2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">
                  <a:moveTo>
                    <a:pt x="0" y="0"/>
                  </a:moveTo>
                  <a:lnTo>
                    <a:pt x="3" y="0"/>
                  </a:lnTo>
                  <a:lnTo>
                    <a:pt x="8" y="1"/>
                  </a:lnTo>
                  <a:lnTo>
                    <a:pt x="15" y="1"/>
                  </a:lnTo>
                  <a:lnTo>
                    <a:pt x="22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0" name="Freeform 143">
              <a:extLst>
                <a:ext uri="{FF2B5EF4-FFF2-40B4-BE49-F238E27FC236}">
                  <a16:creationId xmlns:a16="http://schemas.microsoft.com/office/drawing/2014/main" id="{DB2881FE-DDB1-03F1-FB1E-1F49E740C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22" y="2235257"/>
              <a:ext cx="110367" cy="111877"/>
            </a:xfrm>
            <a:custGeom>
              <a:avLst/>
              <a:gdLst>
                <a:gd name="T0" fmla="*/ 0 w 27"/>
                <a:gd name="T1" fmla="*/ 0 h 40"/>
                <a:gd name="T2" fmla="*/ 0 w 27"/>
                <a:gd name="T3" fmla="*/ 2147483646 h 40"/>
                <a:gd name="T4" fmla="*/ 2147483646 w 27"/>
                <a:gd name="T5" fmla="*/ 2147483646 h 40"/>
                <a:gd name="T6" fmla="*/ 2147483646 w 27"/>
                <a:gd name="T7" fmla="*/ 2147483646 h 40"/>
                <a:gd name="T8" fmla="*/ 2147483646 w 27"/>
                <a:gd name="T9" fmla="*/ 2147483646 h 40"/>
                <a:gd name="T10" fmla="*/ 2147483646 w 27"/>
                <a:gd name="T11" fmla="*/ 2147483646 h 40"/>
                <a:gd name="T12" fmla="*/ 2147483646 w 27"/>
                <a:gd name="T13" fmla="*/ 2147483646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11" y="12"/>
                  </a:lnTo>
                  <a:lnTo>
                    <a:pt x="21" y="26"/>
                  </a:lnTo>
                  <a:lnTo>
                    <a:pt x="25" y="32"/>
                  </a:lnTo>
                  <a:lnTo>
                    <a:pt x="27" y="4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1" name="Freeform 144">
              <a:extLst>
                <a:ext uri="{FF2B5EF4-FFF2-40B4-BE49-F238E27FC236}">
                  <a16:creationId xmlns:a16="http://schemas.microsoft.com/office/drawing/2014/main" id="{54C19188-67CB-CDB4-F633-EF978BCB1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72" y="2633248"/>
              <a:ext cx="814451" cy="805935"/>
            </a:xfrm>
            <a:custGeom>
              <a:avLst/>
              <a:gdLst>
                <a:gd name="T0" fmla="*/ 2147483647 w 199"/>
                <a:gd name="T1" fmla="*/ 0 h 289"/>
                <a:gd name="T2" fmla="*/ 2147483647 w 199"/>
                <a:gd name="T3" fmla="*/ 2147483647 h 289"/>
                <a:gd name="T4" fmla="*/ 2147483647 w 199"/>
                <a:gd name="T5" fmla="*/ 2147483647 h 289"/>
                <a:gd name="T6" fmla="*/ 2147483647 w 199"/>
                <a:gd name="T7" fmla="*/ 2147483647 h 289"/>
                <a:gd name="T8" fmla="*/ 2147483647 w 199"/>
                <a:gd name="T9" fmla="*/ 2147483647 h 289"/>
                <a:gd name="T10" fmla="*/ 2147483647 w 199"/>
                <a:gd name="T11" fmla="*/ 2147483647 h 289"/>
                <a:gd name="T12" fmla="*/ 2147483647 w 199"/>
                <a:gd name="T13" fmla="*/ 2147483647 h 289"/>
                <a:gd name="T14" fmla="*/ 2147483647 w 199"/>
                <a:gd name="T15" fmla="*/ 2147483647 h 289"/>
                <a:gd name="T16" fmla="*/ 2147483647 w 199"/>
                <a:gd name="T17" fmla="*/ 2147483647 h 289"/>
                <a:gd name="T18" fmla="*/ 2147483647 w 199"/>
                <a:gd name="T19" fmla="*/ 2147483647 h 289"/>
                <a:gd name="T20" fmla="*/ 2147483647 w 199"/>
                <a:gd name="T21" fmla="*/ 2147483647 h 289"/>
                <a:gd name="T22" fmla="*/ 2147483647 w 199"/>
                <a:gd name="T23" fmla="*/ 2147483647 h 289"/>
                <a:gd name="T24" fmla="*/ 2147483647 w 199"/>
                <a:gd name="T25" fmla="*/ 2147483647 h 289"/>
                <a:gd name="T26" fmla="*/ 2147483647 w 199"/>
                <a:gd name="T27" fmla="*/ 2147483647 h 289"/>
                <a:gd name="T28" fmla="*/ 2147483647 w 199"/>
                <a:gd name="T29" fmla="*/ 2147483647 h 289"/>
                <a:gd name="T30" fmla="*/ 2147483647 w 199"/>
                <a:gd name="T31" fmla="*/ 2147483647 h 289"/>
                <a:gd name="T32" fmla="*/ 2147483647 w 199"/>
                <a:gd name="T33" fmla="*/ 2147483647 h 289"/>
                <a:gd name="T34" fmla="*/ 2147483647 w 199"/>
                <a:gd name="T35" fmla="*/ 2147483647 h 289"/>
                <a:gd name="T36" fmla="*/ 2147483647 w 199"/>
                <a:gd name="T37" fmla="*/ 2147483647 h 289"/>
                <a:gd name="T38" fmla="*/ 2147483647 w 199"/>
                <a:gd name="T39" fmla="*/ 2147483647 h 289"/>
                <a:gd name="T40" fmla="*/ 2147483647 w 199"/>
                <a:gd name="T41" fmla="*/ 2147483647 h 289"/>
                <a:gd name="T42" fmla="*/ 2147483647 w 199"/>
                <a:gd name="T43" fmla="*/ 2147483647 h 289"/>
                <a:gd name="T44" fmla="*/ 0 w 199"/>
                <a:gd name="T45" fmla="*/ 2147483647 h 289"/>
                <a:gd name="T46" fmla="*/ 2147483647 w 199"/>
                <a:gd name="T47" fmla="*/ 2147483647 h 289"/>
                <a:gd name="T48" fmla="*/ 2147483647 w 199"/>
                <a:gd name="T49" fmla="*/ 2147483647 h 289"/>
                <a:gd name="T50" fmla="*/ 2147483647 w 199"/>
                <a:gd name="T51" fmla="*/ 2147483647 h 289"/>
                <a:gd name="T52" fmla="*/ 2147483647 w 199"/>
                <a:gd name="T53" fmla="*/ 2147483647 h 289"/>
                <a:gd name="T54" fmla="*/ 2147483647 w 199"/>
                <a:gd name="T55" fmla="*/ 2147483647 h 289"/>
                <a:gd name="T56" fmla="*/ 2147483647 w 199"/>
                <a:gd name="T57" fmla="*/ 2147483647 h 289"/>
                <a:gd name="T58" fmla="*/ 2147483647 w 199"/>
                <a:gd name="T59" fmla="*/ 2147483647 h 289"/>
                <a:gd name="T60" fmla="*/ 2147483647 w 199"/>
                <a:gd name="T61" fmla="*/ 2147483647 h 289"/>
                <a:gd name="T62" fmla="*/ 2147483647 w 199"/>
                <a:gd name="T63" fmla="*/ 2147483647 h 289"/>
                <a:gd name="T64" fmla="*/ 2147483647 w 199"/>
                <a:gd name="T65" fmla="*/ 2147483647 h 289"/>
                <a:gd name="T66" fmla="*/ 2147483647 w 199"/>
                <a:gd name="T67" fmla="*/ 2147483647 h 289"/>
                <a:gd name="T68" fmla="*/ 2147483647 w 199"/>
                <a:gd name="T69" fmla="*/ 2147483647 h 289"/>
                <a:gd name="T70" fmla="*/ 2147483647 w 199"/>
                <a:gd name="T71" fmla="*/ 2147483647 h 289"/>
                <a:gd name="T72" fmla="*/ 2147483647 w 199"/>
                <a:gd name="T73" fmla="*/ 2147483647 h 289"/>
                <a:gd name="T74" fmla="*/ 2147483647 w 199"/>
                <a:gd name="T75" fmla="*/ 2147483647 h 289"/>
                <a:gd name="T76" fmla="*/ 2147483647 w 199"/>
                <a:gd name="T77" fmla="*/ 2147483647 h 289"/>
                <a:gd name="T78" fmla="*/ 2147483647 w 199"/>
                <a:gd name="T79" fmla="*/ 2147483647 h 289"/>
                <a:gd name="T80" fmla="*/ 2147483647 w 199"/>
                <a:gd name="T81" fmla="*/ 2147483647 h 289"/>
                <a:gd name="T82" fmla="*/ 2147483647 w 199"/>
                <a:gd name="T83" fmla="*/ 2147483647 h 289"/>
                <a:gd name="T84" fmla="*/ 2147483647 w 199"/>
                <a:gd name="T85" fmla="*/ 2147483647 h 289"/>
                <a:gd name="T86" fmla="*/ 2147483647 w 199"/>
                <a:gd name="T87" fmla="*/ 2147483647 h 289"/>
                <a:gd name="T88" fmla="*/ 2147483647 w 199"/>
                <a:gd name="T89" fmla="*/ 2147483647 h 289"/>
                <a:gd name="T90" fmla="*/ 2147483647 w 199"/>
                <a:gd name="T91" fmla="*/ 2147483647 h 289"/>
                <a:gd name="T92" fmla="*/ 2147483647 w 199"/>
                <a:gd name="T93" fmla="*/ 2147483647 h 289"/>
                <a:gd name="T94" fmla="*/ 2147483647 w 199"/>
                <a:gd name="T95" fmla="*/ 2147483647 h 289"/>
                <a:gd name="T96" fmla="*/ 2147483647 w 199"/>
                <a:gd name="T97" fmla="*/ 2147483647 h 289"/>
                <a:gd name="T98" fmla="*/ 2147483647 w 199"/>
                <a:gd name="T99" fmla="*/ 0 h 2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9" h="289">
                  <a:moveTo>
                    <a:pt x="96" y="0"/>
                  </a:moveTo>
                  <a:lnTo>
                    <a:pt x="96" y="1"/>
                  </a:lnTo>
                  <a:lnTo>
                    <a:pt x="92" y="5"/>
                  </a:lnTo>
                  <a:lnTo>
                    <a:pt x="86" y="12"/>
                  </a:lnTo>
                  <a:lnTo>
                    <a:pt x="80" y="20"/>
                  </a:lnTo>
                  <a:lnTo>
                    <a:pt x="66" y="37"/>
                  </a:lnTo>
                  <a:lnTo>
                    <a:pt x="60" y="45"/>
                  </a:lnTo>
                  <a:lnTo>
                    <a:pt x="53" y="52"/>
                  </a:lnTo>
                  <a:lnTo>
                    <a:pt x="48" y="58"/>
                  </a:lnTo>
                  <a:lnTo>
                    <a:pt x="42" y="65"/>
                  </a:lnTo>
                  <a:lnTo>
                    <a:pt x="39" y="74"/>
                  </a:lnTo>
                  <a:lnTo>
                    <a:pt x="33" y="86"/>
                  </a:lnTo>
                  <a:lnTo>
                    <a:pt x="28" y="100"/>
                  </a:lnTo>
                  <a:lnTo>
                    <a:pt x="24" y="117"/>
                  </a:lnTo>
                  <a:lnTo>
                    <a:pt x="20" y="136"/>
                  </a:lnTo>
                  <a:lnTo>
                    <a:pt x="15" y="160"/>
                  </a:lnTo>
                  <a:lnTo>
                    <a:pt x="12" y="172"/>
                  </a:lnTo>
                  <a:lnTo>
                    <a:pt x="11" y="181"/>
                  </a:lnTo>
                  <a:lnTo>
                    <a:pt x="7" y="198"/>
                  </a:lnTo>
                  <a:lnTo>
                    <a:pt x="4" y="209"/>
                  </a:lnTo>
                  <a:lnTo>
                    <a:pt x="3" y="218"/>
                  </a:lnTo>
                  <a:lnTo>
                    <a:pt x="1" y="223"/>
                  </a:lnTo>
                  <a:lnTo>
                    <a:pt x="0" y="229"/>
                  </a:lnTo>
                  <a:lnTo>
                    <a:pt x="1" y="233"/>
                  </a:lnTo>
                  <a:lnTo>
                    <a:pt x="3" y="238"/>
                  </a:lnTo>
                  <a:lnTo>
                    <a:pt x="5" y="245"/>
                  </a:lnTo>
                  <a:lnTo>
                    <a:pt x="12" y="251"/>
                  </a:lnTo>
                  <a:lnTo>
                    <a:pt x="21" y="258"/>
                  </a:lnTo>
                  <a:lnTo>
                    <a:pt x="35" y="265"/>
                  </a:lnTo>
                  <a:lnTo>
                    <a:pt x="52" y="271"/>
                  </a:lnTo>
                  <a:lnTo>
                    <a:pt x="74" y="278"/>
                  </a:lnTo>
                  <a:lnTo>
                    <a:pt x="101" y="283"/>
                  </a:lnTo>
                  <a:lnTo>
                    <a:pt x="134" y="289"/>
                  </a:lnTo>
                  <a:lnTo>
                    <a:pt x="140" y="265"/>
                  </a:lnTo>
                  <a:lnTo>
                    <a:pt x="145" y="241"/>
                  </a:lnTo>
                  <a:lnTo>
                    <a:pt x="156" y="200"/>
                  </a:lnTo>
                  <a:lnTo>
                    <a:pt x="164" y="164"/>
                  </a:lnTo>
                  <a:lnTo>
                    <a:pt x="171" y="132"/>
                  </a:lnTo>
                  <a:lnTo>
                    <a:pt x="178" y="105"/>
                  </a:lnTo>
                  <a:lnTo>
                    <a:pt x="183" y="84"/>
                  </a:lnTo>
                  <a:lnTo>
                    <a:pt x="187" y="65"/>
                  </a:lnTo>
                  <a:lnTo>
                    <a:pt x="190" y="52"/>
                  </a:lnTo>
                  <a:lnTo>
                    <a:pt x="194" y="40"/>
                  </a:lnTo>
                  <a:lnTo>
                    <a:pt x="195" y="32"/>
                  </a:lnTo>
                  <a:lnTo>
                    <a:pt x="197" y="25"/>
                  </a:lnTo>
                  <a:lnTo>
                    <a:pt x="198" y="21"/>
                  </a:lnTo>
                  <a:lnTo>
                    <a:pt x="198" y="18"/>
                  </a:lnTo>
                  <a:lnTo>
                    <a:pt x="199" y="17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99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62" name="Freeform 145">
              <a:extLst>
                <a:ext uri="{FF2B5EF4-FFF2-40B4-BE49-F238E27FC236}">
                  <a16:creationId xmlns:a16="http://schemas.microsoft.com/office/drawing/2014/main" id="{39699483-4954-6848-A07F-F6B39FD1C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18" y="2777864"/>
              <a:ext cx="204383" cy="67126"/>
            </a:xfrm>
            <a:custGeom>
              <a:avLst/>
              <a:gdLst>
                <a:gd name="T0" fmla="*/ 0 w 50"/>
                <a:gd name="T1" fmla="*/ 2147483646 h 24"/>
                <a:gd name="T2" fmla="*/ 2147483646 w 50"/>
                <a:gd name="T3" fmla="*/ 2147483646 h 24"/>
                <a:gd name="T4" fmla="*/ 2147483646 w 50"/>
                <a:gd name="T5" fmla="*/ 2147483646 h 24"/>
                <a:gd name="T6" fmla="*/ 2147483646 w 50"/>
                <a:gd name="T7" fmla="*/ 0 h 24"/>
                <a:gd name="T8" fmla="*/ 2147483646 w 50"/>
                <a:gd name="T9" fmla="*/ 0 h 24"/>
                <a:gd name="T10" fmla="*/ 2147483646 w 50"/>
                <a:gd name="T11" fmla="*/ 2147483646 h 24"/>
                <a:gd name="T12" fmla="*/ 2147483646 w 50"/>
                <a:gd name="T13" fmla="*/ 2147483646 h 24"/>
                <a:gd name="T14" fmla="*/ 2147483646 w 50"/>
                <a:gd name="T15" fmla="*/ 2147483646 h 24"/>
                <a:gd name="T16" fmla="*/ 2147483646 w 50"/>
                <a:gd name="T17" fmla="*/ 2147483646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24">
                  <a:moveTo>
                    <a:pt x="0" y="2"/>
                  </a:moveTo>
                  <a:lnTo>
                    <a:pt x="1" y="1"/>
                  </a:lnTo>
                  <a:lnTo>
                    <a:pt x="5" y="1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25" y="2"/>
                  </a:lnTo>
                  <a:lnTo>
                    <a:pt x="34" y="6"/>
                  </a:lnTo>
                  <a:lnTo>
                    <a:pt x="42" y="13"/>
                  </a:lnTo>
                  <a:lnTo>
                    <a:pt x="50" y="24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3" name="Freeform 146">
              <a:extLst>
                <a:ext uri="{FF2B5EF4-FFF2-40B4-BE49-F238E27FC236}">
                  <a16:creationId xmlns:a16="http://schemas.microsoft.com/office/drawing/2014/main" id="{87685CE1-B067-1F2A-25E8-B948295A4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552" y="2196101"/>
              <a:ext cx="625412" cy="550998"/>
            </a:xfrm>
            <a:custGeom>
              <a:avLst/>
              <a:gdLst>
                <a:gd name="T0" fmla="*/ 2147483646 w 153"/>
                <a:gd name="T1" fmla="*/ 0 h 197"/>
                <a:gd name="T2" fmla="*/ 2147483646 w 153"/>
                <a:gd name="T3" fmla="*/ 2147483646 h 197"/>
                <a:gd name="T4" fmla="*/ 2147483646 w 153"/>
                <a:gd name="T5" fmla="*/ 2147483646 h 197"/>
                <a:gd name="T6" fmla="*/ 2147483646 w 153"/>
                <a:gd name="T7" fmla="*/ 2147483646 h 197"/>
                <a:gd name="T8" fmla="*/ 2147483646 w 153"/>
                <a:gd name="T9" fmla="*/ 2147483646 h 197"/>
                <a:gd name="T10" fmla="*/ 2147483646 w 153"/>
                <a:gd name="T11" fmla="*/ 2147483646 h 197"/>
                <a:gd name="T12" fmla="*/ 2147483646 w 153"/>
                <a:gd name="T13" fmla="*/ 2147483646 h 197"/>
                <a:gd name="T14" fmla="*/ 2147483646 w 153"/>
                <a:gd name="T15" fmla="*/ 2147483646 h 197"/>
                <a:gd name="T16" fmla="*/ 2147483646 w 153"/>
                <a:gd name="T17" fmla="*/ 2147483646 h 197"/>
                <a:gd name="T18" fmla="*/ 2147483646 w 153"/>
                <a:gd name="T19" fmla="*/ 2147483646 h 197"/>
                <a:gd name="T20" fmla="*/ 2147483646 w 153"/>
                <a:gd name="T21" fmla="*/ 2147483646 h 197"/>
                <a:gd name="T22" fmla="*/ 2147483646 w 153"/>
                <a:gd name="T23" fmla="*/ 2147483646 h 197"/>
                <a:gd name="T24" fmla="*/ 2147483646 w 153"/>
                <a:gd name="T25" fmla="*/ 2147483646 h 197"/>
                <a:gd name="T26" fmla="*/ 2147483646 w 153"/>
                <a:gd name="T27" fmla="*/ 2147483646 h 197"/>
                <a:gd name="T28" fmla="*/ 2147483646 w 153"/>
                <a:gd name="T29" fmla="*/ 2147483646 h 197"/>
                <a:gd name="T30" fmla="*/ 2147483646 w 153"/>
                <a:gd name="T31" fmla="*/ 2147483646 h 197"/>
                <a:gd name="T32" fmla="*/ 2147483646 w 153"/>
                <a:gd name="T33" fmla="*/ 2147483646 h 197"/>
                <a:gd name="T34" fmla="*/ 2147483646 w 153"/>
                <a:gd name="T35" fmla="*/ 2147483646 h 197"/>
                <a:gd name="T36" fmla="*/ 2147483646 w 153"/>
                <a:gd name="T37" fmla="*/ 2147483646 h 197"/>
                <a:gd name="T38" fmla="*/ 2147483646 w 153"/>
                <a:gd name="T39" fmla="*/ 2147483646 h 197"/>
                <a:gd name="T40" fmla="*/ 2147483646 w 153"/>
                <a:gd name="T41" fmla="*/ 2147483646 h 197"/>
                <a:gd name="T42" fmla="*/ 2147483646 w 153"/>
                <a:gd name="T43" fmla="*/ 2147483646 h 197"/>
                <a:gd name="T44" fmla="*/ 2147483646 w 153"/>
                <a:gd name="T45" fmla="*/ 2147483646 h 197"/>
                <a:gd name="T46" fmla="*/ 2147483646 w 153"/>
                <a:gd name="T47" fmla="*/ 2147483646 h 197"/>
                <a:gd name="T48" fmla="*/ 2147483646 w 153"/>
                <a:gd name="T49" fmla="*/ 2147483646 h 197"/>
                <a:gd name="T50" fmla="*/ 2147483646 w 153"/>
                <a:gd name="T51" fmla="*/ 2147483646 h 197"/>
                <a:gd name="T52" fmla="*/ 0 w 153"/>
                <a:gd name="T53" fmla="*/ 2147483646 h 197"/>
                <a:gd name="T54" fmla="*/ 2147483646 w 153"/>
                <a:gd name="T55" fmla="*/ 2147483646 h 197"/>
                <a:gd name="T56" fmla="*/ 2147483646 w 153"/>
                <a:gd name="T57" fmla="*/ 2147483646 h 197"/>
                <a:gd name="T58" fmla="*/ 2147483646 w 153"/>
                <a:gd name="T59" fmla="*/ 2147483646 h 197"/>
                <a:gd name="T60" fmla="*/ 2147483646 w 153"/>
                <a:gd name="T61" fmla="*/ 2147483646 h 197"/>
                <a:gd name="T62" fmla="*/ 2147483646 w 153"/>
                <a:gd name="T63" fmla="*/ 2147483646 h 197"/>
                <a:gd name="T64" fmla="*/ 2147483646 w 153"/>
                <a:gd name="T65" fmla="*/ 2147483646 h 197"/>
                <a:gd name="T66" fmla="*/ 2147483646 w 153"/>
                <a:gd name="T67" fmla="*/ 2147483646 h 197"/>
                <a:gd name="T68" fmla="*/ 2147483646 w 153"/>
                <a:gd name="T69" fmla="*/ 2147483646 h 197"/>
                <a:gd name="T70" fmla="*/ 2147483646 w 153"/>
                <a:gd name="T71" fmla="*/ 2147483646 h 197"/>
                <a:gd name="T72" fmla="*/ 2147483646 w 153"/>
                <a:gd name="T73" fmla="*/ 2147483646 h 197"/>
                <a:gd name="T74" fmla="*/ 2147483646 w 153"/>
                <a:gd name="T75" fmla="*/ 2147483646 h 197"/>
                <a:gd name="T76" fmla="*/ 2147483646 w 153"/>
                <a:gd name="T77" fmla="*/ 0 h 1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3" h="197">
                  <a:moveTo>
                    <a:pt x="124" y="0"/>
                  </a:moveTo>
                  <a:lnTo>
                    <a:pt x="125" y="1"/>
                  </a:lnTo>
                  <a:lnTo>
                    <a:pt x="126" y="5"/>
                  </a:lnTo>
                  <a:lnTo>
                    <a:pt x="130" y="9"/>
                  </a:lnTo>
                  <a:lnTo>
                    <a:pt x="134" y="16"/>
                  </a:lnTo>
                  <a:lnTo>
                    <a:pt x="142" y="32"/>
                  </a:lnTo>
                  <a:lnTo>
                    <a:pt x="149" y="49"/>
                  </a:lnTo>
                  <a:lnTo>
                    <a:pt x="150" y="61"/>
                  </a:lnTo>
                  <a:lnTo>
                    <a:pt x="152" y="76"/>
                  </a:lnTo>
                  <a:lnTo>
                    <a:pt x="153" y="92"/>
                  </a:lnTo>
                  <a:lnTo>
                    <a:pt x="153" y="108"/>
                  </a:lnTo>
                  <a:lnTo>
                    <a:pt x="152" y="125"/>
                  </a:lnTo>
                  <a:lnTo>
                    <a:pt x="150" y="141"/>
                  </a:lnTo>
                  <a:lnTo>
                    <a:pt x="146" y="154"/>
                  </a:lnTo>
                  <a:lnTo>
                    <a:pt x="141" y="166"/>
                  </a:lnTo>
                  <a:lnTo>
                    <a:pt x="126" y="181"/>
                  </a:lnTo>
                  <a:lnTo>
                    <a:pt x="110" y="190"/>
                  </a:lnTo>
                  <a:lnTo>
                    <a:pt x="92" y="196"/>
                  </a:lnTo>
                  <a:lnTo>
                    <a:pt x="73" y="197"/>
                  </a:lnTo>
                  <a:lnTo>
                    <a:pt x="56" y="194"/>
                  </a:lnTo>
                  <a:lnTo>
                    <a:pt x="41" y="186"/>
                  </a:lnTo>
                  <a:lnTo>
                    <a:pt x="32" y="173"/>
                  </a:lnTo>
                  <a:lnTo>
                    <a:pt x="27" y="157"/>
                  </a:lnTo>
                  <a:lnTo>
                    <a:pt x="17" y="154"/>
                  </a:lnTo>
                  <a:lnTo>
                    <a:pt x="9" y="149"/>
                  </a:lnTo>
                  <a:lnTo>
                    <a:pt x="3" y="142"/>
                  </a:lnTo>
                  <a:lnTo>
                    <a:pt x="0" y="133"/>
                  </a:lnTo>
                  <a:lnTo>
                    <a:pt x="1" y="122"/>
                  </a:lnTo>
                  <a:lnTo>
                    <a:pt x="7" y="114"/>
                  </a:lnTo>
                  <a:lnTo>
                    <a:pt x="16" y="109"/>
                  </a:lnTo>
                  <a:lnTo>
                    <a:pt x="27" y="106"/>
                  </a:lnTo>
                  <a:lnTo>
                    <a:pt x="24" y="92"/>
                  </a:lnTo>
                  <a:lnTo>
                    <a:pt x="21" y="78"/>
                  </a:lnTo>
                  <a:lnTo>
                    <a:pt x="20" y="70"/>
                  </a:lnTo>
                  <a:lnTo>
                    <a:pt x="19" y="64"/>
                  </a:lnTo>
                  <a:lnTo>
                    <a:pt x="17" y="61"/>
                  </a:lnTo>
                  <a:lnTo>
                    <a:pt x="17" y="60"/>
                  </a:lnTo>
                  <a:lnTo>
                    <a:pt x="17" y="5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04" name="Freeform 147">
              <a:extLst>
                <a:ext uri="{FF2B5EF4-FFF2-40B4-BE49-F238E27FC236}">
                  <a16:creationId xmlns:a16="http://schemas.microsoft.com/office/drawing/2014/main" id="{482EFD69-8744-4266-4424-266FF20A4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474" y="2643611"/>
              <a:ext cx="155330" cy="33563"/>
            </a:xfrm>
            <a:custGeom>
              <a:avLst/>
              <a:gdLst>
                <a:gd name="T0" fmla="*/ 0 w 38"/>
                <a:gd name="T1" fmla="*/ 0 h 12"/>
                <a:gd name="T2" fmla="*/ 2147483646 w 38"/>
                <a:gd name="T3" fmla="*/ 2147483646 h 12"/>
                <a:gd name="T4" fmla="*/ 2147483646 w 38"/>
                <a:gd name="T5" fmla="*/ 2147483646 h 12"/>
                <a:gd name="T6" fmla="*/ 2147483646 w 38"/>
                <a:gd name="T7" fmla="*/ 2147483646 h 12"/>
                <a:gd name="T8" fmla="*/ 2147483646 w 38"/>
                <a:gd name="T9" fmla="*/ 2147483646 h 12"/>
                <a:gd name="T10" fmla="*/ 2147483646 w 38"/>
                <a:gd name="T11" fmla="*/ 2147483646 h 12"/>
                <a:gd name="T12" fmla="*/ 2147483646 w 38"/>
                <a:gd name="T13" fmla="*/ 2147483646 h 12"/>
                <a:gd name="T14" fmla="*/ 2147483646 w 38"/>
                <a:gd name="T15" fmla="*/ 2147483646 h 12"/>
                <a:gd name="T16" fmla="*/ 2147483646 w 38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12">
                  <a:moveTo>
                    <a:pt x="0" y="0"/>
                  </a:moveTo>
                  <a:lnTo>
                    <a:pt x="1" y="1"/>
                  </a:lnTo>
                  <a:lnTo>
                    <a:pt x="4" y="6"/>
                  </a:lnTo>
                  <a:lnTo>
                    <a:pt x="10" y="10"/>
                  </a:lnTo>
                  <a:lnTo>
                    <a:pt x="18" y="12"/>
                  </a:lnTo>
                  <a:lnTo>
                    <a:pt x="27" y="10"/>
                  </a:lnTo>
                  <a:lnTo>
                    <a:pt x="33" y="6"/>
                  </a:lnTo>
                  <a:lnTo>
                    <a:pt x="37" y="4"/>
                  </a:lnTo>
                  <a:lnTo>
                    <a:pt x="38" y="2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05" name="Freeform 148">
              <a:extLst>
                <a:ext uri="{FF2B5EF4-FFF2-40B4-BE49-F238E27FC236}">
                  <a16:creationId xmlns:a16="http://schemas.microsoft.com/office/drawing/2014/main" id="{A962B4C1-E1F0-B193-21DB-5AF367D9F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041" y="2500969"/>
              <a:ext cx="159420" cy="11188"/>
            </a:xfrm>
            <a:custGeom>
              <a:avLst/>
              <a:gdLst>
                <a:gd name="T0" fmla="*/ 0 w 39"/>
                <a:gd name="T1" fmla="*/ 0 h 4"/>
                <a:gd name="T2" fmla="*/ 2147483646 w 39"/>
                <a:gd name="T3" fmla="*/ 0 h 4"/>
                <a:gd name="T4" fmla="*/ 2147483646 w 39"/>
                <a:gd name="T5" fmla="*/ 2147483646 h 4"/>
                <a:gd name="T6" fmla="*/ 2147483646 w 39"/>
                <a:gd name="T7" fmla="*/ 2147483646 h 4"/>
                <a:gd name="T8" fmla="*/ 2147483646 w 39"/>
                <a:gd name="T9" fmla="*/ 2147483646 h 4"/>
                <a:gd name="T10" fmla="*/ 2147483646 w 39"/>
                <a:gd name="T11" fmla="*/ 2147483646 h 4"/>
                <a:gd name="T12" fmla="*/ 2147483646 w 39"/>
                <a:gd name="T13" fmla="*/ 2147483646 h 4"/>
                <a:gd name="T14" fmla="*/ 2147483646 w 39"/>
                <a:gd name="T15" fmla="*/ 2147483646 h 4"/>
                <a:gd name="T16" fmla="*/ 2147483646 w 3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" h="4">
                  <a:moveTo>
                    <a:pt x="0" y="0"/>
                  </a:moveTo>
                  <a:lnTo>
                    <a:pt x="2" y="0"/>
                  </a:lnTo>
                  <a:lnTo>
                    <a:pt x="6" y="3"/>
                  </a:lnTo>
                  <a:lnTo>
                    <a:pt x="11" y="4"/>
                  </a:lnTo>
                  <a:lnTo>
                    <a:pt x="19" y="4"/>
                  </a:lnTo>
                  <a:lnTo>
                    <a:pt x="26" y="4"/>
                  </a:lnTo>
                  <a:lnTo>
                    <a:pt x="32" y="3"/>
                  </a:lnTo>
                  <a:lnTo>
                    <a:pt x="38" y="1"/>
                  </a:lnTo>
                  <a:lnTo>
                    <a:pt x="39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07" name="Line 149">
              <a:extLst>
                <a:ext uri="{FF2B5EF4-FFF2-40B4-BE49-F238E27FC236}">
                  <a16:creationId xmlns:a16="http://schemas.microsoft.com/office/drawing/2014/main" id="{F177CCAB-0260-D5F1-C9E4-D7BAF8A627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55018" y="2456215"/>
              <a:ext cx="49053" cy="13986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08" name="Freeform 150">
              <a:extLst>
                <a:ext uri="{FF2B5EF4-FFF2-40B4-BE49-F238E27FC236}">
                  <a16:creationId xmlns:a16="http://schemas.microsoft.com/office/drawing/2014/main" id="{3F5D898D-6D99-39E6-864E-F7F647F11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463" y="2445029"/>
              <a:ext cx="216647" cy="134253"/>
            </a:xfrm>
            <a:custGeom>
              <a:avLst/>
              <a:gdLst>
                <a:gd name="T0" fmla="*/ 2147483646 w 53"/>
                <a:gd name="T1" fmla="*/ 2147483646 h 48"/>
                <a:gd name="T2" fmla="*/ 0 w 53"/>
                <a:gd name="T3" fmla="*/ 2147483646 h 48"/>
                <a:gd name="T4" fmla="*/ 0 w 53"/>
                <a:gd name="T5" fmla="*/ 2147483646 h 48"/>
                <a:gd name="T6" fmla="*/ 2147483646 w 53"/>
                <a:gd name="T7" fmla="*/ 2147483646 h 48"/>
                <a:gd name="T8" fmla="*/ 2147483646 w 53"/>
                <a:gd name="T9" fmla="*/ 2147483646 h 48"/>
                <a:gd name="T10" fmla="*/ 2147483646 w 53"/>
                <a:gd name="T11" fmla="*/ 2147483646 h 48"/>
                <a:gd name="T12" fmla="*/ 2147483646 w 53"/>
                <a:gd name="T13" fmla="*/ 2147483646 h 48"/>
                <a:gd name="T14" fmla="*/ 2147483646 w 53"/>
                <a:gd name="T15" fmla="*/ 2147483646 h 48"/>
                <a:gd name="T16" fmla="*/ 2147483646 w 53"/>
                <a:gd name="T17" fmla="*/ 0 h 48"/>
                <a:gd name="T18" fmla="*/ 2147483646 w 53"/>
                <a:gd name="T19" fmla="*/ 2147483646 h 48"/>
                <a:gd name="T20" fmla="*/ 2147483646 w 53"/>
                <a:gd name="T21" fmla="*/ 2147483646 h 48"/>
                <a:gd name="T22" fmla="*/ 2147483646 w 53"/>
                <a:gd name="T23" fmla="*/ 2147483646 h 48"/>
                <a:gd name="T24" fmla="*/ 2147483646 w 53"/>
                <a:gd name="T25" fmla="*/ 2147483646 h 48"/>
                <a:gd name="T26" fmla="*/ 2147483646 w 53"/>
                <a:gd name="T27" fmla="*/ 2147483646 h 48"/>
                <a:gd name="T28" fmla="*/ 2147483646 w 53"/>
                <a:gd name="T29" fmla="*/ 2147483646 h 48"/>
                <a:gd name="T30" fmla="*/ 2147483646 w 53"/>
                <a:gd name="T31" fmla="*/ 2147483646 h 48"/>
                <a:gd name="T32" fmla="*/ 2147483646 w 53"/>
                <a:gd name="T33" fmla="*/ 2147483646 h 48"/>
                <a:gd name="T34" fmla="*/ 2147483646 w 53"/>
                <a:gd name="T35" fmla="*/ 2147483646 h 48"/>
                <a:gd name="T36" fmla="*/ 2147483646 w 53"/>
                <a:gd name="T37" fmla="*/ 2147483646 h 48"/>
                <a:gd name="T38" fmla="*/ 2147483646 w 53"/>
                <a:gd name="T39" fmla="*/ 2147483646 h 48"/>
                <a:gd name="T40" fmla="*/ 2147483646 w 53"/>
                <a:gd name="T41" fmla="*/ 2147483646 h 48"/>
                <a:gd name="T42" fmla="*/ 2147483646 w 53"/>
                <a:gd name="T43" fmla="*/ 2147483646 h 48"/>
                <a:gd name="T44" fmla="*/ 2147483646 w 53"/>
                <a:gd name="T45" fmla="*/ 2147483646 h 48"/>
                <a:gd name="T46" fmla="*/ 2147483646 w 53"/>
                <a:gd name="T47" fmla="*/ 2147483646 h 48"/>
                <a:gd name="T48" fmla="*/ 2147483646 w 53"/>
                <a:gd name="T49" fmla="*/ 2147483646 h 48"/>
                <a:gd name="T50" fmla="*/ 2147483646 w 53"/>
                <a:gd name="T51" fmla="*/ 2147483646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3" h="48">
                  <a:moveTo>
                    <a:pt x="1" y="24"/>
                  </a:moveTo>
                  <a:lnTo>
                    <a:pt x="0" y="24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24" y="4"/>
                  </a:lnTo>
                  <a:lnTo>
                    <a:pt x="35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49" y="9"/>
                  </a:lnTo>
                  <a:lnTo>
                    <a:pt x="52" y="17"/>
                  </a:lnTo>
                  <a:lnTo>
                    <a:pt x="53" y="25"/>
                  </a:lnTo>
                  <a:lnTo>
                    <a:pt x="52" y="33"/>
                  </a:lnTo>
                  <a:lnTo>
                    <a:pt x="49" y="36"/>
                  </a:lnTo>
                  <a:lnTo>
                    <a:pt x="46" y="40"/>
                  </a:lnTo>
                  <a:lnTo>
                    <a:pt x="36" y="45"/>
                  </a:lnTo>
                  <a:lnTo>
                    <a:pt x="25" y="48"/>
                  </a:lnTo>
                  <a:lnTo>
                    <a:pt x="16" y="48"/>
                  </a:lnTo>
                  <a:lnTo>
                    <a:pt x="9" y="43"/>
                  </a:lnTo>
                  <a:lnTo>
                    <a:pt x="5" y="35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09" name="Freeform 151">
              <a:extLst>
                <a:ext uri="{FF2B5EF4-FFF2-40B4-BE49-F238E27FC236}">
                  <a16:creationId xmlns:a16="http://schemas.microsoft.com/office/drawing/2014/main" id="{73446795-1CF5-28D9-FD0F-B19C6D8A1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422" y="2386292"/>
              <a:ext cx="167597" cy="125863"/>
            </a:xfrm>
            <a:custGeom>
              <a:avLst/>
              <a:gdLst>
                <a:gd name="T0" fmla="*/ 2147483646 w 41"/>
                <a:gd name="T1" fmla="*/ 2147483646 h 45"/>
                <a:gd name="T2" fmla="*/ 0 w 41"/>
                <a:gd name="T3" fmla="*/ 2147483646 h 45"/>
                <a:gd name="T4" fmla="*/ 0 w 41"/>
                <a:gd name="T5" fmla="*/ 2147483646 h 45"/>
                <a:gd name="T6" fmla="*/ 2147483646 w 41"/>
                <a:gd name="T7" fmla="*/ 2147483646 h 45"/>
                <a:gd name="T8" fmla="*/ 2147483646 w 41"/>
                <a:gd name="T9" fmla="*/ 2147483646 h 45"/>
                <a:gd name="T10" fmla="*/ 2147483646 w 41"/>
                <a:gd name="T11" fmla="*/ 2147483646 h 45"/>
                <a:gd name="T12" fmla="*/ 2147483646 w 41"/>
                <a:gd name="T13" fmla="*/ 2147483646 h 45"/>
                <a:gd name="T14" fmla="*/ 2147483646 w 41"/>
                <a:gd name="T15" fmla="*/ 2147483646 h 45"/>
                <a:gd name="T16" fmla="*/ 2147483646 w 41"/>
                <a:gd name="T17" fmla="*/ 0 h 45"/>
                <a:gd name="T18" fmla="*/ 2147483646 w 41"/>
                <a:gd name="T19" fmla="*/ 0 h 45"/>
                <a:gd name="T20" fmla="*/ 2147483646 w 41"/>
                <a:gd name="T21" fmla="*/ 2147483646 h 45"/>
                <a:gd name="T22" fmla="*/ 2147483646 w 41"/>
                <a:gd name="T23" fmla="*/ 2147483646 h 45"/>
                <a:gd name="T24" fmla="*/ 2147483646 w 41"/>
                <a:gd name="T25" fmla="*/ 2147483646 h 45"/>
                <a:gd name="T26" fmla="*/ 2147483646 w 41"/>
                <a:gd name="T27" fmla="*/ 2147483646 h 45"/>
                <a:gd name="T28" fmla="*/ 2147483646 w 41"/>
                <a:gd name="T29" fmla="*/ 2147483646 h 45"/>
                <a:gd name="T30" fmla="*/ 2147483646 w 41"/>
                <a:gd name="T31" fmla="*/ 2147483646 h 45"/>
                <a:gd name="T32" fmla="*/ 2147483646 w 41"/>
                <a:gd name="T33" fmla="*/ 2147483646 h 45"/>
                <a:gd name="T34" fmla="*/ 2147483646 w 41"/>
                <a:gd name="T35" fmla="*/ 2147483646 h 45"/>
                <a:gd name="T36" fmla="*/ 2147483646 w 41"/>
                <a:gd name="T37" fmla="*/ 2147483646 h 45"/>
                <a:gd name="T38" fmla="*/ 2147483646 w 41"/>
                <a:gd name="T39" fmla="*/ 2147483646 h 45"/>
                <a:gd name="T40" fmla="*/ 2147483646 w 41"/>
                <a:gd name="T41" fmla="*/ 2147483646 h 45"/>
                <a:gd name="T42" fmla="*/ 2147483646 w 41"/>
                <a:gd name="T43" fmla="*/ 2147483646 h 45"/>
                <a:gd name="T44" fmla="*/ 2147483646 w 41"/>
                <a:gd name="T45" fmla="*/ 2147483646 h 45"/>
                <a:gd name="T46" fmla="*/ 2147483646 w 41"/>
                <a:gd name="T47" fmla="*/ 2147483646 h 45"/>
                <a:gd name="T48" fmla="*/ 2147483646 w 41"/>
                <a:gd name="T49" fmla="*/ 2147483646 h 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1" h="45">
                  <a:moveTo>
                    <a:pt x="1" y="22"/>
                  </a:moveTo>
                  <a:lnTo>
                    <a:pt x="0" y="21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10" y="8"/>
                  </a:lnTo>
                  <a:lnTo>
                    <a:pt x="21" y="2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40" y="8"/>
                  </a:lnTo>
                  <a:lnTo>
                    <a:pt x="41" y="16"/>
                  </a:lnTo>
                  <a:lnTo>
                    <a:pt x="41" y="24"/>
                  </a:lnTo>
                  <a:lnTo>
                    <a:pt x="40" y="30"/>
                  </a:lnTo>
                  <a:lnTo>
                    <a:pt x="36" y="37"/>
                  </a:lnTo>
                  <a:lnTo>
                    <a:pt x="28" y="41"/>
                  </a:lnTo>
                  <a:lnTo>
                    <a:pt x="21" y="45"/>
                  </a:lnTo>
                  <a:lnTo>
                    <a:pt x="13" y="44"/>
                  </a:lnTo>
                  <a:lnTo>
                    <a:pt x="8" y="38"/>
                  </a:lnTo>
                  <a:lnTo>
                    <a:pt x="4" y="32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0" name="Freeform 152">
              <a:extLst>
                <a:ext uri="{FF2B5EF4-FFF2-40B4-BE49-F238E27FC236}">
                  <a16:creationId xmlns:a16="http://schemas.microsoft.com/office/drawing/2014/main" id="{63251C25-3B6E-2194-20DA-23355EB96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26" y="2481390"/>
              <a:ext cx="53140" cy="41956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2147483646 w 13"/>
                <a:gd name="T7" fmla="*/ 2147483646 h 15"/>
                <a:gd name="T8" fmla="*/ 0 w 13"/>
                <a:gd name="T9" fmla="*/ 2147483646 h 15"/>
                <a:gd name="T10" fmla="*/ 2147483646 w 13"/>
                <a:gd name="T11" fmla="*/ 2147483646 h 15"/>
                <a:gd name="T12" fmla="*/ 2147483646 w 13"/>
                <a:gd name="T13" fmla="*/ 0 h 15"/>
                <a:gd name="T14" fmla="*/ 2147483646 w 13"/>
                <a:gd name="T15" fmla="*/ 2147483646 h 15"/>
                <a:gd name="T16" fmla="*/ 2147483646 w 13"/>
                <a:gd name="T17" fmla="*/ 2147483646 h 15"/>
                <a:gd name="T18" fmla="*/ 2147483646 w 13"/>
                <a:gd name="T19" fmla="*/ 2147483646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5">
                  <a:moveTo>
                    <a:pt x="13" y="8"/>
                  </a:moveTo>
                  <a:lnTo>
                    <a:pt x="11" y="12"/>
                  </a:lnTo>
                  <a:lnTo>
                    <a:pt x="6" y="15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3"/>
                  </a:lnTo>
                  <a:lnTo>
                    <a:pt x="6" y="0"/>
                  </a:lnTo>
                  <a:lnTo>
                    <a:pt x="11" y="3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1" name="Freeform 153">
              <a:extLst>
                <a:ext uri="{FF2B5EF4-FFF2-40B4-BE49-F238E27FC236}">
                  <a16:creationId xmlns:a16="http://schemas.microsoft.com/office/drawing/2014/main" id="{D3E9E9F6-D11C-3C28-A26D-49C235F15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560" y="2425450"/>
              <a:ext cx="61315" cy="41956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2147483646 w 15"/>
                <a:gd name="T7" fmla="*/ 2147483646 h 15"/>
                <a:gd name="T8" fmla="*/ 0 w 15"/>
                <a:gd name="T9" fmla="*/ 2147483646 h 15"/>
                <a:gd name="T10" fmla="*/ 2147483646 w 15"/>
                <a:gd name="T11" fmla="*/ 2147483646 h 15"/>
                <a:gd name="T12" fmla="*/ 2147483646 w 15"/>
                <a:gd name="T13" fmla="*/ 0 h 15"/>
                <a:gd name="T14" fmla="*/ 2147483646 w 15"/>
                <a:gd name="T15" fmla="*/ 2147483646 h 15"/>
                <a:gd name="T16" fmla="*/ 2147483646 w 15"/>
                <a:gd name="T17" fmla="*/ 2147483646 h 15"/>
                <a:gd name="T18" fmla="*/ 2147483646 w 15"/>
                <a:gd name="T19" fmla="*/ 2147483646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lnTo>
                    <a:pt x="12" y="12"/>
                  </a:lnTo>
                  <a:lnTo>
                    <a:pt x="8" y="15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3"/>
                  </a:lnTo>
                  <a:lnTo>
                    <a:pt x="8" y="0"/>
                  </a:lnTo>
                  <a:lnTo>
                    <a:pt x="12" y="3"/>
                  </a:lnTo>
                  <a:lnTo>
                    <a:pt x="1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2" name="Freeform 154">
              <a:extLst>
                <a:ext uri="{FF2B5EF4-FFF2-40B4-BE49-F238E27FC236}">
                  <a16:creationId xmlns:a16="http://schemas.microsoft.com/office/drawing/2014/main" id="{BC8ED401-E78F-82CD-D9DF-3B34C8AE9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302" y="2408669"/>
              <a:ext cx="69491" cy="47549"/>
            </a:xfrm>
            <a:custGeom>
              <a:avLst/>
              <a:gdLst>
                <a:gd name="T0" fmla="*/ 2147483646 w 17"/>
                <a:gd name="T1" fmla="*/ 0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2147483646 w 17"/>
                <a:gd name="T7" fmla="*/ 2147483646 h 17"/>
                <a:gd name="T8" fmla="*/ 0 w 17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lnTo>
                    <a:pt x="15" y="1"/>
                  </a:lnTo>
                  <a:lnTo>
                    <a:pt x="11" y="4"/>
                  </a:lnTo>
                  <a:lnTo>
                    <a:pt x="6" y="9"/>
                  </a:lnTo>
                  <a:lnTo>
                    <a:pt x="0" y="17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3" name="Freeform 155">
              <a:extLst>
                <a:ext uri="{FF2B5EF4-FFF2-40B4-BE49-F238E27FC236}">
                  <a16:creationId xmlns:a16="http://schemas.microsoft.com/office/drawing/2014/main" id="{3392202C-881C-FBDC-9E0E-59E3A815A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949" y="2355527"/>
              <a:ext cx="81754" cy="19579"/>
            </a:xfrm>
            <a:custGeom>
              <a:avLst/>
              <a:gdLst>
                <a:gd name="T0" fmla="*/ 0 w 20"/>
                <a:gd name="T1" fmla="*/ 0 h 7"/>
                <a:gd name="T2" fmla="*/ 2147483646 w 20"/>
                <a:gd name="T3" fmla="*/ 0 h 7"/>
                <a:gd name="T4" fmla="*/ 2147483646 w 20"/>
                <a:gd name="T5" fmla="*/ 0 h 7"/>
                <a:gd name="T6" fmla="*/ 2147483646 w 20"/>
                <a:gd name="T7" fmla="*/ 2147483646 h 7"/>
                <a:gd name="T8" fmla="*/ 2147483646 w 20"/>
                <a:gd name="T9" fmla="*/ 214748364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7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lnTo>
                    <a:pt x="15" y="3"/>
                  </a:lnTo>
                  <a:lnTo>
                    <a:pt x="20" y="7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4" name="Freeform 156">
              <a:extLst>
                <a:ext uri="{FF2B5EF4-FFF2-40B4-BE49-F238E27FC236}">
                  <a16:creationId xmlns:a16="http://schemas.microsoft.com/office/drawing/2014/main" id="{E1217B08-DEBC-5F1F-C78C-D8FE0D224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071" y="2509357"/>
              <a:ext cx="114454" cy="111877"/>
            </a:xfrm>
            <a:custGeom>
              <a:avLst/>
              <a:gdLst>
                <a:gd name="T0" fmla="*/ 0 w 28"/>
                <a:gd name="T1" fmla="*/ 0 h 40"/>
                <a:gd name="T2" fmla="*/ 2147483646 w 28"/>
                <a:gd name="T3" fmla="*/ 0 h 40"/>
                <a:gd name="T4" fmla="*/ 2147483646 w 28"/>
                <a:gd name="T5" fmla="*/ 0 h 40"/>
                <a:gd name="T6" fmla="*/ 2147483646 w 28"/>
                <a:gd name="T7" fmla="*/ 0 h 40"/>
                <a:gd name="T8" fmla="*/ 2147483646 w 28"/>
                <a:gd name="T9" fmla="*/ 2147483646 h 40"/>
                <a:gd name="T10" fmla="*/ 2147483646 w 28"/>
                <a:gd name="T11" fmla="*/ 2147483646 h 40"/>
                <a:gd name="T12" fmla="*/ 2147483646 w 28"/>
                <a:gd name="T13" fmla="*/ 2147483646 h 40"/>
                <a:gd name="T14" fmla="*/ 2147483646 w 28"/>
                <a:gd name="T15" fmla="*/ 2147483646 h 40"/>
                <a:gd name="T16" fmla="*/ 2147483646 w 28"/>
                <a:gd name="T17" fmla="*/ 2147483646 h 40"/>
                <a:gd name="T18" fmla="*/ 2147483646 w 28"/>
                <a:gd name="T19" fmla="*/ 2147483646 h 40"/>
                <a:gd name="T20" fmla="*/ 2147483646 w 28"/>
                <a:gd name="T21" fmla="*/ 2147483646 h 40"/>
                <a:gd name="T22" fmla="*/ 2147483646 w 28"/>
                <a:gd name="T23" fmla="*/ 2147483646 h 40"/>
                <a:gd name="T24" fmla="*/ 2147483646 w 28"/>
                <a:gd name="T25" fmla="*/ 2147483646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1" y="0"/>
                  </a:lnTo>
                  <a:lnTo>
                    <a:pt x="5" y="0"/>
                  </a:lnTo>
                  <a:lnTo>
                    <a:pt x="13" y="0"/>
                  </a:lnTo>
                  <a:lnTo>
                    <a:pt x="22" y="5"/>
                  </a:lnTo>
                  <a:lnTo>
                    <a:pt x="26" y="9"/>
                  </a:lnTo>
                  <a:lnTo>
                    <a:pt x="28" y="16"/>
                  </a:lnTo>
                  <a:lnTo>
                    <a:pt x="28" y="22"/>
                  </a:lnTo>
                  <a:lnTo>
                    <a:pt x="25" y="28"/>
                  </a:lnTo>
                  <a:lnTo>
                    <a:pt x="17" y="36"/>
                  </a:lnTo>
                  <a:lnTo>
                    <a:pt x="9" y="38"/>
                  </a:lnTo>
                  <a:lnTo>
                    <a:pt x="6" y="40"/>
                  </a:lnTo>
                  <a:lnTo>
                    <a:pt x="5" y="4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5" name="Freeform 157">
              <a:extLst>
                <a:ext uri="{FF2B5EF4-FFF2-40B4-BE49-F238E27FC236}">
                  <a16:creationId xmlns:a16="http://schemas.microsoft.com/office/drawing/2014/main" id="{29EAEA97-B7F5-5A26-AD0C-AC0ED3235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886" y="2112192"/>
              <a:ext cx="707166" cy="422337"/>
            </a:xfrm>
            <a:custGeom>
              <a:avLst/>
              <a:gdLst>
                <a:gd name="T0" fmla="*/ 2147483646 w 173"/>
                <a:gd name="T1" fmla="*/ 2147483646 h 151"/>
                <a:gd name="T2" fmla="*/ 2147483646 w 173"/>
                <a:gd name="T3" fmla="*/ 2147483646 h 151"/>
                <a:gd name="T4" fmla="*/ 2147483646 w 173"/>
                <a:gd name="T5" fmla="*/ 2147483646 h 151"/>
                <a:gd name="T6" fmla="*/ 2147483646 w 173"/>
                <a:gd name="T7" fmla="*/ 2147483646 h 151"/>
                <a:gd name="T8" fmla="*/ 2147483646 w 173"/>
                <a:gd name="T9" fmla="*/ 2147483646 h 151"/>
                <a:gd name="T10" fmla="*/ 2147483646 w 173"/>
                <a:gd name="T11" fmla="*/ 2147483646 h 151"/>
                <a:gd name="T12" fmla="*/ 2147483646 w 173"/>
                <a:gd name="T13" fmla="*/ 2147483646 h 151"/>
                <a:gd name="T14" fmla="*/ 2147483646 w 173"/>
                <a:gd name="T15" fmla="*/ 2147483646 h 151"/>
                <a:gd name="T16" fmla="*/ 2147483646 w 173"/>
                <a:gd name="T17" fmla="*/ 2147483646 h 151"/>
                <a:gd name="T18" fmla="*/ 2147483646 w 173"/>
                <a:gd name="T19" fmla="*/ 2147483646 h 151"/>
                <a:gd name="T20" fmla="*/ 2147483646 w 173"/>
                <a:gd name="T21" fmla="*/ 2147483646 h 151"/>
                <a:gd name="T22" fmla="*/ 2147483646 w 173"/>
                <a:gd name="T23" fmla="*/ 2147483646 h 151"/>
                <a:gd name="T24" fmla="*/ 2147483646 w 173"/>
                <a:gd name="T25" fmla="*/ 2147483646 h 151"/>
                <a:gd name="T26" fmla="*/ 2147483646 w 173"/>
                <a:gd name="T27" fmla="*/ 2147483646 h 151"/>
                <a:gd name="T28" fmla="*/ 2147483646 w 173"/>
                <a:gd name="T29" fmla="*/ 2147483646 h 151"/>
                <a:gd name="T30" fmla="*/ 2147483646 w 173"/>
                <a:gd name="T31" fmla="*/ 2147483646 h 151"/>
                <a:gd name="T32" fmla="*/ 2147483646 w 173"/>
                <a:gd name="T33" fmla="*/ 2147483646 h 151"/>
                <a:gd name="T34" fmla="*/ 2147483646 w 173"/>
                <a:gd name="T35" fmla="*/ 2147483646 h 151"/>
                <a:gd name="T36" fmla="*/ 2147483646 w 173"/>
                <a:gd name="T37" fmla="*/ 2147483646 h 151"/>
                <a:gd name="T38" fmla="*/ 2147483646 w 173"/>
                <a:gd name="T39" fmla="*/ 2147483646 h 151"/>
                <a:gd name="T40" fmla="*/ 2147483646 w 173"/>
                <a:gd name="T41" fmla="*/ 2147483646 h 151"/>
                <a:gd name="T42" fmla="*/ 2147483646 w 173"/>
                <a:gd name="T43" fmla="*/ 2147483646 h 151"/>
                <a:gd name="T44" fmla="*/ 2147483646 w 173"/>
                <a:gd name="T45" fmla="*/ 2147483646 h 151"/>
                <a:gd name="T46" fmla="*/ 2147483646 w 173"/>
                <a:gd name="T47" fmla="*/ 2147483646 h 151"/>
                <a:gd name="T48" fmla="*/ 2147483646 w 173"/>
                <a:gd name="T49" fmla="*/ 2147483646 h 151"/>
                <a:gd name="T50" fmla="*/ 2147483646 w 173"/>
                <a:gd name="T51" fmla="*/ 2147483646 h 151"/>
                <a:gd name="T52" fmla="*/ 2147483646 w 173"/>
                <a:gd name="T53" fmla="*/ 2147483646 h 151"/>
                <a:gd name="T54" fmla="*/ 2147483646 w 173"/>
                <a:gd name="T55" fmla="*/ 2147483646 h 151"/>
                <a:gd name="T56" fmla="*/ 2147483646 w 173"/>
                <a:gd name="T57" fmla="*/ 2147483646 h 151"/>
                <a:gd name="T58" fmla="*/ 2147483646 w 173"/>
                <a:gd name="T59" fmla="*/ 2147483646 h 151"/>
                <a:gd name="T60" fmla="*/ 2147483646 w 173"/>
                <a:gd name="T61" fmla="*/ 2147483646 h 151"/>
                <a:gd name="T62" fmla="*/ 2147483646 w 173"/>
                <a:gd name="T63" fmla="*/ 2147483646 h 151"/>
                <a:gd name="T64" fmla="*/ 2147483646 w 173"/>
                <a:gd name="T65" fmla="*/ 2147483646 h 151"/>
                <a:gd name="T66" fmla="*/ 2147483646 w 173"/>
                <a:gd name="T67" fmla="*/ 0 h 151"/>
                <a:gd name="T68" fmla="*/ 2147483646 w 173"/>
                <a:gd name="T69" fmla="*/ 0 h 151"/>
                <a:gd name="T70" fmla="*/ 2147483646 w 173"/>
                <a:gd name="T71" fmla="*/ 2147483646 h 151"/>
                <a:gd name="T72" fmla="*/ 2147483646 w 173"/>
                <a:gd name="T73" fmla="*/ 2147483646 h 151"/>
                <a:gd name="T74" fmla="*/ 2147483646 w 173"/>
                <a:gd name="T75" fmla="*/ 2147483646 h 151"/>
                <a:gd name="T76" fmla="*/ 2147483646 w 173"/>
                <a:gd name="T77" fmla="*/ 2147483646 h 151"/>
                <a:gd name="T78" fmla="*/ 2147483646 w 173"/>
                <a:gd name="T79" fmla="*/ 2147483646 h 151"/>
                <a:gd name="T80" fmla="*/ 2147483646 w 173"/>
                <a:gd name="T81" fmla="*/ 2147483646 h 151"/>
                <a:gd name="T82" fmla="*/ 2147483646 w 173"/>
                <a:gd name="T83" fmla="*/ 2147483646 h 151"/>
                <a:gd name="T84" fmla="*/ 2147483646 w 173"/>
                <a:gd name="T85" fmla="*/ 2147483646 h 151"/>
                <a:gd name="T86" fmla="*/ 2147483646 w 173"/>
                <a:gd name="T87" fmla="*/ 2147483646 h 151"/>
                <a:gd name="T88" fmla="*/ 2147483646 w 173"/>
                <a:gd name="T89" fmla="*/ 2147483646 h 151"/>
                <a:gd name="T90" fmla="*/ 2147483646 w 173"/>
                <a:gd name="T91" fmla="*/ 2147483646 h 151"/>
                <a:gd name="T92" fmla="*/ 2147483646 w 173"/>
                <a:gd name="T93" fmla="*/ 2147483646 h 151"/>
                <a:gd name="T94" fmla="*/ 2147483646 w 173"/>
                <a:gd name="T95" fmla="*/ 2147483646 h 151"/>
                <a:gd name="T96" fmla="*/ 2147483646 w 173"/>
                <a:gd name="T97" fmla="*/ 2147483646 h 151"/>
                <a:gd name="T98" fmla="*/ 0 w 173"/>
                <a:gd name="T99" fmla="*/ 2147483646 h 151"/>
                <a:gd name="T100" fmla="*/ 0 w 173"/>
                <a:gd name="T101" fmla="*/ 2147483646 h 151"/>
                <a:gd name="T102" fmla="*/ 0 w 173"/>
                <a:gd name="T103" fmla="*/ 2147483646 h 151"/>
                <a:gd name="T104" fmla="*/ 2147483646 w 173"/>
                <a:gd name="T105" fmla="*/ 2147483646 h 151"/>
                <a:gd name="T106" fmla="*/ 2147483646 w 173"/>
                <a:gd name="T107" fmla="*/ 2147483646 h 151"/>
                <a:gd name="T108" fmla="*/ 2147483646 w 173"/>
                <a:gd name="T109" fmla="*/ 2147483646 h 151"/>
                <a:gd name="T110" fmla="*/ 2147483646 w 173"/>
                <a:gd name="T111" fmla="*/ 2147483646 h 151"/>
                <a:gd name="T112" fmla="*/ 2147483646 w 173"/>
                <a:gd name="T113" fmla="*/ 2147483646 h 151"/>
                <a:gd name="T114" fmla="*/ 2147483646 w 173"/>
                <a:gd name="T115" fmla="*/ 2147483646 h 151"/>
                <a:gd name="T116" fmla="*/ 2147483646 w 173"/>
                <a:gd name="T117" fmla="*/ 2147483646 h 151"/>
                <a:gd name="T118" fmla="*/ 2147483646 w 173"/>
                <a:gd name="T119" fmla="*/ 2147483646 h 151"/>
                <a:gd name="T120" fmla="*/ 2147483646 w 173"/>
                <a:gd name="T121" fmla="*/ 2147483646 h 1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3" h="151">
                  <a:moveTo>
                    <a:pt x="55" y="143"/>
                  </a:moveTo>
                  <a:lnTo>
                    <a:pt x="54" y="142"/>
                  </a:lnTo>
                  <a:lnTo>
                    <a:pt x="52" y="139"/>
                  </a:lnTo>
                  <a:lnTo>
                    <a:pt x="50" y="134"/>
                  </a:lnTo>
                  <a:lnTo>
                    <a:pt x="48" y="127"/>
                  </a:lnTo>
                  <a:lnTo>
                    <a:pt x="46" y="119"/>
                  </a:lnTo>
                  <a:lnTo>
                    <a:pt x="46" y="111"/>
                  </a:lnTo>
                  <a:lnTo>
                    <a:pt x="48" y="104"/>
                  </a:lnTo>
                  <a:lnTo>
                    <a:pt x="52" y="99"/>
                  </a:lnTo>
                  <a:lnTo>
                    <a:pt x="62" y="90"/>
                  </a:lnTo>
                  <a:lnTo>
                    <a:pt x="67" y="84"/>
                  </a:lnTo>
                  <a:lnTo>
                    <a:pt x="72" y="83"/>
                  </a:lnTo>
                  <a:lnTo>
                    <a:pt x="79" y="83"/>
                  </a:lnTo>
                  <a:lnTo>
                    <a:pt x="86" y="83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2"/>
                  </a:lnTo>
                  <a:lnTo>
                    <a:pt x="103" y="82"/>
                  </a:lnTo>
                  <a:lnTo>
                    <a:pt x="110" y="80"/>
                  </a:lnTo>
                  <a:lnTo>
                    <a:pt x="125" y="76"/>
                  </a:lnTo>
                  <a:lnTo>
                    <a:pt x="133" y="75"/>
                  </a:lnTo>
                  <a:lnTo>
                    <a:pt x="139" y="74"/>
                  </a:lnTo>
                  <a:lnTo>
                    <a:pt x="149" y="68"/>
                  </a:lnTo>
                  <a:lnTo>
                    <a:pt x="156" y="66"/>
                  </a:lnTo>
                  <a:lnTo>
                    <a:pt x="163" y="62"/>
                  </a:lnTo>
                  <a:lnTo>
                    <a:pt x="168" y="55"/>
                  </a:lnTo>
                  <a:lnTo>
                    <a:pt x="172" y="47"/>
                  </a:lnTo>
                  <a:lnTo>
                    <a:pt x="173" y="36"/>
                  </a:lnTo>
                  <a:lnTo>
                    <a:pt x="173" y="23"/>
                  </a:lnTo>
                  <a:lnTo>
                    <a:pt x="171" y="11"/>
                  </a:lnTo>
                  <a:lnTo>
                    <a:pt x="164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40" y="2"/>
                  </a:lnTo>
                  <a:lnTo>
                    <a:pt x="131" y="3"/>
                  </a:lnTo>
                  <a:lnTo>
                    <a:pt x="124" y="6"/>
                  </a:lnTo>
                  <a:lnTo>
                    <a:pt x="119" y="7"/>
                  </a:lnTo>
                  <a:lnTo>
                    <a:pt x="116" y="7"/>
                  </a:lnTo>
                  <a:lnTo>
                    <a:pt x="112" y="7"/>
                  </a:lnTo>
                  <a:lnTo>
                    <a:pt x="100" y="8"/>
                  </a:lnTo>
                  <a:lnTo>
                    <a:pt x="84" y="11"/>
                  </a:lnTo>
                  <a:lnTo>
                    <a:pt x="67" y="15"/>
                  </a:lnTo>
                  <a:lnTo>
                    <a:pt x="50" y="20"/>
                  </a:lnTo>
                  <a:lnTo>
                    <a:pt x="34" y="28"/>
                  </a:lnTo>
                  <a:lnTo>
                    <a:pt x="19" y="38"/>
                  </a:lnTo>
                  <a:lnTo>
                    <a:pt x="10" y="50"/>
                  </a:lnTo>
                  <a:lnTo>
                    <a:pt x="3" y="6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7" y="122"/>
                  </a:lnTo>
                  <a:lnTo>
                    <a:pt x="11" y="135"/>
                  </a:lnTo>
                  <a:lnTo>
                    <a:pt x="16" y="150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31" y="151"/>
                  </a:lnTo>
                  <a:lnTo>
                    <a:pt x="43" y="148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6" name="Freeform 158">
              <a:extLst>
                <a:ext uri="{FF2B5EF4-FFF2-40B4-BE49-F238E27FC236}">
                  <a16:creationId xmlns:a16="http://schemas.microsoft.com/office/drawing/2014/main" id="{6D4660AD-81F3-CBB3-142C-33BDC8312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670" y="2791848"/>
              <a:ext cx="748042" cy="595749"/>
            </a:xfrm>
            <a:custGeom>
              <a:avLst/>
              <a:gdLst>
                <a:gd name="T0" fmla="*/ 2147483646 w 183"/>
                <a:gd name="T1" fmla="*/ 0 h 213"/>
                <a:gd name="T2" fmla="*/ 2147483646 w 183"/>
                <a:gd name="T3" fmla="*/ 0 h 213"/>
                <a:gd name="T4" fmla="*/ 2147483646 w 183"/>
                <a:gd name="T5" fmla="*/ 2147483646 h 213"/>
                <a:gd name="T6" fmla="*/ 2147483646 w 183"/>
                <a:gd name="T7" fmla="*/ 2147483646 h 213"/>
                <a:gd name="T8" fmla="*/ 2147483646 w 183"/>
                <a:gd name="T9" fmla="*/ 2147483646 h 213"/>
                <a:gd name="T10" fmla="*/ 2147483646 w 183"/>
                <a:gd name="T11" fmla="*/ 2147483646 h 213"/>
                <a:gd name="T12" fmla="*/ 2147483646 w 183"/>
                <a:gd name="T13" fmla="*/ 2147483646 h 213"/>
                <a:gd name="T14" fmla="*/ 2147483646 w 183"/>
                <a:gd name="T15" fmla="*/ 2147483646 h 213"/>
                <a:gd name="T16" fmla="*/ 2147483646 w 183"/>
                <a:gd name="T17" fmla="*/ 2147483646 h 213"/>
                <a:gd name="T18" fmla="*/ 2147483646 w 183"/>
                <a:gd name="T19" fmla="*/ 2147483646 h 213"/>
                <a:gd name="T20" fmla="*/ 2147483646 w 183"/>
                <a:gd name="T21" fmla="*/ 2147483646 h 213"/>
                <a:gd name="T22" fmla="*/ 2147483646 w 183"/>
                <a:gd name="T23" fmla="*/ 2147483646 h 213"/>
                <a:gd name="T24" fmla="*/ 2147483646 w 183"/>
                <a:gd name="T25" fmla="*/ 2147483646 h 213"/>
                <a:gd name="T26" fmla="*/ 2147483646 w 183"/>
                <a:gd name="T27" fmla="*/ 2147483646 h 213"/>
                <a:gd name="T28" fmla="*/ 2147483646 w 183"/>
                <a:gd name="T29" fmla="*/ 2147483646 h 213"/>
                <a:gd name="T30" fmla="*/ 2147483646 w 183"/>
                <a:gd name="T31" fmla="*/ 2147483646 h 213"/>
                <a:gd name="T32" fmla="*/ 2147483646 w 183"/>
                <a:gd name="T33" fmla="*/ 2147483646 h 213"/>
                <a:gd name="T34" fmla="*/ 2147483646 w 183"/>
                <a:gd name="T35" fmla="*/ 2147483646 h 213"/>
                <a:gd name="T36" fmla="*/ 2147483646 w 183"/>
                <a:gd name="T37" fmla="*/ 2147483646 h 213"/>
                <a:gd name="T38" fmla="*/ 2147483646 w 183"/>
                <a:gd name="T39" fmla="*/ 2147483646 h 213"/>
                <a:gd name="T40" fmla="*/ 2147483646 w 183"/>
                <a:gd name="T41" fmla="*/ 2147483646 h 213"/>
                <a:gd name="T42" fmla="*/ 2147483646 w 183"/>
                <a:gd name="T43" fmla="*/ 2147483646 h 213"/>
                <a:gd name="T44" fmla="*/ 2147483646 w 183"/>
                <a:gd name="T45" fmla="*/ 2147483646 h 213"/>
                <a:gd name="T46" fmla="*/ 2147483646 w 183"/>
                <a:gd name="T47" fmla="*/ 2147483646 h 213"/>
                <a:gd name="T48" fmla="*/ 2147483646 w 183"/>
                <a:gd name="T49" fmla="*/ 2147483646 h 213"/>
                <a:gd name="T50" fmla="*/ 2147483646 w 183"/>
                <a:gd name="T51" fmla="*/ 2147483646 h 213"/>
                <a:gd name="T52" fmla="*/ 2147483646 w 183"/>
                <a:gd name="T53" fmla="*/ 2147483646 h 213"/>
                <a:gd name="T54" fmla="*/ 2147483646 w 183"/>
                <a:gd name="T55" fmla="*/ 2147483646 h 213"/>
                <a:gd name="T56" fmla="*/ 2147483646 w 183"/>
                <a:gd name="T57" fmla="*/ 2147483646 h 213"/>
                <a:gd name="T58" fmla="*/ 2147483646 w 183"/>
                <a:gd name="T59" fmla="*/ 2147483646 h 213"/>
                <a:gd name="T60" fmla="*/ 2147483646 w 183"/>
                <a:gd name="T61" fmla="*/ 2147483646 h 213"/>
                <a:gd name="T62" fmla="*/ 2147483646 w 183"/>
                <a:gd name="T63" fmla="*/ 2147483646 h 213"/>
                <a:gd name="T64" fmla="*/ 2147483646 w 183"/>
                <a:gd name="T65" fmla="*/ 2147483646 h 213"/>
                <a:gd name="T66" fmla="*/ 2147483646 w 183"/>
                <a:gd name="T67" fmla="*/ 2147483646 h 213"/>
                <a:gd name="T68" fmla="*/ 2147483646 w 183"/>
                <a:gd name="T69" fmla="*/ 2147483646 h 213"/>
                <a:gd name="T70" fmla="*/ 2147483646 w 183"/>
                <a:gd name="T71" fmla="*/ 2147483646 h 213"/>
                <a:gd name="T72" fmla="*/ 2147483646 w 183"/>
                <a:gd name="T73" fmla="*/ 2147483646 h 213"/>
                <a:gd name="T74" fmla="*/ 2147483646 w 183"/>
                <a:gd name="T75" fmla="*/ 2147483646 h 213"/>
                <a:gd name="T76" fmla="*/ 2147483646 w 183"/>
                <a:gd name="T77" fmla="*/ 2147483646 h 213"/>
                <a:gd name="T78" fmla="*/ 2147483646 w 183"/>
                <a:gd name="T79" fmla="*/ 2147483646 h 213"/>
                <a:gd name="T80" fmla="*/ 2147483646 w 183"/>
                <a:gd name="T81" fmla="*/ 2147483646 h 213"/>
                <a:gd name="T82" fmla="*/ 2147483646 w 183"/>
                <a:gd name="T83" fmla="*/ 2147483646 h 213"/>
                <a:gd name="T84" fmla="*/ 2147483646 w 183"/>
                <a:gd name="T85" fmla="*/ 2147483646 h 213"/>
                <a:gd name="T86" fmla="*/ 2147483646 w 183"/>
                <a:gd name="T87" fmla="*/ 2147483646 h 213"/>
                <a:gd name="T88" fmla="*/ 2147483646 w 183"/>
                <a:gd name="T89" fmla="*/ 2147483646 h 213"/>
                <a:gd name="T90" fmla="*/ 2147483646 w 183"/>
                <a:gd name="T91" fmla="*/ 2147483646 h 213"/>
                <a:gd name="T92" fmla="*/ 2147483646 w 183"/>
                <a:gd name="T93" fmla="*/ 2147483646 h 213"/>
                <a:gd name="T94" fmla="*/ 2147483646 w 183"/>
                <a:gd name="T95" fmla="*/ 2147483646 h 213"/>
                <a:gd name="T96" fmla="*/ 2147483646 w 183"/>
                <a:gd name="T97" fmla="*/ 2147483646 h 213"/>
                <a:gd name="T98" fmla="*/ 2147483646 w 183"/>
                <a:gd name="T99" fmla="*/ 2147483646 h 213"/>
                <a:gd name="T100" fmla="*/ 2147483646 w 183"/>
                <a:gd name="T101" fmla="*/ 2147483646 h 213"/>
                <a:gd name="T102" fmla="*/ 2147483646 w 183"/>
                <a:gd name="T103" fmla="*/ 2147483646 h 213"/>
                <a:gd name="T104" fmla="*/ 2147483646 w 183"/>
                <a:gd name="T105" fmla="*/ 2147483646 h 213"/>
                <a:gd name="T106" fmla="*/ 2147483646 w 183"/>
                <a:gd name="T107" fmla="*/ 2147483646 h 213"/>
                <a:gd name="T108" fmla="*/ 0 w 183"/>
                <a:gd name="T109" fmla="*/ 2147483646 h 213"/>
                <a:gd name="T110" fmla="*/ 2147483646 w 183"/>
                <a:gd name="T111" fmla="*/ 0 h 2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83" h="213">
                  <a:moveTo>
                    <a:pt x="103" y="0"/>
                  </a:moveTo>
                  <a:lnTo>
                    <a:pt x="105" y="0"/>
                  </a:lnTo>
                  <a:lnTo>
                    <a:pt x="107" y="3"/>
                  </a:lnTo>
                  <a:lnTo>
                    <a:pt x="113" y="8"/>
                  </a:lnTo>
                  <a:lnTo>
                    <a:pt x="119" y="15"/>
                  </a:lnTo>
                  <a:lnTo>
                    <a:pt x="126" y="24"/>
                  </a:lnTo>
                  <a:lnTo>
                    <a:pt x="133" y="36"/>
                  </a:lnTo>
                  <a:lnTo>
                    <a:pt x="138" y="51"/>
                  </a:lnTo>
                  <a:lnTo>
                    <a:pt x="143" y="69"/>
                  </a:lnTo>
                  <a:lnTo>
                    <a:pt x="145" y="69"/>
                  </a:lnTo>
                  <a:lnTo>
                    <a:pt x="147" y="67"/>
                  </a:lnTo>
                  <a:lnTo>
                    <a:pt x="153" y="65"/>
                  </a:lnTo>
                  <a:lnTo>
                    <a:pt x="159" y="64"/>
                  </a:lnTo>
                  <a:lnTo>
                    <a:pt x="166" y="64"/>
                  </a:lnTo>
                  <a:lnTo>
                    <a:pt x="171" y="67"/>
                  </a:lnTo>
                  <a:lnTo>
                    <a:pt x="178" y="72"/>
                  </a:lnTo>
                  <a:lnTo>
                    <a:pt x="182" y="80"/>
                  </a:lnTo>
                  <a:lnTo>
                    <a:pt x="183" y="88"/>
                  </a:lnTo>
                  <a:lnTo>
                    <a:pt x="183" y="95"/>
                  </a:lnTo>
                  <a:lnTo>
                    <a:pt x="179" y="104"/>
                  </a:lnTo>
                  <a:lnTo>
                    <a:pt x="172" y="111"/>
                  </a:lnTo>
                  <a:lnTo>
                    <a:pt x="171" y="112"/>
                  </a:lnTo>
                  <a:lnTo>
                    <a:pt x="170" y="112"/>
                  </a:lnTo>
                  <a:lnTo>
                    <a:pt x="170" y="113"/>
                  </a:lnTo>
                  <a:lnTo>
                    <a:pt x="171" y="115"/>
                  </a:lnTo>
                  <a:lnTo>
                    <a:pt x="171" y="124"/>
                  </a:lnTo>
                  <a:lnTo>
                    <a:pt x="171" y="135"/>
                  </a:lnTo>
                  <a:lnTo>
                    <a:pt x="169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58" y="149"/>
                  </a:lnTo>
                  <a:lnTo>
                    <a:pt x="153" y="149"/>
                  </a:lnTo>
                  <a:lnTo>
                    <a:pt x="138" y="147"/>
                  </a:lnTo>
                  <a:lnTo>
                    <a:pt x="131" y="144"/>
                  </a:lnTo>
                  <a:lnTo>
                    <a:pt x="125" y="140"/>
                  </a:lnTo>
                  <a:lnTo>
                    <a:pt x="126" y="141"/>
                  </a:lnTo>
                  <a:lnTo>
                    <a:pt x="127" y="144"/>
                  </a:lnTo>
                  <a:lnTo>
                    <a:pt x="131" y="153"/>
                  </a:lnTo>
                  <a:lnTo>
                    <a:pt x="138" y="166"/>
                  </a:lnTo>
                  <a:lnTo>
                    <a:pt x="147" y="177"/>
                  </a:lnTo>
                  <a:lnTo>
                    <a:pt x="146" y="178"/>
                  </a:lnTo>
                  <a:lnTo>
                    <a:pt x="142" y="182"/>
                  </a:lnTo>
                  <a:lnTo>
                    <a:pt x="135" y="188"/>
                  </a:lnTo>
                  <a:lnTo>
                    <a:pt x="125" y="194"/>
                  </a:lnTo>
                  <a:lnTo>
                    <a:pt x="113" y="201"/>
                  </a:lnTo>
                  <a:lnTo>
                    <a:pt x="99" y="206"/>
                  </a:lnTo>
                  <a:lnTo>
                    <a:pt x="83" y="212"/>
                  </a:lnTo>
                  <a:lnTo>
                    <a:pt x="66" y="213"/>
                  </a:lnTo>
                  <a:lnTo>
                    <a:pt x="45" y="194"/>
                  </a:lnTo>
                  <a:lnTo>
                    <a:pt x="28" y="181"/>
                  </a:lnTo>
                  <a:lnTo>
                    <a:pt x="17" y="170"/>
                  </a:lnTo>
                  <a:lnTo>
                    <a:pt x="9" y="164"/>
                  </a:lnTo>
                  <a:lnTo>
                    <a:pt x="4" y="158"/>
                  </a:lnTo>
                  <a:lnTo>
                    <a:pt x="1" y="157"/>
                  </a:lnTo>
                  <a:lnTo>
                    <a:pt x="0" y="15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7" name="Freeform 159">
              <a:extLst>
                <a:ext uri="{FF2B5EF4-FFF2-40B4-BE49-F238E27FC236}">
                  <a16:creationId xmlns:a16="http://schemas.microsoft.com/office/drawing/2014/main" id="{BAFC9FFF-9B3C-AE43-10AE-8E7621DF0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63" y="2710738"/>
              <a:ext cx="694902" cy="646093"/>
            </a:xfrm>
            <a:custGeom>
              <a:avLst/>
              <a:gdLst>
                <a:gd name="T0" fmla="*/ 2147483646 w 170"/>
                <a:gd name="T1" fmla="*/ 2147483646 h 231"/>
                <a:gd name="T2" fmla="*/ 2147483646 w 170"/>
                <a:gd name="T3" fmla="*/ 2147483646 h 231"/>
                <a:gd name="T4" fmla="*/ 2147483646 w 170"/>
                <a:gd name="T5" fmla="*/ 2147483646 h 231"/>
                <a:gd name="T6" fmla="*/ 2147483646 w 170"/>
                <a:gd name="T7" fmla="*/ 2147483646 h 231"/>
                <a:gd name="T8" fmla="*/ 0 w 170"/>
                <a:gd name="T9" fmla="*/ 2147483646 h 231"/>
                <a:gd name="T10" fmla="*/ 0 w 170"/>
                <a:gd name="T11" fmla="*/ 2147483646 h 231"/>
                <a:gd name="T12" fmla="*/ 2147483646 w 170"/>
                <a:gd name="T13" fmla="*/ 2147483646 h 231"/>
                <a:gd name="T14" fmla="*/ 2147483646 w 170"/>
                <a:gd name="T15" fmla="*/ 2147483646 h 231"/>
                <a:gd name="T16" fmla="*/ 2147483646 w 170"/>
                <a:gd name="T17" fmla="*/ 2147483646 h 231"/>
                <a:gd name="T18" fmla="*/ 2147483646 w 170"/>
                <a:gd name="T19" fmla="*/ 2147483646 h 231"/>
                <a:gd name="T20" fmla="*/ 2147483646 w 170"/>
                <a:gd name="T21" fmla="*/ 0 h 231"/>
                <a:gd name="T22" fmla="*/ 2147483646 w 170"/>
                <a:gd name="T23" fmla="*/ 2147483646 h 231"/>
                <a:gd name="T24" fmla="*/ 2147483646 w 170"/>
                <a:gd name="T25" fmla="*/ 2147483646 h 231"/>
                <a:gd name="T26" fmla="*/ 2147483646 w 170"/>
                <a:gd name="T27" fmla="*/ 2147483646 h 231"/>
                <a:gd name="T28" fmla="*/ 2147483646 w 170"/>
                <a:gd name="T29" fmla="*/ 2147483646 h 231"/>
                <a:gd name="T30" fmla="*/ 2147483646 w 170"/>
                <a:gd name="T31" fmla="*/ 2147483646 h 231"/>
                <a:gd name="T32" fmla="*/ 2147483646 w 170"/>
                <a:gd name="T33" fmla="*/ 2147483646 h 231"/>
                <a:gd name="T34" fmla="*/ 2147483646 w 170"/>
                <a:gd name="T35" fmla="*/ 2147483646 h 231"/>
                <a:gd name="T36" fmla="*/ 2147483646 w 170"/>
                <a:gd name="T37" fmla="*/ 2147483646 h 231"/>
                <a:gd name="T38" fmla="*/ 2147483646 w 170"/>
                <a:gd name="T39" fmla="*/ 2147483646 h 231"/>
                <a:gd name="T40" fmla="*/ 2147483646 w 170"/>
                <a:gd name="T41" fmla="*/ 2147483646 h 231"/>
                <a:gd name="T42" fmla="*/ 2147483646 w 170"/>
                <a:gd name="T43" fmla="*/ 2147483646 h 231"/>
                <a:gd name="T44" fmla="*/ 2147483646 w 170"/>
                <a:gd name="T45" fmla="*/ 2147483646 h 231"/>
                <a:gd name="T46" fmla="*/ 2147483646 w 170"/>
                <a:gd name="T47" fmla="*/ 2147483646 h 231"/>
                <a:gd name="T48" fmla="*/ 2147483646 w 170"/>
                <a:gd name="T49" fmla="*/ 2147483646 h 231"/>
                <a:gd name="T50" fmla="*/ 2147483646 w 170"/>
                <a:gd name="T51" fmla="*/ 2147483646 h 231"/>
                <a:gd name="T52" fmla="*/ 2147483646 w 170"/>
                <a:gd name="T53" fmla="*/ 2147483646 h 231"/>
                <a:gd name="T54" fmla="*/ 2147483646 w 170"/>
                <a:gd name="T55" fmla="*/ 2147483646 h 231"/>
                <a:gd name="T56" fmla="*/ 2147483646 w 170"/>
                <a:gd name="T57" fmla="*/ 2147483646 h 231"/>
                <a:gd name="T58" fmla="*/ 2147483646 w 170"/>
                <a:gd name="T59" fmla="*/ 2147483646 h 231"/>
                <a:gd name="T60" fmla="*/ 2147483646 w 170"/>
                <a:gd name="T61" fmla="*/ 2147483646 h 231"/>
                <a:gd name="T62" fmla="*/ 2147483646 w 170"/>
                <a:gd name="T63" fmla="*/ 2147483646 h 23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0" h="231">
                  <a:moveTo>
                    <a:pt x="73" y="231"/>
                  </a:moveTo>
                  <a:lnTo>
                    <a:pt x="73" y="231"/>
                  </a:lnTo>
                  <a:lnTo>
                    <a:pt x="70" y="230"/>
                  </a:lnTo>
                  <a:lnTo>
                    <a:pt x="60" y="225"/>
                  </a:lnTo>
                  <a:lnTo>
                    <a:pt x="48" y="217"/>
                  </a:lnTo>
                  <a:lnTo>
                    <a:pt x="33" y="205"/>
                  </a:lnTo>
                  <a:lnTo>
                    <a:pt x="20" y="190"/>
                  </a:lnTo>
                  <a:lnTo>
                    <a:pt x="8" y="169"/>
                  </a:lnTo>
                  <a:lnTo>
                    <a:pt x="4" y="157"/>
                  </a:lnTo>
                  <a:lnTo>
                    <a:pt x="0" y="144"/>
                  </a:lnTo>
                  <a:lnTo>
                    <a:pt x="0" y="129"/>
                  </a:lnTo>
                  <a:lnTo>
                    <a:pt x="0" y="114"/>
                  </a:lnTo>
                  <a:lnTo>
                    <a:pt x="5" y="98"/>
                  </a:lnTo>
                  <a:lnTo>
                    <a:pt x="14" y="81"/>
                  </a:lnTo>
                  <a:lnTo>
                    <a:pt x="26" y="65"/>
                  </a:lnTo>
                  <a:lnTo>
                    <a:pt x="40" y="49"/>
                  </a:lnTo>
                  <a:lnTo>
                    <a:pt x="56" y="33"/>
                  </a:lnTo>
                  <a:lnTo>
                    <a:pt x="72" y="21"/>
                  </a:lnTo>
                  <a:lnTo>
                    <a:pt x="86" y="12"/>
                  </a:lnTo>
                  <a:lnTo>
                    <a:pt x="99" y="5"/>
                  </a:lnTo>
                  <a:lnTo>
                    <a:pt x="122" y="1"/>
                  </a:lnTo>
                  <a:lnTo>
                    <a:pt x="141" y="0"/>
                  </a:lnTo>
                  <a:lnTo>
                    <a:pt x="153" y="2"/>
                  </a:lnTo>
                  <a:lnTo>
                    <a:pt x="157" y="4"/>
                  </a:lnTo>
                  <a:lnTo>
                    <a:pt x="159" y="5"/>
                  </a:lnTo>
                  <a:lnTo>
                    <a:pt x="165" y="10"/>
                  </a:lnTo>
                  <a:lnTo>
                    <a:pt x="170" y="18"/>
                  </a:lnTo>
                  <a:lnTo>
                    <a:pt x="170" y="24"/>
                  </a:lnTo>
                  <a:lnTo>
                    <a:pt x="170" y="32"/>
                  </a:lnTo>
                  <a:lnTo>
                    <a:pt x="167" y="40"/>
                  </a:lnTo>
                  <a:lnTo>
                    <a:pt x="161" y="50"/>
                  </a:lnTo>
                  <a:lnTo>
                    <a:pt x="154" y="60"/>
                  </a:lnTo>
                  <a:lnTo>
                    <a:pt x="147" y="66"/>
                  </a:lnTo>
                  <a:lnTo>
                    <a:pt x="133" y="76"/>
                  </a:lnTo>
                  <a:lnTo>
                    <a:pt x="121" y="85"/>
                  </a:lnTo>
                  <a:lnTo>
                    <a:pt x="117" y="90"/>
                  </a:lnTo>
                  <a:lnTo>
                    <a:pt x="114" y="97"/>
                  </a:lnTo>
                  <a:lnTo>
                    <a:pt x="113" y="104"/>
                  </a:lnTo>
                  <a:lnTo>
                    <a:pt x="114" y="110"/>
                  </a:lnTo>
                  <a:lnTo>
                    <a:pt x="118" y="122"/>
                  </a:lnTo>
                  <a:lnTo>
                    <a:pt x="123" y="132"/>
                  </a:lnTo>
                  <a:lnTo>
                    <a:pt x="126" y="138"/>
                  </a:lnTo>
                  <a:lnTo>
                    <a:pt x="125" y="142"/>
                  </a:lnTo>
                  <a:lnTo>
                    <a:pt x="122" y="145"/>
                  </a:lnTo>
                  <a:lnTo>
                    <a:pt x="118" y="148"/>
                  </a:lnTo>
                  <a:lnTo>
                    <a:pt x="111" y="149"/>
                  </a:lnTo>
                  <a:lnTo>
                    <a:pt x="102" y="149"/>
                  </a:lnTo>
                  <a:lnTo>
                    <a:pt x="93" y="150"/>
                  </a:lnTo>
                  <a:lnTo>
                    <a:pt x="85" y="154"/>
                  </a:lnTo>
                  <a:lnTo>
                    <a:pt x="82" y="157"/>
                  </a:lnTo>
                  <a:lnTo>
                    <a:pt x="81" y="161"/>
                  </a:lnTo>
                  <a:lnTo>
                    <a:pt x="82" y="169"/>
                  </a:lnTo>
                  <a:lnTo>
                    <a:pt x="87" y="173"/>
                  </a:lnTo>
                  <a:lnTo>
                    <a:pt x="93" y="177"/>
                  </a:lnTo>
                  <a:lnTo>
                    <a:pt x="97" y="181"/>
                  </a:lnTo>
                  <a:lnTo>
                    <a:pt x="98" y="187"/>
                  </a:lnTo>
                  <a:lnTo>
                    <a:pt x="97" y="195"/>
                  </a:lnTo>
                  <a:lnTo>
                    <a:pt x="93" y="203"/>
                  </a:lnTo>
                  <a:lnTo>
                    <a:pt x="89" y="213"/>
                  </a:lnTo>
                  <a:lnTo>
                    <a:pt x="84" y="219"/>
                  </a:lnTo>
                  <a:lnTo>
                    <a:pt x="78" y="226"/>
                  </a:lnTo>
                  <a:lnTo>
                    <a:pt x="76" y="230"/>
                  </a:lnTo>
                  <a:lnTo>
                    <a:pt x="73" y="231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8" name="Freeform 160">
              <a:extLst>
                <a:ext uri="{FF2B5EF4-FFF2-40B4-BE49-F238E27FC236}">
                  <a16:creationId xmlns:a16="http://schemas.microsoft.com/office/drawing/2014/main" id="{AEA1D877-FD1D-C5CA-B293-8E31531BF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463" y="3323269"/>
              <a:ext cx="441466" cy="97893"/>
            </a:xfrm>
            <a:custGeom>
              <a:avLst/>
              <a:gdLst>
                <a:gd name="T0" fmla="*/ 2147483646 w 108"/>
                <a:gd name="T1" fmla="*/ 2147483646 h 35"/>
                <a:gd name="T2" fmla="*/ 2147483646 w 108"/>
                <a:gd name="T3" fmla="*/ 0 h 35"/>
                <a:gd name="T4" fmla="*/ 2147483646 w 108"/>
                <a:gd name="T5" fmla="*/ 0 h 35"/>
                <a:gd name="T6" fmla="*/ 2147483646 w 108"/>
                <a:gd name="T7" fmla="*/ 0 h 35"/>
                <a:gd name="T8" fmla="*/ 2147483646 w 108"/>
                <a:gd name="T9" fmla="*/ 0 h 35"/>
                <a:gd name="T10" fmla="*/ 2147483646 w 108"/>
                <a:gd name="T11" fmla="*/ 2147483646 h 35"/>
                <a:gd name="T12" fmla="*/ 2147483646 w 108"/>
                <a:gd name="T13" fmla="*/ 2147483646 h 35"/>
                <a:gd name="T14" fmla="*/ 2147483646 w 108"/>
                <a:gd name="T15" fmla="*/ 2147483646 h 35"/>
                <a:gd name="T16" fmla="*/ 0 w 108"/>
                <a:gd name="T17" fmla="*/ 2147483646 h 35"/>
                <a:gd name="T18" fmla="*/ 2147483646 w 108"/>
                <a:gd name="T19" fmla="*/ 2147483646 h 35"/>
                <a:gd name="T20" fmla="*/ 2147483646 w 108"/>
                <a:gd name="T21" fmla="*/ 2147483646 h 35"/>
                <a:gd name="T22" fmla="*/ 2147483646 w 108"/>
                <a:gd name="T23" fmla="*/ 2147483646 h 35"/>
                <a:gd name="T24" fmla="*/ 2147483646 w 108"/>
                <a:gd name="T25" fmla="*/ 2147483646 h 35"/>
                <a:gd name="T26" fmla="*/ 2147483646 w 108"/>
                <a:gd name="T27" fmla="*/ 2147483646 h 35"/>
                <a:gd name="T28" fmla="*/ 2147483646 w 108"/>
                <a:gd name="T29" fmla="*/ 2147483646 h 35"/>
                <a:gd name="T30" fmla="*/ 2147483646 w 108"/>
                <a:gd name="T31" fmla="*/ 2147483646 h 35"/>
                <a:gd name="T32" fmla="*/ 2147483646 w 108"/>
                <a:gd name="T33" fmla="*/ 2147483646 h 35"/>
                <a:gd name="T34" fmla="*/ 2147483646 w 108"/>
                <a:gd name="T35" fmla="*/ 2147483646 h 35"/>
                <a:gd name="T36" fmla="*/ 2147483646 w 108"/>
                <a:gd name="T37" fmla="*/ 2147483646 h 35"/>
                <a:gd name="T38" fmla="*/ 2147483646 w 108"/>
                <a:gd name="T39" fmla="*/ 2147483646 h 35"/>
                <a:gd name="T40" fmla="*/ 2147483646 w 108"/>
                <a:gd name="T41" fmla="*/ 2147483646 h 35"/>
                <a:gd name="T42" fmla="*/ 2147483646 w 108"/>
                <a:gd name="T43" fmla="*/ 2147483646 h 35"/>
                <a:gd name="T44" fmla="*/ 2147483646 w 108"/>
                <a:gd name="T45" fmla="*/ 2147483646 h 35"/>
                <a:gd name="T46" fmla="*/ 2147483646 w 108"/>
                <a:gd name="T47" fmla="*/ 2147483646 h 35"/>
                <a:gd name="T48" fmla="*/ 2147483646 w 108"/>
                <a:gd name="T49" fmla="*/ 2147483646 h 35"/>
                <a:gd name="T50" fmla="*/ 2147483646 w 108"/>
                <a:gd name="T51" fmla="*/ 2147483646 h 35"/>
                <a:gd name="T52" fmla="*/ 2147483646 w 108"/>
                <a:gd name="T53" fmla="*/ 2147483646 h 35"/>
                <a:gd name="T54" fmla="*/ 2147483646 w 108"/>
                <a:gd name="T55" fmla="*/ 2147483646 h 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08" h="35">
                  <a:moveTo>
                    <a:pt x="66" y="2"/>
                  </a:moveTo>
                  <a:lnTo>
                    <a:pt x="56" y="0"/>
                  </a:lnTo>
                  <a:lnTo>
                    <a:pt x="41" y="0"/>
                  </a:lnTo>
                  <a:lnTo>
                    <a:pt x="27" y="0"/>
                  </a:lnTo>
                  <a:lnTo>
                    <a:pt x="9" y="0"/>
                  </a:lnTo>
                  <a:lnTo>
                    <a:pt x="9" y="3"/>
                  </a:lnTo>
                  <a:lnTo>
                    <a:pt x="7" y="11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19" y="34"/>
                  </a:lnTo>
                  <a:lnTo>
                    <a:pt x="36" y="32"/>
                  </a:lnTo>
                  <a:lnTo>
                    <a:pt x="50" y="31"/>
                  </a:lnTo>
                  <a:lnTo>
                    <a:pt x="62" y="30"/>
                  </a:lnTo>
                  <a:lnTo>
                    <a:pt x="73" y="28"/>
                  </a:lnTo>
                  <a:lnTo>
                    <a:pt x="81" y="28"/>
                  </a:lnTo>
                  <a:lnTo>
                    <a:pt x="89" y="27"/>
                  </a:lnTo>
                  <a:lnTo>
                    <a:pt x="94" y="27"/>
                  </a:lnTo>
                  <a:lnTo>
                    <a:pt x="102" y="26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06" y="23"/>
                  </a:lnTo>
                  <a:lnTo>
                    <a:pt x="100" y="16"/>
                  </a:lnTo>
                  <a:lnTo>
                    <a:pt x="94" y="12"/>
                  </a:lnTo>
                  <a:lnTo>
                    <a:pt x="86" y="8"/>
                  </a:lnTo>
                  <a:lnTo>
                    <a:pt x="78" y="6"/>
                  </a:lnTo>
                  <a:lnTo>
                    <a:pt x="66" y="2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19" name="Freeform 161">
              <a:extLst>
                <a:ext uri="{FF2B5EF4-FFF2-40B4-BE49-F238E27FC236}">
                  <a16:creationId xmlns:a16="http://schemas.microsoft.com/office/drawing/2014/main" id="{7578D19D-85DA-308A-F5DC-108F88D1A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201" y="3465908"/>
              <a:ext cx="306575" cy="246130"/>
            </a:xfrm>
            <a:custGeom>
              <a:avLst/>
              <a:gdLst>
                <a:gd name="T0" fmla="*/ 2147483646 w 75"/>
                <a:gd name="T1" fmla="*/ 2147483646 h 88"/>
                <a:gd name="T2" fmla="*/ 2147483646 w 75"/>
                <a:gd name="T3" fmla="*/ 2147483646 h 88"/>
                <a:gd name="T4" fmla="*/ 2147483646 w 75"/>
                <a:gd name="T5" fmla="*/ 2147483646 h 88"/>
                <a:gd name="T6" fmla="*/ 2147483646 w 75"/>
                <a:gd name="T7" fmla="*/ 2147483646 h 88"/>
                <a:gd name="T8" fmla="*/ 2147483646 w 75"/>
                <a:gd name="T9" fmla="*/ 2147483646 h 88"/>
                <a:gd name="T10" fmla="*/ 2147483646 w 75"/>
                <a:gd name="T11" fmla="*/ 2147483646 h 88"/>
                <a:gd name="T12" fmla="*/ 0 w 75"/>
                <a:gd name="T13" fmla="*/ 2147483646 h 88"/>
                <a:gd name="T14" fmla="*/ 2147483646 w 75"/>
                <a:gd name="T15" fmla="*/ 2147483646 h 88"/>
                <a:gd name="T16" fmla="*/ 2147483646 w 75"/>
                <a:gd name="T17" fmla="*/ 2147483646 h 88"/>
                <a:gd name="T18" fmla="*/ 2147483646 w 75"/>
                <a:gd name="T19" fmla="*/ 2147483646 h 88"/>
                <a:gd name="T20" fmla="*/ 2147483646 w 75"/>
                <a:gd name="T21" fmla="*/ 0 h 88"/>
                <a:gd name="T22" fmla="*/ 2147483646 w 75"/>
                <a:gd name="T23" fmla="*/ 2147483646 h 88"/>
                <a:gd name="T24" fmla="*/ 2147483646 w 75"/>
                <a:gd name="T25" fmla="*/ 2147483646 h 88"/>
                <a:gd name="T26" fmla="*/ 2147483646 w 75"/>
                <a:gd name="T27" fmla="*/ 2147483646 h 88"/>
                <a:gd name="T28" fmla="*/ 2147483646 w 75"/>
                <a:gd name="T29" fmla="*/ 2147483646 h 88"/>
                <a:gd name="T30" fmla="*/ 2147483646 w 75"/>
                <a:gd name="T31" fmla="*/ 2147483646 h 88"/>
                <a:gd name="T32" fmla="*/ 2147483646 w 75"/>
                <a:gd name="T33" fmla="*/ 2147483646 h 88"/>
                <a:gd name="T34" fmla="*/ 2147483646 w 75"/>
                <a:gd name="T35" fmla="*/ 2147483646 h 88"/>
                <a:gd name="T36" fmla="*/ 2147483646 w 75"/>
                <a:gd name="T37" fmla="*/ 2147483646 h 88"/>
                <a:gd name="T38" fmla="*/ 2147483646 w 75"/>
                <a:gd name="T39" fmla="*/ 2147483646 h 88"/>
                <a:gd name="T40" fmla="*/ 2147483646 w 75"/>
                <a:gd name="T41" fmla="*/ 2147483646 h 88"/>
                <a:gd name="T42" fmla="*/ 2147483646 w 75"/>
                <a:gd name="T43" fmla="*/ 2147483646 h 88"/>
                <a:gd name="T44" fmla="*/ 2147483646 w 75"/>
                <a:gd name="T45" fmla="*/ 2147483646 h 88"/>
                <a:gd name="T46" fmla="*/ 2147483646 w 75"/>
                <a:gd name="T47" fmla="*/ 2147483646 h 88"/>
                <a:gd name="T48" fmla="*/ 2147483646 w 75"/>
                <a:gd name="T49" fmla="*/ 2147483646 h 88"/>
                <a:gd name="T50" fmla="*/ 2147483646 w 75"/>
                <a:gd name="T51" fmla="*/ 2147483646 h 88"/>
                <a:gd name="T52" fmla="*/ 2147483646 w 75"/>
                <a:gd name="T53" fmla="*/ 2147483646 h 88"/>
                <a:gd name="T54" fmla="*/ 2147483646 w 75"/>
                <a:gd name="T55" fmla="*/ 2147483646 h 88"/>
                <a:gd name="T56" fmla="*/ 2147483646 w 75"/>
                <a:gd name="T57" fmla="*/ 2147483646 h 88"/>
                <a:gd name="T58" fmla="*/ 2147483646 w 75"/>
                <a:gd name="T59" fmla="*/ 2147483646 h 88"/>
                <a:gd name="T60" fmla="*/ 2147483646 w 75"/>
                <a:gd name="T61" fmla="*/ 2147483646 h 88"/>
                <a:gd name="T62" fmla="*/ 2147483646 w 75"/>
                <a:gd name="T63" fmla="*/ 2147483646 h 88"/>
                <a:gd name="T64" fmla="*/ 2147483646 w 75"/>
                <a:gd name="T65" fmla="*/ 2147483646 h 88"/>
                <a:gd name="T66" fmla="*/ 2147483646 w 75"/>
                <a:gd name="T67" fmla="*/ 2147483646 h 88"/>
                <a:gd name="T68" fmla="*/ 2147483646 w 75"/>
                <a:gd name="T69" fmla="*/ 2147483646 h 88"/>
                <a:gd name="T70" fmla="*/ 2147483646 w 75"/>
                <a:gd name="T71" fmla="*/ 2147483646 h 88"/>
                <a:gd name="T72" fmla="*/ 2147483646 w 75"/>
                <a:gd name="T73" fmla="*/ 2147483646 h 88"/>
                <a:gd name="T74" fmla="*/ 2147483646 w 75"/>
                <a:gd name="T75" fmla="*/ 2147483646 h 88"/>
                <a:gd name="T76" fmla="*/ 2147483646 w 75"/>
                <a:gd name="T77" fmla="*/ 2147483646 h 88"/>
                <a:gd name="T78" fmla="*/ 2147483646 w 75"/>
                <a:gd name="T79" fmla="*/ 2147483646 h 88"/>
                <a:gd name="T80" fmla="*/ 2147483646 w 75"/>
                <a:gd name="T81" fmla="*/ 214748364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" h="88">
                  <a:moveTo>
                    <a:pt x="6" y="47"/>
                  </a:moveTo>
                  <a:lnTo>
                    <a:pt x="8" y="41"/>
                  </a:lnTo>
                  <a:lnTo>
                    <a:pt x="8" y="39"/>
                  </a:lnTo>
                  <a:lnTo>
                    <a:pt x="7" y="36"/>
                  </a:lnTo>
                  <a:lnTo>
                    <a:pt x="4" y="29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5"/>
                  </a:lnTo>
                  <a:lnTo>
                    <a:pt x="14" y="1"/>
                  </a:lnTo>
                  <a:lnTo>
                    <a:pt x="22" y="0"/>
                  </a:lnTo>
                  <a:lnTo>
                    <a:pt x="27" y="4"/>
                  </a:lnTo>
                  <a:lnTo>
                    <a:pt x="30" y="9"/>
                  </a:lnTo>
                  <a:lnTo>
                    <a:pt x="31" y="13"/>
                  </a:lnTo>
                  <a:lnTo>
                    <a:pt x="32" y="16"/>
                  </a:lnTo>
                  <a:lnTo>
                    <a:pt x="32" y="17"/>
                  </a:lnTo>
                  <a:lnTo>
                    <a:pt x="35" y="16"/>
                  </a:lnTo>
                  <a:lnTo>
                    <a:pt x="42" y="12"/>
                  </a:lnTo>
                  <a:lnTo>
                    <a:pt x="51" y="9"/>
                  </a:lnTo>
                  <a:lnTo>
                    <a:pt x="55" y="9"/>
                  </a:lnTo>
                  <a:lnTo>
                    <a:pt x="59" y="11"/>
                  </a:lnTo>
                  <a:lnTo>
                    <a:pt x="64" y="16"/>
                  </a:lnTo>
                  <a:lnTo>
                    <a:pt x="66" y="21"/>
                  </a:lnTo>
                  <a:lnTo>
                    <a:pt x="66" y="24"/>
                  </a:lnTo>
                  <a:lnTo>
                    <a:pt x="66" y="25"/>
                  </a:lnTo>
                  <a:lnTo>
                    <a:pt x="67" y="27"/>
                  </a:lnTo>
                  <a:lnTo>
                    <a:pt x="70" y="29"/>
                  </a:lnTo>
                  <a:lnTo>
                    <a:pt x="72" y="35"/>
                  </a:lnTo>
                  <a:lnTo>
                    <a:pt x="72" y="40"/>
                  </a:lnTo>
                  <a:lnTo>
                    <a:pt x="74" y="41"/>
                  </a:lnTo>
                  <a:lnTo>
                    <a:pt x="75" y="45"/>
                  </a:lnTo>
                  <a:lnTo>
                    <a:pt x="75" y="51"/>
                  </a:lnTo>
                  <a:lnTo>
                    <a:pt x="72" y="60"/>
                  </a:lnTo>
                  <a:lnTo>
                    <a:pt x="70" y="65"/>
                  </a:lnTo>
                  <a:lnTo>
                    <a:pt x="66" y="71"/>
                  </a:lnTo>
                  <a:lnTo>
                    <a:pt x="55" y="80"/>
                  </a:lnTo>
                  <a:lnTo>
                    <a:pt x="46" y="87"/>
                  </a:lnTo>
                  <a:lnTo>
                    <a:pt x="43" y="88"/>
                  </a:lnTo>
                  <a:lnTo>
                    <a:pt x="42" y="88"/>
                  </a:lnTo>
                  <a:lnTo>
                    <a:pt x="6" y="47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0" name="Freeform 162">
              <a:extLst>
                <a:ext uri="{FF2B5EF4-FFF2-40B4-BE49-F238E27FC236}">
                  <a16:creationId xmlns:a16="http://schemas.microsoft.com/office/drawing/2014/main" id="{A419E798-2831-2C72-031E-7283FACB4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30" y="3380882"/>
              <a:ext cx="1265427" cy="641319"/>
            </a:xfrm>
            <a:custGeom>
              <a:avLst/>
              <a:gdLst>
                <a:gd name="T0" fmla="*/ 2147483647 w 310"/>
                <a:gd name="T1" fmla="*/ 2147483647 h 230"/>
                <a:gd name="T2" fmla="*/ 2147483647 w 310"/>
                <a:gd name="T3" fmla="*/ 2147483647 h 230"/>
                <a:gd name="T4" fmla="*/ 2147483647 w 310"/>
                <a:gd name="T5" fmla="*/ 2147483647 h 230"/>
                <a:gd name="T6" fmla="*/ 2147483647 w 310"/>
                <a:gd name="T7" fmla="*/ 2147483647 h 230"/>
                <a:gd name="T8" fmla="*/ 2147483647 w 310"/>
                <a:gd name="T9" fmla="*/ 2147483647 h 230"/>
                <a:gd name="T10" fmla="*/ 2147483647 w 310"/>
                <a:gd name="T11" fmla="*/ 2147483647 h 230"/>
                <a:gd name="T12" fmla="*/ 2147483647 w 310"/>
                <a:gd name="T13" fmla="*/ 2147483647 h 230"/>
                <a:gd name="T14" fmla="*/ 2147483647 w 310"/>
                <a:gd name="T15" fmla="*/ 2147483647 h 230"/>
                <a:gd name="T16" fmla="*/ 2147483647 w 310"/>
                <a:gd name="T17" fmla="*/ 2147483647 h 230"/>
                <a:gd name="T18" fmla="*/ 2147483647 w 310"/>
                <a:gd name="T19" fmla="*/ 2147483647 h 230"/>
                <a:gd name="T20" fmla="*/ 2147483647 w 310"/>
                <a:gd name="T21" fmla="*/ 2147483647 h 230"/>
                <a:gd name="T22" fmla="*/ 2147483647 w 310"/>
                <a:gd name="T23" fmla="*/ 2147483647 h 230"/>
                <a:gd name="T24" fmla="*/ 2147483647 w 310"/>
                <a:gd name="T25" fmla="*/ 2147483647 h 230"/>
                <a:gd name="T26" fmla="*/ 2147483647 w 310"/>
                <a:gd name="T27" fmla="*/ 2147483647 h 230"/>
                <a:gd name="T28" fmla="*/ 2147483647 w 310"/>
                <a:gd name="T29" fmla="*/ 2147483647 h 230"/>
                <a:gd name="T30" fmla="*/ 2147483647 w 310"/>
                <a:gd name="T31" fmla="*/ 2147483647 h 230"/>
                <a:gd name="T32" fmla="*/ 2147483647 w 310"/>
                <a:gd name="T33" fmla="*/ 2147483647 h 230"/>
                <a:gd name="T34" fmla="*/ 2147483647 w 310"/>
                <a:gd name="T35" fmla="*/ 2147483647 h 230"/>
                <a:gd name="T36" fmla="*/ 2147483647 w 310"/>
                <a:gd name="T37" fmla="*/ 2147483647 h 230"/>
                <a:gd name="T38" fmla="*/ 2147483647 w 310"/>
                <a:gd name="T39" fmla="*/ 2147483647 h 230"/>
                <a:gd name="T40" fmla="*/ 2147483647 w 310"/>
                <a:gd name="T41" fmla="*/ 2147483647 h 230"/>
                <a:gd name="T42" fmla="*/ 2147483647 w 310"/>
                <a:gd name="T43" fmla="*/ 2147483647 h 230"/>
                <a:gd name="T44" fmla="*/ 2147483647 w 310"/>
                <a:gd name="T45" fmla="*/ 0 h 230"/>
                <a:gd name="T46" fmla="*/ 2147483647 w 310"/>
                <a:gd name="T47" fmla="*/ 2147483647 h 230"/>
                <a:gd name="T48" fmla="*/ 2147483647 w 310"/>
                <a:gd name="T49" fmla="*/ 2147483647 h 230"/>
                <a:gd name="T50" fmla="*/ 2147483647 w 310"/>
                <a:gd name="T51" fmla="*/ 2147483647 h 230"/>
                <a:gd name="T52" fmla="*/ 2147483647 w 310"/>
                <a:gd name="T53" fmla="*/ 2147483647 h 230"/>
                <a:gd name="T54" fmla="*/ 2147483647 w 310"/>
                <a:gd name="T55" fmla="*/ 2147483647 h 230"/>
                <a:gd name="T56" fmla="*/ 2147483647 w 310"/>
                <a:gd name="T57" fmla="*/ 2147483647 h 230"/>
                <a:gd name="T58" fmla="*/ 2147483647 w 310"/>
                <a:gd name="T59" fmla="*/ 2147483647 h 230"/>
                <a:gd name="T60" fmla="*/ 2147483647 w 310"/>
                <a:gd name="T61" fmla="*/ 2147483647 h 230"/>
                <a:gd name="T62" fmla="*/ 2147483647 w 310"/>
                <a:gd name="T63" fmla="*/ 2147483647 h 230"/>
                <a:gd name="T64" fmla="*/ 2147483647 w 310"/>
                <a:gd name="T65" fmla="*/ 2147483647 h 230"/>
                <a:gd name="T66" fmla="*/ 2147483647 w 310"/>
                <a:gd name="T67" fmla="*/ 2147483647 h 230"/>
                <a:gd name="T68" fmla="*/ 2147483647 w 310"/>
                <a:gd name="T69" fmla="*/ 2147483647 h 230"/>
                <a:gd name="T70" fmla="*/ 0 w 310"/>
                <a:gd name="T71" fmla="*/ 2147483647 h 230"/>
                <a:gd name="T72" fmla="*/ 2147483647 w 310"/>
                <a:gd name="T73" fmla="*/ 2147483647 h 230"/>
                <a:gd name="T74" fmla="*/ 2147483647 w 310"/>
                <a:gd name="T75" fmla="*/ 2147483647 h 230"/>
                <a:gd name="T76" fmla="*/ 2147483647 w 310"/>
                <a:gd name="T77" fmla="*/ 2147483647 h 230"/>
                <a:gd name="T78" fmla="*/ 2147483647 w 310"/>
                <a:gd name="T79" fmla="*/ 2147483647 h 230"/>
                <a:gd name="T80" fmla="*/ 2147483647 w 310"/>
                <a:gd name="T81" fmla="*/ 2147483647 h 230"/>
                <a:gd name="T82" fmla="*/ 2147483647 w 310"/>
                <a:gd name="T83" fmla="*/ 2147483647 h 230"/>
                <a:gd name="T84" fmla="*/ 2147483647 w 310"/>
                <a:gd name="T85" fmla="*/ 2147483647 h 2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10" h="230">
                  <a:moveTo>
                    <a:pt x="190" y="208"/>
                  </a:moveTo>
                  <a:lnTo>
                    <a:pt x="194" y="191"/>
                  </a:lnTo>
                  <a:lnTo>
                    <a:pt x="197" y="178"/>
                  </a:lnTo>
                  <a:lnTo>
                    <a:pt x="200" y="168"/>
                  </a:lnTo>
                  <a:lnTo>
                    <a:pt x="201" y="162"/>
                  </a:lnTo>
                  <a:lnTo>
                    <a:pt x="202" y="158"/>
                  </a:lnTo>
                  <a:lnTo>
                    <a:pt x="202" y="156"/>
                  </a:lnTo>
                  <a:lnTo>
                    <a:pt x="202" y="155"/>
                  </a:lnTo>
                  <a:lnTo>
                    <a:pt x="204" y="156"/>
                  </a:lnTo>
                  <a:lnTo>
                    <a:pt x="205" y="159"/>
                  </a:lnTo>
                  <a:lnTo>
                    <a:pt x="209" y="167"/>
                  </a:lnTo>
                  <a:lnTo>
                    <a:pt x="217" y="174"/>
                  </a:lnTo>
                  <a:lnTo>
                    <a:pt x="221" y="176"/>
                  </a:lnTo>
                  <a:lnTo>
                    <a:pt x="226" y="178"/>
                  </a:lnTo>
                  <a:lnTo>
                    <a:pt x="237" y="176"/>
                  </a:lnTo>
                  <a:lnTo>
                    <a:pt x="249" y="171"/>
                  </a:lnTo>
                  <a:lnTo>
                    <a:pt x="261" y="164"/>
                  </a:lnTo>
                  <a:lnTo>
                    <a:pt x="273" y="156"/>
                  </a:lnTo>
                  <a:lnTo>
                    <a:pt x="293" y="139"/>
                  </a:lnTo>
                  <a:lnTo>
                    <a:pt x="302" y="131"/>
                  </a:lnTo>
                  <a:lnTo>
                    <a:pt x="310" y="123"/>
                  </a:lnTo>
                  <a:lnTo>
                    <a:pt x="306" y="112"/>
                  </a:lnTo>
                  <a:lnTo>
                    <a:pt x="302" y="104"/>
                  </a:lnTo>
                  <a:lnTo>
                    <a:pt x="289" y="88"/>
                  </a:lnTo>
                  <a:lnTo>
                    <a:pt x="282" y="83"/>
                  </a:lnTo>
                  <a:lnTo>
                    <a:pt x="277" y="79"/>
                  </a:lnTo>
                  <a:lnTo>
                    <a:pt x="273" y="76"/>
                  </a:lnTo>
                  <a:lnTo>
                    <a:pt x="271" y="75"/>
                  </a:lnTo>
                  <a:lnTo>
                    <a:pt x="263" y="80"/>
                  </a:lnTo>
                  <a:lnTo>
                    <a:pt x="257" y="83"/>
                  </a:lnTo>
                  <a:lnTo>
                    <a:pt x="253" y="86"/>
                  </a:lnTo>
                  <a:lnTo>
                    <a:pt x="250" y="87"/>
                  </a:lnTo>
                  <a:lnTo>
                    <a:pt x="247" y="90"/>
                  </a:lnTo>
                  <a:lnTo>
                    <a:pt x="247" y="88"/>
                  </a:lnTo>
                  <a:lnTo>
                    <a:pt x="247" y="84"/>
                  </a:lnTo>
                  <a:lnTo>
                    <a:pt x="246" y="75"/>
                  </a:lnTo>
                  <a:lnTo>
                    <a:pt x="243" y="62"/>
                  </a:lnTo>
                  <a:lnTo>
                    <a:pt x="239" y="47"/>
                  </a:lnTo>
                  <a:lnTo>
                    <a:pt x="236" y="40"/>
                  </a:lnTo>
                  <a:lnTo>
                    <a:pt x="230" y="32"/>
                  </a:lnTo>
                  <a:lnTo>
                    <a:pt x="214" y="19"/>
                  </a:lnTo>
                  <a:lnTo>
                    <a:pt x="200" y="10"/>
                  </a:lnTo>
                  <a:lnTo>
                    <a:pt x="186" y="3"/>
                  </a:lnTo>
                  <a:lnTo>
                    <a:pt x="178" y="2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7" y="2"/>
                  </a:lnTo>
                  <a:lnTo>
                    <a:pt x="122" y="2"/>
                  </a:lnTo>
                  <a:lnTo>
                    <a:pt x="109" y="3"/>
                  </a:lnTo>
                  <a:lnTo>
                    <a:pt x="99" y="3"/>
                  </a:lnTo>
                  <a:lnTo>
                    <a:pt x="93" y="3"/>
                  </a:lnTo>
                  <a:lnTo>
                    <a:pt x="85" y="6"/>
                  </a:lnTo>
                  <a:lnTo>
                    <a:pt x="72" y="12"/>
                  </a:lnTo>
                  <a:lnTo>
                    <a:pt x="64" y="18"/>
                  </a:lnTo>
                  <a:lnTo>
                    <a:pt x="55" y="24"/>
                  </a:lnTo>
                  <a:lnTo>
                    <a:pt x="45" y="34"/>
                  </a:lnTo>
                  <a:lnTo>
                    <a:pt x="33" y="44"/>
                  </a:lnTo>
                  <a:lnTo>
                    <a:pt x="21" y="60"/>
                  </a:lnTo>
                  <a:lnTo>
                    <a:pt x="13" y="79"/>
                  </a:lnTo>
                  <a:lnTo>
                    <a:pt x="9" y="99"/>
                  </a:lnTo>
                  <a:lnTo>
                    <a:pt x="7" y="119"/>
                  </a:lnTo>
                  <a:lnTo>
                    <a:pt x="7" y="138"/>
                  </a:lnTo>
                  <a:lnTo>
                    <a:pt x="7" y="154"/>
                  </a:lnTo>
                  <a:lnTo>
                    <a:pt x="8" y="167"/>
                  </a:lnTo>
                  <a:lnTo>
                    <a:pt x="9" y="171"/>
                  </a:lnTo>
                  <a:lnTo>
                    <a:pt x="9" y="174"/>
                  </a:lnTo>
                  <a:lnTo>
                    <a:pt x="7" y="184"/>
                  </a:lnTo>
                  <a:lnTo>
                    <a:pt x="4" y="196"/>
                  </a:lnTo>
                  <a:lnTo>
                    <a:pt x="1" y="207"/>
                  </a:lnTo>
                  <a:lnTo>
                    <a:pt x="0" y="208"/>
                  </a:lnTo>
                  <a:lnTo>
                    <a:pt x="0" y="210"/>
                  </a:lnTo>
                  <a:lnTo>
                    <a:pt x="0" y="211"/>
                  </a:lnTo>
                  <a:lnTo>
                    <a:pt x="3" y="212"/>
                  </a:lnTo>
                  <a:lnTo>
                    <a:pt x="8" y="214"/>
                  </a:lnTo>
                  <a:lnTo>
                    <a:pt x="15" y="216"/>
                  </a:lnTo>
                  <a:lnTo>
                    <a:pt x="23" y="219"/>
                  </a:lnTo>
                  <a:lnTo>
                    <a:pt x="32" y="222"/>
                  </a:lnTo>
                  <a:lnTo>
                    <a:pt x="56" y="227"/>
                  </a:lnTo>
                  <a:lnTo>
                    <a:pt x="85" y="230"/>
                  </a:lnTo>
                  <a:lnTo>
                    <a:pt x="117" y="228"/>
                  </a:lnTo>
                  <a:lnTo>
                    <a:pt x="134" y="226"/>
                  </a:lnTo>
                  <a:lnTo>
                    <a:pt x="152" y="222"/>
                  </a:lnTo>
                  <a:lnTo>
                    <a:pt x="172" y="216"/>
                  </a:lnTo>
                  <a:lnTo>
                    <a:pt x="190" y="208"/>
                  </a:lnTo>
                  <a:close/>
                </a:path>
              </a:pathLst>
            </a:custGeom>
            <a:solidFill>
              <a:srgbClr val="FFCC99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21521" name="Freeform 163">
              <a:extLst>
                <a:ext uri="{FF2B5EF4-FFF2-40B4-BE49-F238E27FC236}">
                  <a16:creationId xmlns:a16="http://schemas.microsoft.com/office/drawing/2014/main" id="{9B622E5E-0E23-9CB5-6762-ECD1E68A6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500" y="3608555"/>
              <a:ext cx="143070" cy="159426"/>
            </a:xfrm>
            <a:custGeom>
              <a:avLst/>
              <a:gdLst>
                <a:gd name="T0" fmla="*/ 0 w 35"/>
                <a:gd name="T1" fmla="*/ 0 h 57"/>
                <a:gd name="T2" fmla="*/ 2147483646 w 35"/>
                <a:gd name="T3" fmla="*/ 2147483646 h 57"/>
                <a:gd name="T4" fmla="*/ 2147483646 w 35"/>
                <a:gd name="T5" fmla="*/ 2147483646 h 57"/>
                <a:gd name="T6" fmla="*/ 2147483646 w 35"/>
                <a:gd name="T7" fmla="*/ 2147483646 h 57"/>
                <a:gd name="T8" fmla="*/ 2147483646 w 35"/>
                <a:gd name="T9" fmla="*/ 2147483646 h 57"/>
                <a:gd name="T10" fmla="*/ 2147483646 w 35"/>
                <a:gd name="T11" fmla="*/ 2147483646 h 57"/>
                <a:gd name="T12" fmla="*/ 2147483646 w 35"/>
                <a:gd name="T13" fmla="*/ 2147483646 h 57"/>
                <a:gd name="T14" fmla="*/ 2147483646 w 35"/>
                <a:gd name="T15" fmla="*/ 2147483646 h 57"/>
                <a:gd name="T16" fmla="*/ 2147483646 w 35"/>
                <a:gd name="T17" fmla="*/ 2147483646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7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1" y="12"/>
                  </a:lnTo>
                  <a:lnTo>
                    <a:pt x="18" y="18"/>
                  </a:lnTo>
                  <a:lnTo>
                    <a:pt x="23" y="28"/>
                  </a:lnTo>
                  <a:lnTo>
                    <a:pt x="30" y="37"/>
                  </a:lnTo>
                  <a:lnTo>
                    <a:pt x="34" y="46"/>
                  </a:lnTo>
                  <a:lnTo>
                    <a:pt x="35" y="57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2" name="Freeform 164">
              <a:extLst>
                <a:ext uri="{FF2B5EF4-FFF2-40B4-BE49-F238E27FC236}">
                  <a16:creationId xmlns:a16="http://schemas.microsoft.com/office/drawing/2014/main" id="{6A9AF07A-83D5-049D-62EC-F7EF2BB58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312" y="3658899"/>
              <a:ext cx="102192" cy="153832"/>
            </a:xfrm>
            <a:custGeom>
              <a:avLst/>
              <a:gdLst>
                <a:gd name="T0" fmla="*/ 0 w 25"/>
                <a:gd name="T1" fmla="*/ 0 h 55"/>
                <a:gd name="T2" fmla="*/ 2147483646 w 25"/>
                <a:gd name="T3" fmla="*/ 2147483646 h 55"/>
                <a:gd name="T4" fmla="*/ 2147483646 w 25"/>
                <a:gd name="T5" fmla="*/ 2147483646 h 55"/>
                <a:gd name="T6" fmla="*/ 2147483646 w 25"/>
                <a:gd name="T7" fmla="*/ 2147483646 h 55"/>
                <a:gd name="T8" fmla="*/ 2147483646 w 25"/>
                <a:gd name="T9" fmla="*/ 2147483646 h 55"/>
                <a:gd name="T10" fmla="*/ 2147483646 w 25"/>
                <a:gd name="T11" fmla="*/ 2147483646 h 55"/>
                <a:gd name="T12" fmla="*/ 2147483646 w 25"/>
                <a:gd name="T13" fmla="*/ 2147483646 h 55"/>
                <a:gd name="T14" fmla="*/ 2147483646 w 25"/>
                <a:gd name="T15" fmla="*/ 2147483646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55">
                  <a:moveTo>
                    <a:pt x="0" y="0"/>
                  </a:moveTo>
                  <a:lnTo>
                    <a:pt x="1" y="2"/>
                  </a:lnTo>
                  <a:lnTo>
                    <a:pt x="3" y="7"/>
                  </a:lnTo>
                  <a:lnTo>
                    <a:pt x="7" y="15"/>
                  </a:lnTo>
                  <a:lnTo>
                    <a:pt x="11" y="23"/>
                  </a:lnTo>
                  <a:lnTo>
                    <a:pt x="19" y="40"/>
                  </a:lnTo>
                  <a:lnTo>
                    <a:pt x="23" y="48"/>
                  </a:lnTo>
                  <a:lnTo>
                    <a:pt x="25" y="55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3" name="Freeform 165">
              <a:extLst>
                <a:ext uri="{FF2B5EF4-FFF2-40B4-BE49-F238E27FC236}">
                  <a16:creationId xmlns:a16="http://schemas.microsoft.com/office/drawing/2014/main" id="{8B212B15-E1D7-76AF-8DFA-9EC660085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578" y="3135871"/>
              <a:ext cx="57227" cy="75519"/>
            </a:xfrm>
            <a:custGeom>
              <a:avLst/>
              <a:gdLst>
                <a:gd name="T0" fmla="*/ 2147483646 w 14"/>
                <a:gd name="T1" fmla="*/ 0 h 27"/>
                <a:gd name="T2" fmla="*/ 2147483646 w 14"/>
                <a:gd name="T3" fmla="*/ 2147483646 h 27"/>
                <a:gd name="T4" fmla="*/ 2147483646 w 14"/>
                <a:gd name="T5" fmla="*/ 2147483646 h 27"/>
                <a:gd name="T6" fmla="*/ 2147483646 w 14"/>
                <a:gd name="T7" fmla="*/ 2147483646 h 27"/>
                <a:gd name="T8" fmla="*/ 2147483646 w 14"/>
                <a:gd name="T9" fmla="*/ 2147483646 h 27"/>
                <a:gd name="T10" fmla="*/ 2147483646 w 14"/>
                <a:gd name="T11" fmla="*/ 2147483646 h 27"/>
                <a:gd name="T12" fmla="*/ 0 w 14"/>
                <a:gd name="T13" fmla="*/ 2147483646 h 27"/>
                <a:gd name="T14" fmla="*/ 2147483646 w 14"/>
                <a:gd name="T15" fmla="*/ 0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27">
                  <a:moveTo>
                    <a:pt x="14" y="0"/>
                  </a:moveTo>
                  <a:lnTo>
                    <a:pt x="14" y="1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9" y="20"/>
                  </a:lnTo>
                  <a:lnTo>
                    <a:pt x="5" y="25"/>
                  </a:lnTo>
                  <a:lnTo>
                    <a:pt x="0" y="2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4" name="Freeform 166">
              <a:extLst>
                <a:ext uri="{FF2B5EF4-FFF2-40B4-BE49-F238E27FC236}">
                  <a16:creationId xmlns:a16="http://schemas.microsoft.com/office/drawing/2014/main" id="{56F36F34-E923-62FE-C6CC-B4803CA15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578" y="3135871"/>
              <a:ext cx="57227" cy="75519"/>
            </a:xfrm>
            <a:custGeom>
              <a:avLst/>
              <a:gdLst>
                <a:gd name="T0" fmla="*/ 2147483646 w 14"/>
                <a:gd name="T1" fmla="*/ 0 h 27"/>
                <a:gd name="T2" fmla="*/ 2147483646 w 14"/>
                <a:gd name="T3" fmla="*/ 2147483646 h 27"/>
                <a:gd name="T4" fmla="*/ 2147483646 w 14"/>
                <a:gd name="T5" fmla="*/ 2147483646 h 27"/>
                <a:gd name="T6" fmla="*/ 2147483646 w 14"/>
                <a:gd name="T7" fmla="*/ 2147483646 h 27"/>
                <a:gd name="T8" fmla="*/ 2147483646 w 14"/>
                <a:gd name="T9" fmla="*/ 2147483646 h 27"/>
                <a:gd name="T10" fmla="*/ 2147483646 w 14"/>
                <a:gd name="T11" fmla="*/ 2147483646 h 27"/>
                <a:gd name="T12" fmla="*/ 0 w 14"/>
                <a:gd name="T13" fmla="*/ 2147483646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27">
                  <a:moveTo>
                    <a:pt x="14" y="0"/>
                  </a:moveTo>
                  <a:lnTo>
                    <a:pt x="14" y="1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9" y="20"/>
                  </a:lnTo>
                  <a:lnTo>
                    <a:pt x="5" y="25"/>
                  </a:lnTo>
                  <a:lnTo>
                    <a:pt x="0" y="27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5" name="Freeform 167">
              <a:extLst>
                <a:ext uri="{FF2B5EF4-FFF2-40B4-BE49-F238E27FC236}">
                  <a16:creationId xmlns:a16="http://schemas.microsoft.com/office/drawing/2014/main" id="{4B702CA6-3655-E4E7-B0EA-DCB7BF59B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312" y="2903727"/>
              <a:ext cx="81754" cy="53144"/>
            </a:xfrm>
            <a:custGeom>
              <a:avLst/>
              <a:gdLst>
                <a:gd name="T0" fmla="*/ 0 w 20"/>
                <a:gd name="T1" fmla="*/ 2147483646 h 19"/>
                <a:gd name="T2" fmla="*/ 0 w 20"/>
                <a:gd name="T3" fmla="*/ 2147483646 h 19"/>
                <a:gd name="T4" fmla="*/ 0 w 20"/>
                <a:gd name="T5" fmla="*/ 2147483646 h 19"/>
                <a:gd name="T6" fmla="*/ 2147483646 w 20"/>
                <a:gd name="T7" fmla="*/ 2147483646 h 19"/>
                <a:gd name="T8" fmla="*/ 2147483646 w 20"/>
                <a:gd name="T9" fmla="*/ 2147483646 h 19"/>
                <a:gd name="T10" fmla="*/ 2147483646 w 20"/>
                <a:gd name="T11" fmla="*/ 0 h 19"/>
                <a:gd name="T12" fmla="*/ 2147483646 w 20"/>
                <a:gd name="T13" fmla="*/ 2147483646 h 19"/>
                <a:gd name="T14" fmla="*/ 2147483646 w 20"/>
                <a:gd name="T15" fmla="*/ 2147483646 h 19"/>
                <a:gd name="T16" fmla="*/ 2147483646 w 20"/>
                <a:gd name="T17" fmla="*/ 2147483646 h 19"/>
                <a:gd name="T18" fmla="*/ 0 w 20"/>
                <a:gd name="T19" fmla="*/ 2147483646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lnTo>
                    <a:pt x="0" y="16"/>
                  </a:lnTo>
                  <a:lnTo>
                    <a:pt x="0" y="12"/>
                  </a:lnTo>
                  <a:lnTo>
                    <a:pt x="3" y="5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0" y="4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6" name="Freeform 168">
              <a:extLst>
                <a:ext uri="{FF2B5EF4-FFF2-40B4-BE49-F238E27FC236}">
                  <a16:creationId xmlns:a16="http://schemas.microsoft.com/office/drawing/2014/main" id="{E8BC6110-F6E9-281E-19CF-45ED609B8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312" y="2903727"/>
              <a:ext cx="81754" cy="53144"/>
            </a:xfrm>
            <a:custGeom>
              <a:avLst/>
              <a:gdLst>
                <a:gd name="T0" fmla="*/ 0 w 20"/>
                <a:gd name="T1" fmla="*/ 2147483646 h 19"/>
                <a:gd name="T2" fmla="*/ 0 w 20"/>
                <a:gd name="T3" fmla="*/ 2147483646 h 19"/>
                <a:gd name="T4" fmla="*/ 0 w 20"/>
                <a:gd name="T5" fmla="*/ 2147483646 h 19"/>
                <a:gd name="T6" fmla="*/ 2147483646 w 20"/>
                <a:gd name="T7" fmla="*/ 2147483646 h 19"/>
                <a:gd name="T8" fmla="*/ 2147483646 w 20"/>
                <a:gd name="T9" fmla="*/ 2147483646 h 19"/>
                <a:gd name="T10" fmla="*/ 2147483646 w 20"/>
                <a:gd name="T11" fmla="*/ 0 h 19"/>
                <a:gd name="T12" fmla="*/ 2147483646 w 20"/>
                <a:gd name="T13" fmla="*/ 2147483646 h 19"/>
                <a:gd name="T14" fmla="*/ 2147483646 w 20"/>
                <a:gd name="T15" fmla="*/ 2147483646 h 19"/>
                <a:gd name="T16" fmla="*/ 2147483646 w 20"/>
                <a:gd name="T17" fmla="*/ 2147483646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lnTo>
                    <a:pt x="0" y="16"/>
                  </a:lnTo>
                  <a:lnTo>
                    <a:pt x="0" y="12"/>
                  </a:lnTo>
                  <a:lnTo>
                    <a:pt x="3" y="5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0" y="4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7" name="Freeform 169">
              <a:extLst>
                <a:ext uri="{FF2B5EF4-FFF2-40B4-BE49-F238E27FC236}">
                  <a16:creationId xmlns:a16="http://schemas.microsoft.com/office/drawing/2014/main" id="{6CB24B3E-894A-2B86-BEFD-8BA419238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844" y="3161045"/>
              <a:ext cx="57227" cy="19579"/>
            </a:xfrm>
            <a:custGeom>
              <a:avLst/>
              <a:gdLst>
                <a:gd name="T0" fmla="*/ 0 w 14"/>
                <a:gd name="T1" fmla="*/ 0 h 7"/>
                <a:gd name="T2" fmla="*/ 2147483646 w 14"/>
                <a:gd name="T3" fmla="*/ 0 h 7"/>
                <a:gd name="T4" fmla="*/ 2147483646 w 14"/>
                <a:gd name="T5" fmla="*/ 0 h 7"/>
                <a:gd name="T6" fmla="*/ 2147483646 w 14"/>
                <a:gd name="T7" fmla="*/ 2147483646 h 7"/>
                <a:gd name="T8" fmla="*/ 2147483646 w 14"/>
                <a:gd name="T9" fmla="*/ 2147483646 h 7"/>
                <a:gd name="T10" fmla="*/ 0 w 14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7">
                  <a:moveTo>
                    <a:pt x="0" y="0"/>
                  </a:moveTo>
                  <a:lnTo>
                    <a:pt x="2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8" name="Freeform 170">
              <a:extLst>
                <a:ext uri="{FF2B5EF4-FFF2-40B4-BE49-F238E27FC236}">
                  <a16:creationId xmlns:a16="http://schemas.microsoft.com/office/drawing/2014/main" id="{92AB41D4-D4F8-C081-17C8-1939F64D4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844" y="3161045"/>
              <a:ext cx="57227" cy="19579"/>
            </a:xfrm>
            <a:custGeom>
              <a:avLst/>
              <a:gdLst>
                <a:gd name="T0" fmla="*/ 0 w 14"/>
                <a:gd name="T1" fmla="*/ 0 h 7"/>
                <a:gd name="T2" fmla="*/ 2147483646 w 14"/>
                <a:gd name="T3" fmla="*/ 0 h 7"/>
                <a:gd name="T4" fmla="*/ 2147483646 w 14"/>
                <a:gd name="T5" fmla="*/ 0 h 7"/>
                <a:gd name="T6" fmla="*/ 2147483646 w 14"/>
                <a:gd name="T7" fmla="*/ 2147483646 h 7"/>
                <a:gd name="T8" fmla="*/ 2147483646 w 14"/>
                <a:gd name="T9" fmla="*/ 214748364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7">
                  <a:moveTo>
                    <a:pt x="0" y="0"/>
                  </a:moveTo>
                  <a:lnTo>
                    <a:pt x="2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4" y="7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29" name="Freeform 171">
              <a:extLst>
                <a:ext uri="{FF2B5EF4-FFF2-40B4-BE49-F238E27FC236}">
                  <a16:creationId xmlns:a16="http://schemas.microsoft.com/office/drawing/2014/main" id="{3E089A21-03DA-12DC-4AD1-92F7CE012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454" y="2973648"/>
              <a:ext cx="44965" cy="41956"/>
            </a:xfrm>
            <a:custGeom>
              <a:avLst/>
              <a:gdLst>
                <a:gd name="T0" fmla="*/ 2147483646 w 11"/>
                <a:gd name="T1" fmla="*/ 2147483646 h 15"/>
                <a:gd name="T2" fmla="*/ 2147483646 w 11"/>
                <a:gd name="T3" fmla="*/ 2147483646 h 15"/>
                <a:gd name="T4" fmla="*/ 2147483646 w 11"/>
                <a:gd name="T5" fmla="*/ 2147483646 h 15"/>
                <a:gd name="T6" fmla="*/ 2147483646 w 11"/>
                <a:gd name="T7" fmla="*/ 2147483646 h 15"/>
                <a:gd name="T8" fmla="*/ 0 w 11"/>
                <a:gd name="T9" fmla="*/ 2147483646 h 15"/>
                <a:gd name="T10" fmla="*/ 0 w 11"/>
                <a:gd name="T11" fmla="*/ 2147483646 h 15"/>
                <a:gd name="T12" fmla="*/ 2147483646 w 11"/>
                <a:gd name="T13" fmla="*/ 0 h 15"/>
                <a:gd name="T14" fmla="*/ 2147483646 w 11"/>
                <a:gd name="T15" fmla="*/ 2147483646 h 15"/>
                <a:gd name="T16" fmla="*/ 2147483646 w 11"/>
                <a:gd name="T17" fmla="*/ 2147483646 h 15"/>
                <a:gd name="T18" fmla="*/ 2147483646 w 11"/>
                <a:gd name="T19" fmla="*/ 2147483646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" h="15">
                  <a:moveTo>
                    <a:pt x="11" y="6"/>
                  </a:moveTo>
                  <a:lnTo>
                    <a:pt x="11" y="11"/>
                  </a:lnTo>
                  <a:lnTo>
                    <a:pt x="8" y="15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4"/>
                  </a:lnTo>
                  <a:lnTo>
                    <a:pt x="3" y="0"/>
                  </a:lnTo>
                  <a:lnTo>
                    <a:pt x="7" y="2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0" name="Freeform 172">
              <a:extLst>
                <a:ext uri="{FF2B5EF4-FFF2-40B4-BE49-F238E27FC236}">
                  <a16:creationId xmlns:a16="http://schemas.microsoft.com/office/drawing/2014/main" id="{6E8526B1-1D4C-8430-3A62-F70EE161E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7898" y="2173725"/>
              <a:ext cx="237084" cy="223756"/>
            </a:xfrm>
            <a:custGeom>
              <a:avLst/>
              <a:gdLst>
                <a:gd name="T0" fmla="*/ 0 w 58"/>
                <a:gd name="T1" fmla="*/ 2147483646 h 80"/>
                <a:gd name="T2" fmla="*/ 2147483646 w 58"/>
                <a:gd name="T3" fmla="*/ 2147483646 h 80"/>
                <a:gd name="T4" fmla="*/ 2147483646 w 58"/>
                <a:gd name="T5" fmla="*/ 2147483646 h 80"/>
                <a:gd name="T6" fmla="*/ 2147483646 w 58"/>
                <a:gd name="T7" fmla="*/ 2147483646 h 80"/>
                <a:gd name="T8" fmla="*/ 2147483646 w 58"/>
                <a:gd name="T9" fmla="*/ 2147483646 h 80"/>
                <a:gd name="T10" fmla="*/ 2147483646 w 58"/>
                <a:gd name="T11" fmla="*/ 2147483646 h 80"/>
                <a:gd name="T12" fmla="*/ 2147483646 w 58"/>
                <a:gd name="T13" fmla="*/ 2147483646 h 80"/>
                <a:gd name="T14" fmla="*/ 2147483646 w 58"/>
                <a:gd name="T15" fmla="*/ 2147483646 h 80"/>
                <a:gd name="T16" fmla="*/ 2147483646 w 58"/>
                <a:gd name="T17" fmla="*/ 2147483646 h 80"/>
                <a:gd name="T18" fmla="*/ 2147483646 w 58"/>
                <a:gd name="T19" fmla="*/ 2147483646 h 80"/>
                <a:gd name="T20" fmla="*/ 2147483646 w 58"/>
                <a:gd name="T21" fmla="*/ 2147483646 h 80"/>
                <a:gd name="T22" fmla="*/ 2147483646 w 58"/>
                <a:gd name="T23" fmla="*/ 2147483646 h 80"/>
                <a:gd name="T24" fmla="*/ 2147483646 w 58"/>
                <a:gd name="T25" fmla="*/ 2147483646 h 80"/>
                <a:gd name="T26" fmla="*/ 2147483646 w 58"/>
                <a:gd name="T27" fmla="*/ 2147483646 h 80"/>
                <a:gd name="T28" fmla="*/ 2147483646 w 58"/>
                <a:gd name="T29" fmla="*/ 2147483646 h 80"/>
                <a:gd name="T30" fmla="*/ 2147483646 w 58"/>
                <a:gd name="T31" fmla="*/ 2147483646 h 80"/>
                <a:gd name="T32" fmla="*/ 2147483646 w 58"/>
                <a:gd name="T33" fmla="*/ 2147483646 h 80"/>
                <a:gd name="T34" fmla="*/ 2147483646 w 58"/>
                <a:gd name="T35" fmla="*/ 2147483646 h 80"/>
                <a:gd name="T36" fmla="*/ 2147483646 w 58"/>
                <a:gd name="T37" fmla="*/ 2147483646 h 80"/>
                <a:gd name="T38" fmla="*/ 2147483646 w 58"/>
                <a:gd name="T39" fmla="*/ 2147483646 h 80"/>
                <a:gd name="T40" fmla="*/ 2147483646 w 58"/>
                <a:gd name="T41" fmla="*/ 2147483646 h 80"/>
                <a:gd name="T42" fmla="*/ 2147483646 w 58"/>
                <a:gd name="T43" fmla="*/ 0 h 80"/>
                <a:gd name="T44" fmla="*/ 2147483646 w 58"/>
                <a:gd name="T45" fmla="*/ 0 h 80"/>
                <a:gd name="T46" fmla="*/ 2147483646 w 58"/>
                <a:gd name="T47" fmla="*/ 0 h 80"/>
                <a:gd name="T48" fmla="*/ 0 w 58"/>
                <a:gd name="T49" fmla="*/ 2147483646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8" h="80">
                  <a:moveTo>
                    <a:pt x="0" y="41"/>
                  </a:moveTo>
                  <a:lnTo>
                    <a:pt x="1" y="44"/>
                  </a:lnTo>
                  <a:lnTo>
                    <a:pt x="6" y="50"/>
                  </a:lnTo>
                  <a:lnTo>
                    <a:pt x="13" y="57"/>
                  </a:lnTo>
                  <a:lnTo>
                    <a:pt x="22" y="64"/>
                  </a:lnTo>
                  <a:lnTo>
                    <a:pt x="33" y="69"/>
                  </a:lnTo>
                  <a:lnTo>
                    <a:pt x="44" y="74"/>
                  </a:lnTo>
                  <a:lnTo>
                    <a:pt x="53" y="78"/>
                  </a:lnTo>
                  <a:lnTo>
                    <a:pt x="54" y="80"/>
                  </a:lnTo>
                  <a:lnTo>
                    <a:pt x="56" y="80"/>
                  </a:lnTo>
                  <a:lnTo>
                    <a:pt x="57" y="60"/>
                  </a:lnTo>
                  <a:lnTo>
                    <a:pt x="58" y="45"/>
                  </a:lnTo>
                  <a:lnTo>
                    <a:pt x="58" y="34"/>
                  </a:lnTo>
                  <a:lnTo>
                    <a:pt x="58" y="26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45" y="13"/>
                  </a:lnTo>
                  <a:lnTo>
                    <a:pt x="36" y="8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bg2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1" name="Freeform 173">
              <a:extLst>
                <a:ext uri="{FF2B5EF4-FFF2-40B4-BE49-F238E27FC236}">
                  <a16:creationId xmlns:a16="http://schemas.microsoft.com/office/drawing/2014/main" id="{126C7DB2-EF67-6644-2BBC-CCA694430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755" y="2212883"/>
              <a:ext cx="351538" cy="223756"/>
            </a:xfrm>
            <a:custGeom>
              <a:avLst/>
              <a:gdLst>
                <a:gd name="T0" fmla="*/ 0 w 86"/>
                <a:gd name="T1" fmla="*/ 2147483646 h 80"/>
                <a:gd name="T2" fmla="*/ 0 w 86"/>
                <a:gd name="T3" fmla="*/ 2147483646 h 80"/>
                <a:gd name="T4" fmla="*/ 0 w 86"/>
                <a:gd name="T5" fmla="*/ 2147483646 h 80"/>
                <a:gd name="T6" fmla="*/ 0 w 86"/>
                <a:gd name="T7" fmla="*/ 2147483646 h 80"/>
                <a:gd name="T8" fmla="*/ 0 w 86"/>
                <a:gd name="T9" fmla="*/ 2147483646 h 80"/>
                <a:gd name="T10" fmla="*/ 2147483646 w 86"/>
                <a:gd name="T11" fmla="*/ 2147483646 h 80"/>
                <a:gd name="T12" fmla="*/ 2147483646 w 86"/>
                <a:gd name="T13" fmla="*/ 2147483646 h 80"/>
                <a:gd name="T14" fmla="*/ 2147483646 w 86"/>
                <a:gd name="T15" fmla="*/ 2147483646 h 80"/>
                <a:gd name="T16" fmla="*/ 2147483646 w 86"/>
                <a:gd name="T17" fmla="*/ 2147483646 h 80"/>
                <a:gd name="T18" fmla="*/ 2147483646 w 86"/>
                <a:gd name="T19" fmla="*/ 2147483646 h 80"/>
                <a:gd name="T20" fmla="*/ 2147483646 w 86"/>
                <a:gd name="T21" fmla="*/ 2147483646 h 80"/>
                <a:gd name="T22" fmla="*/ 2147483646 w 86"/>
                <a:gd name="T23" fmla="*/ 2147483646 h 80"/>
                <a:gd name="T24" fmla="*/ 2147483646 w 86"/>
                <a:gd name="T25" fmla="*/ 2147483646 h 80"/>
                <a:gd name="T26" fmla="*/ 2147483646 w 86"/>
                <a:gd name="T27" fmla="*/ 2147483646 h 80"/>
                <a:gd name="T28" fmla="*/ 2147483646 w 86"/>
                <a:gd name="T29" fmla="*/ 2147483646 h 80"/>
                <a:gd name="T30" fmla="*/ 2147483646 w 86"/>
                <a:gd name="T31" fmla="*/ 2147483646 h 80"/>
                <a:gd name="T32" fmla="*/ 2147483646 w 86"/>
                <a:gd name="T33" fmla="*/ 2147483646 h 80"/>
                <a:gd name="T34" fmla="*/ 2147483646 w 86"/>
                <a:gd name="T35" fmla="*/ 2147483646 h 80"/>
                <a:gd name="T36" fmla="*/ 2147483646 w 86"/>
                <a:gd name="T37" fmla="*/ 2147483646 h 80"/>
                <a:gd name="T38" fmla="*/ 2147483646 w 86"/>
                <a:gd name="T39" fmla="*/ 2147483646 h 80"/>
                <a:gd name="T40" fmla="*/ 2147483646 w 86"/>
                <a:gd name="T41" fmla="*/ 2147483646 h 80"/>
                <a:gd name="T42" fmla="*/ 2147483646 w 86"/>
                <a:gd name="T43" fmla="*/ 2147483646 h 80"/>
                <a:gd name="T44" fmla="*/ 2147483646 w 86"/>
                <a:gd name="T45" fmla="*/ 0 h 80"/>
                <a:gd name="T46" fmla="*/ 2147483646 w 86"/>
                <a:gd name="T47" fmla="*/ 0 h 80"/>
                <a:gd name="T48" fmla="*/ 0 w 86"/>
                <a:gd name="T49" fmla="*/ 2147483646 h 80"/>
                <a:gd name="T50" fmla="*/ 0 w 86"/>
                <a:gd name="T51" fmla="*/ 2147483646 h 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6" h="80">
                  <a:moveTo>
                    <a:pt x="0" y="3"/>
                  </a:moveTo>
                  <a:lnTo>
                    <a:pt x="0" y="6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" y="40"/>
                  </a:lnTo>
                  <a:lnTo>
                    <a:pt x="1" y="54"/>
                  </a:lnTo>
                  <a:lnTo>
                    <a:pt x="6" y="80"/>
                  </a:lnTo>
                  <a:lnTo>
                    <a:pt x="9" y="78"/>
                  </a:lnTo>
                  <a:lnTo>
                    <a:pt x="17" y="72"/>
                  </a:lnTo>
                  <a:lnTo>
                    <a:pt x="28" y="64"/>
                  </a:lnTo>
                  <a:lnTo>
                    <a:pt x="41" y="55"/>
                  </a:lnTo>
                  <a:lnTo>
                    <a:pt x="55" y="43"/>
                  </a:lnTo>
                  <a:lnTo>
                    <a:pt x="67" y="34"/>
                  </a:lnTo>
                  <a:lnTo>
                    <a:pt x="79" y="23"/>
                  </a:lnTo>
                  <a:lnTo>
                    <a:pt x="86" y="15"/>
                  </a:lnTo>
                  <a:lnTo>
                    <a:pt x="83" y="14"/>
                  </a:lnTo>
                  <a:lnTo>
                    <a:pt x="78" y="11"/>
                  </a:lnTo>
                  <a:lnTo>
                    <a:pt x="69" y="8"/>
                  </a:lnTo>
                  <a:lnTo>
                    <a:pt x="58" y="4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2" name="Freeform 174">
              <a:extLst>
                <a:ext uri="{FF2B5EF4-FFF2-40B4-BE49-F238E27FC236}">
                  <a16:creationId xmlns:a16="http://schemas.microsoft.com/office/drawing/2014/main" id="{4B32C2B4-642E-C9A5-908F-ADE506C1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638" y="2117785"/>
              <a:ext cx="331101" cy="173409"/>
            </a:xfrm>
            <a:custGeom>
              <a:avLst/>
              <a:gdLst>
                <a:gd name="T0" fmla="*/ 2147483646 w 81"/>
                <a:gd name="T1" fmla="*/ 2147483646 h 62"/>
                <a:gd name="T2" fmla="*/ 2147483646 w 81"/>
                <a:gd name="T3" fmla="*/ 2147483646 h 62"/>
                <a:gd name="T4" fmla="*/ 2147483646 w 81"/>
                <a:gd name="T5" fmla="*/ 2147483646 h 62"/>
                <a:gd name="T6" fmla="*/ 2147483646 w 81"/>
                <a:gd name="T7" fmla="*/ 2147483646 h 62"/>
                <a:gd name="T8" fmla="*/ 2147483646 w 81"/>
                <a:gd name="T9" fmla="*/ 2147483646 h 62"/>
                <a:gd name="T10" fmla="*/ 2147483646 w 81"/>
                <a:gd name="T11" fmla="*/ 2147483646 h 62"/>
                <a:gd name="T12" fmla="*/ 0 w 81"/>
                <a:gd name="T13" fmla="*/ 2147483646 h 62"/>
                <a:gd name="T14" fmla="*/ 0 w 81"/>
                <a:gd name="T15" fmla="*/ 2147483646 h 62"/>
                <a:gd name="T16" fmla="*/ 2147483646 w 81"/>
                <a:gd name="T17" fmla="*/ 2147483646 h 62"/>
                <a:gd name="T18" fmla="*/ 2147483646 w 81"/>
                <a:gd name="T19" fmla="*/ 2147483646 h 62"/>
                <a:gd name="T20" fmla="*/ 2147483646 w 81"/>
                <a:gd name="T21" fmla="*/ 2147483646 h 62"/>
                <a:gd name="T22" fmla="*/ 2147483646 w 81"/>
                <a:gd name="T23" fmla="*/ 2147483646 h 62"/>
                <a:gd name="T24" fmla="*/ 2147483646 w 81"/>
                <a:gd name="T25" fmla="*/ 2147483646 h 62"/>
                <a:gd name="T26" fmla="*/ 2147483646 w 81"/>
                <a:gd name="T27" fmla="*/ 0 h 62"/>
                <a:gd name="T28" fmla="*/ 2147483646 w 81"/>
                <a:gd name="T29" fmla="*/ 2147483646 h 62"/>
                <a:gd name="T30" fmla="*/ 2147483646 w 81"/>
                <a:gd name="T31" fmla="*/ 2147483646 h 62"/>
                <a:gd name="T32" fmla="*/ 2147483646 w 81"/>
                <a:gd name="T33" fmla="*/ 2147483646 h 62"/>
                <a:gd name="T34" fmla="*/ 2147483646 w 81"/>
                <a:gd name="T35" fmla="*/ 2147483646 h 62"/>
                <a:gd name="T36" fmla="*/ 2147483646 w 81"/>
                <a:gd name="T37" fmla="*/ 2147483646 h 62"/>
                <a:gd name="T38" fmla="*/ 2147483646 w 81"/>
                <a:gd name="T39" fmla="*/ 2147483646 h 62"/>
                <a:gd name="T40" fmla="*/ 2147483646 w 81"/>
                <a:gd name="T41" fmla="*/ 2147483646 h 62"/>
                <a:gd name="T42" fmla="*/ 2147483646 w 81"/>
                <a:gd name="T43" fmla="*/ 2147483646 h 62"/>
                <a:gd name="T44" fmla="*/ 2147483646 w 81"/>
                <a:gd name="T45" fmla="*/ 2147483646 h 62"/>
                <a:gd name="T46" fmla="*/ 2147483646 w 81"/>
                <a:gd name="T47" fmla="*/ 2147483646 h 62"/>
                <a:gd name="T48" fmla="*/ 2147483646 w 81"/>
                <a:gd name="T49" fmla="*/ 2147483646 h 62"/>
                <a:gd name="T50" fmla="*/ 2147483646 w 81"/>
                <a:gd name="T51" fmla="*/ 2147483646 h 62"/>
                <a:gd name="T52" fmla="*/ 2147483646 w 81"/>
                <a:gd name="T53" fmla="*/ 2147483646 h 62"/>
                <a:gd name="T54" fmla="*/ 2147483646 w 81"/>
                <a:gd name="T55" fmla="*/ 2147483646 h 62"/>
                <a:gd name="T56" fmla="*/ 2147483646 w 81"/>
                <a:gd name="T57" fmla="*/ 2147483646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1" h="62">
                  <a:moveTo>
                    <a:pt x="24" y="60"/>
                  </a:moveTo>
                  <a:lnTo>
                    <a:pt x="23" y="60"/>
                  </a:lnTo>
                  <a:lnTo>
                    <a:pt x="20" y="58"/>
                  </a:lnTo>
                  <a:lnTo>
                    <a:pt x="12" y="54"/>
                  </a:lnTo>
                  <a:lnTo>
                    <a:pt x="4" y="49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8" y="18"/>
                  </a:lnTo>
                  <a:lnTo>
                    <a:pt x="17" y="12"/>
                  </a:lnTo>
                  <a:lnTo>
                    <a:pt x="30" y="5"/>
                  </a:lnTo>
                  <a:lnTo>
                    <a:pt x="42" y="1"/>
                  </a:lnTo>
                  <a:lnTo>
                    <a:pt x="53" y="0"/>
                  </a:lnTo>
                  <a:lnTo>
                    <a:pt x="62" y="2"/>
                  </a:lnTo>
                  <a:lnTo>
                    <a:pt x="72" y="8"/>
                  </a:lnTo>
                  <a:lnTo>
                    <a:pt x="77" y="14"/>
                  </a:lnTo>
                  <a:lnTo>
                    <a:pt x="80" y="25"/>
                  </a:lnTo>
                  <a:lnTo>
                    <a:pt x="81" y="32"/>
                  </a:lnTo>
                  <a:lnTo>
                    <a:pt x="80" y="41"/>
                  </a:lnTo>
                  <a:lnTo>
                    <a:pt x="77" y="50"/>
                  </a:lnTo>
                  <a:lnTo>
                    <a:pt x="70" y="57"/>
                  </a:lnTo>
                  <a:lnTo>
                    <a:pt x="62" y="60"/>
                  </a:lnTo>
                  <a:lnTo>
                    <a:pt x="52" y="62"/>
                  </a:lnTo>
                  <a:lnTo>
                    <a:pt x="42" y="62"/>
                  </a:lnTo>
                  <a:lnTo>
                    <a:pt x="33" y="62"/>
                  </a:lnTo>
                  <a:lnTo>
                    <a:pt x="26" y="61"/>
                  </a:lnTo>
                  <a:lnTo>
                    <a:pt x="24" y="60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3" name="Freeform 175">
              <a:extLst>
                <a:ext uri="{FF2B5EF4-FFF2-40B4-BE49-F238E27FC236}">
                  <a16:creationId xmlns:a16="http://schemas.microsoft.com/office/drawing/2014/main" id="{05426BBC-EC69-365E-6DDB-1D32A96A4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267" y="2089818"/>
              <a:ext cx="106278" cy="64330"/>
            </a:xfrm>
            <a:custGeom>
              <a:avLst/>
              <a:gdLst>
                <a:gd name="T0" fmla="*/ 2147483646 w 26"/>
                <a:gd name="T1" fmla="*/ 2147483646 h 23"/>
                <a:gd name="T2" fmla="*/ 2147483646 w 26"/>
                <a:gd name="T3" fmla="*/ 2147483646 h 23"/>
                <a:gd name="T4" fmla="*/ 2147483646 w 26"/>
                <a:gd name="T5" fmla="*/ 2147483646 h 23"/>
                <a:gd name="T6" fmla="*/ 0 w 26"/>
                <a:gd name="T7" fmla="*/ 2147483646 h 23"/>
                <a:gd name="T8" fmla="*/ 2147483646 w 26"/>
                <a:gd name="T9" fmla="*/ 2147483646 h 23"/>
                <a:gd name="T10" fmla="*/ 2147483646 w 26"/>
                <a:gd name="T11" fmla="*/ 2147483646 h 23"/>
                <a:gd name="T12" fmla="*/ 2147483646 w 26"/>
                <a:gd name="T13" fmla="*/ 0 h 23"/>
                <a:gd name="T14" fmla="*/ 2147483646 w 26"/>
                <a:gd name="T15" fmla="*/ 2147483646 h 23"/>
                <a:gd name="T16" fmla="*/ 2147483646 w 26"/>
                <a:gd name="T17" fmla="*/ 2147483646 h 23"/>
                <a:gd name="T18" fmla="*/ 2147483646 w 26"/>
                <a:gd name="T19" fmla="*/ 2147483646 h 23"/>
                <a:gd name="T20" fmla="*/ 2147483646 w 26"/>
                <a:gd name="T21" fmla="*/ 2147483646 h 23"/>
                <a:gd name="T22" fmla="*/ 2147483646 w 26"/>
                <a:gd name="T23" fmla="*/ 2147483646 h 23"/>
                <a:gd name="T24" fmla="*/ 2147483646 w 26"/>
                <a:gd name="T25" fmla="*/ 2147483646 h 23"/>
                <a:gd name="T26" fmla="*/ 2147483646 w 26"/>
                <a:gd name="T27" fmla="*/ 2147483646 h 23"/>
                <a:gd name="T28" fmla="*/ 2147483646 w 26"/>
                <a:gd name="T29" fmla="*/ 2147483646 h 23"/>
                <a:gd name="T30" fmla="*/ 2147483646 w 26"/>
                <a:gd name="T31" fmla="*/ 2147483646 h 23"/>
                <a:gd name="T32" fmla="*/ 2147483646 w 26"/>
                <a:gd name="T33" fmla="*/ 2147483646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" h="23">
                  <a:moveTo>
                    <a:pt x="6" y="18"/>
                  </a:moveTo>
                  <a:lnTo>
                    <a:pt x="4" y="16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6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0" y="23"/>
                  </a:lnTo>
                  <a:lnTo>
                    <a:pt x="16" y="23"/>
                  </a:lnTo>
                  <a:lnTo>
                    <a:pt x="12" y="20"/>
                  </a:lnTo>
                  <a:lnTo>
                    <a:pt x="7" y="19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4" name="Freeform 176">
              <a:extLst>
                <a:ext uri="{FF2B5EF4-FFF2-40B4-BE49-F238E27FC236}">
                  <a16:creationId xmlns:a16="http://schemas.microsoft.com/office/drawing/2014/main" id="{FA99A142-DD46-0DA1-30A1-336792FC9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125" y="2098210"/>
              <a:ext cx="102192" cy="64330"/>
            </a:xfrm>
            <a:custGeom>
              <a:avLst/>
              <a:gdLst>
                <a:gd name="T0" fmla="*/ 2147483646 w 25"/>
                <a:gd name="T1" fmla="*/ 2147483646 h 23"/>
                <a:gd name="T2" fmla="*/ 2147483646 w 25"/>
                <a:gd name="T3" fmla="*/ 2147483646 h 23"/>
                <a:gd name="T4" fmla="*/ 2147483646 w 25"/>
                <a:gd name="T5" fmla="*/ 2147483646 h 23"/>
                <a:gd name="T6" fmla="*/ 0 w 25"/>
                <a:gd name="T7" fmla="*/ 2147483646 h 23"/>
                <a:gd name="T8" fmla="*/ 2147483646 w 25"/>
                <a:gd name="T9" fmla="*/ 2147483646 h 23"/>
                <a:gd name="T10" fmla="*/ 2147483646 w 25"/>
                <a:gd name="T11" fmla="*/ 2147483646 h 23"/>
                <a:gd name="T12" fmla="*/ 2147483646 w 25"/>
                <a:gd name="T13" fmla="*/ 0 h 23"/>
                <a:gd name="T14" fmla="*/ 2147483646 w 25"/>
                <a:gd name="T15" fmla="*/ 2147483646 h 23"/>
                <a:gd name="T16" fmla="*/ 2147483646 w 25"/>
                <a:gd name="T17" fmla="*/ 2147483646 h 23"/>
                <a:gd name="T18" fmla="*/ 2147483646 w 25"/>
                <a:gd name="T19" fmla="*/ 2147483646 h 23"/>
                <a:gd name="T20" fmla="*/ 2147483646 w 25"/>
                <a:gd name="T21" fmla="*/ 2147483646 h 23"/>
                <a:gd name="T22" fmla="*/ 2147483646 w 25"/>
                <a:gd name="T23" fmla="*/ 2147483646 h 23"/>
                <a:gd name="T24" fmla="*/ 2147483646 w 25"/>
                <a:gd name="T25" fmla="*/ 2147483646 h 23"/>
                <a:gd name="T26" fmla="*/ 2147483646 w 25"/>
                <a:gd name="T27" fmla="*/ 2147483646 h 23"/>
                <a:gd name="T28" fmla="*/ 2147483646 w 25"/>
                <a:gd name="T29" fmla="*/ 2147483646 h 23"/>
                <a:gd name="T30" fmla="*/ 2147483646 w 25"/>
                <a:gd name="T31" fmla="*/ 2147483646 h 23"/>
                <a:gd name="T32" fmla="*/ 2147483646 w 25"/>
                <a:gd name="T33" fmla="*/ 2147483646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23">
                  <a:moveTo>
                    <a:pt x="6" y="17"/>
                  </a:moveTo>
                  <a:lnTo>
                    <a:pt x="4" y="17"/>
                  </a:lnTo>
                  <a:lnTo>
                    <a:pt x="3" y="15"/>
                  </a:lnTo>
                  <a:lnTo>
                    <a:pt x="0" y="11"/>
                  </a:lnTo>
                  <a:lnTo>
                    <a:pt x="3" y="7"/>
                  </a:lnTo>
                  <a:lnTo>
                    <a:pt x="9" y="3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4" y="7"/>
                  </a:lnTo>
                  <a:lnTo>
                    <a:pt x="25" y="12"/>
                  </a:lnTo>
                  <a:lnTo>
                    <a:pt x="25" y="17"/>
                  </a:lnTo>
                  <a:lnTo>
                    <a:pt x="20" y="23"/>
                  </a:lnTo>
                  <a:lnTo>
                    <a:pt x="17" y="23"/>
                  </a:lnTo>
                  <a:lnTo>
                    <a:pt x="12" y="21"/>
                  </a:lnTo>
                  <a:lnTo>
                    <a:pt x="8" y="19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5" name="Freeform 177">
              <a:extLst>
                <a:ext uri="{FF2B5EF4-FFF2-40B4-BE49-F238E27FC236}">
                  <a16:creationId xmlns:a16="http://schemas.microsoft.com/office/drawing/2014/main" id="{07DF18A6-70C5-C7CC-2297-50595399D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77" y="2120585"/>
              <a:ext cx="110367" cy="69923"/>
            </a:xfrm>
            <a:custGeom>
              <a:avLst/>
              <a:gdLst>
                <a:gd name="T0" fmla="*/ 2147483646 w 27"/>
                <a:gd name="T1" fmla="*/ 2147483646 h 25"/>
                <a:gd name="T2" fmla="*/ 2147483646 w 27"/>
                <a:gd name="T3" fmla="*/ 2147483646 h 25"/>
                <a:gd name="T4" fmla="*/ 2147483646 w 27"/>
                <a:gd name="T5" fmla="*/ 2147483646 h 25"/>
                <a:gd name="T6" fmla="*/ 0 w 27"/>
                <a:gd name="T7" fmla="*/ 2147483646 h 25"/>
                <a:gd name="T8" fmla="*/ 0 w 27"/>
                <a:gd name="T9" fmla="*/ 2147483646 h 25"/>
                <a:gd name="T10" fmla="*/ 2147483646 w 27"/>
                <a:gd name="T11" fmla="*/ 2147483646 h 25"/>
                <a:gd name="T12" fmla="*/ 2147483646 w 27"/>
                <a:gd name="T13" fmla="*/ 2147483646 h 25"/>
                <a:gd name="T14" fmla="*/ 2147483646 w 27"/>
                <a:gd name="T15" fmla="*/ 0 h 25"/>
                <a:gd name="T16" fmla="*/ 2147483646 w 27"/>
                <a:gd name="T17" fmla="*/ 2147483646 h 25"/>
                <a:gd name="T18" fmla="*/ 2147483646 w 27"/>
                <a:gd name="T19" fmla="*/ 2147483646 h 25"/>
                <a:gd name="T20" fmla="*/ 2147483646 w 27"/>
                <a:gd name="T21" fmla="*/ 2147483646 h 25"/>
                <a:gd name="T22" fmla="*/ 2147483646 w 27"/>
                <a:gd name="T23" fmla="*/ 2147483646 h 25"/>
                <a:gd name="T24" fmla="*/ 2147483646 w 27"/>
                <a:gd name="T25" fmla="*/ 2147483646 h 25"/>
                <a:gd name="T26" fmla="*/ 2147483646 w 27"/>
                <a:gd name="T27" fmla="*/ 2147483646 h 25"/>
                <a:gd name="T28" fmla="*/ 2147483646 w 27"/>
                <a:gd name="T29" fmla="*/ 2147483646 h 25"/>
                <a:gd name="T30" fmla="*/ 2147483646 w 27"/>
                <a:gd name="T31" fmla="*/ 2147483646 h 25"/>
                <a:gd name="T32" fmla="*/ 2147483646 w 27"/>
                <a:gd name="T33" fmla="*/ 2147483646 h 25"/>
                <a:gd name="T34" fmla="*/ 2147483646 w 27"/>
                <a:gd name="T35" fmla="*/ 2147483646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5">
                  <a:moveTo>
                    <a:pt x="6" y="19"/>
                  </a:moveTo>
                  <a:lnTo>
                    <a:pt x="4" y="17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3" y="7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5" y="7"/>
                  </a:lnTo>
                  <a:lnTo>
                    <a:pt x="27" y="15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2" y="23"/>
                  </a:lnTo>
                  <a:lnTo>
                    <a:pt x="8" y="20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6" name="Freeform 178">
              <a:extLst>
                <a:ext uri="{FF2B5EF4-FFF2-40B4-BE49-F238E27FC236}">
                  <a16:creationId xmlns:a16="http://schemas.microsoft.com/office/drawing/2014/main" id="{C0721098-6566-8A3F-7D56-5EA1D1924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548" y="2162538"/>
              <a:ext cx="106278" cy="69923"/>
            </a:xfrm>
            <a:custGeom>
              <a:avLst/>
              <a:gdLst>
                <a:gd name="T0" fmla="*/ 2147483646 w 26"/>
                <a:gd name="T1" fmla="*/ 2147483646 h 25"/>
                <a:gd name="T2" fmla="*/ 2147483646 w 26"/>
                <a:gd name="T3" fmla="*/ 2147483646 h 25"/>
                <a:gd name="T4" fmla="*/ 2147483646 w 26"/>
                <a:gd name="T5" fmla="*/ 2147483646 h 25"/>
                <a:gd name="T6" fmla="*/ 0 w 26"/>
                <a:gd name="T7" fmla="*/ 2147483646 h 25"/>
                <a:gd name="T8" fmla="*/ 2147483646 w 26"/>
                <a:gd name="T9" fmla="*/ 2147483646 h 25"/>
                <a:gd name="T10" fmla="*/ 2147483646 w 26"/>
                <a:gd name="T11" fmla="*/ 2147483646 h 25"/>
                <a:gd name="T12" fmla="*/ 2147483646 w 26"/>
                <a:gd name="T13" fmla="*/ 2147483646 h 25"/>
                <a:gd name="T14" fmla="*/ 2147483646 w 26"/>
                <a:gd name="T15" fmla="*/ 0 h 25"/>
                <a:gd name="T16" fmla="*/ 2147483646 w 26"/>
                <a:gd name="T17" fmla="*/ 2147483646 h 25"/>
                <a:gd name="T18" fmla="*/ 2147483646 w 26"/>
                <a:gd name="T19" fmla="*/ 2147483646 h 25"/>
                <a:gd name="T20" fmla="*/ 2147483646 w 26"/>
                <a:gd name="T21" fmla="*/ 2147483646 h 25"/>
                <a:gd name="T22" fmla="*/ 2147483646 w 26"/>
                <a:gd name="T23" fmla="*/ 2147483646 h 25"/>
                <a:gd name="T24" fmla="*/ 2147483646 w 26"/>
                <a:gd name="T25" fmla="*/ 2147483646 h 25"/>
                <a:gd name="T26" fmla="*/ 2147483646 w 26"/>
                <a:gd name="T27" fmla="*/ 2147483646 h 25"/>
                <a:gd name="T28" fmla="*/ 2147483646 w 26"/>
                <a:gd name="T29" fmla="*/ 2147483646 h 25"/>
                <a:gd name="T30" fmla="*/ 2147483646 w 26"/>
                <a:gd name="T31" fmla="*/ 2147483646 h 25"/>
                <a:gd name="T32" fmla="*/ 2147483646 w 26"/>
                <a:gd name="T33" fmla="*/ 2147483646 h 25"/>
                <a:gd name="T34" fmla="*/ 2147483646 w 26"/>
                <a:gd name="T35" fmla="*/ 2147483646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5">
                  <a:moveTo>
                    <a:pt x="5" y="18"/>
                  </a:moveTo>
                  <a:lnTo>
                    <a:pt x="4" y="17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5" y="6"/>
                  </a:lnTo>
                  <a:lnTo>
                    <a:pt x="26" y="14"/>
                  </a:lnTo>
                  <a:lnTo>
                    <a:pt x="25" y="18"/>
                  </a:lnTo>
                  <a:lnTo>
                    <a:pt x="21" y="24"/>
                  </a:lnTo>
                  <a:lnTo>
                    <a:pt x="17" y="25"/>
                  </a:lnTo>
                  <a:lnTo>
                    <a:pt x="12" y="22"/>
                  </a:lnTo>
                  <a:lnTo>
                    <a:pt x="8" y="20"/>
                  </a:lnTo>
                  <a:lnTo>
                    <a:pt x="5" y="18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7" name="Freeform 179">
              <a:extLst>
                <a:ext uri="{FF2B5EF4-FFF2-40B4-BE49-F238E27FC236}">
                  <a16:creationId xmlns:a16="http://schemas.microsoft.com/office/drawing/2014/main" id="{0FD9553E-A3C1-D4C5-5EC4-5E190186F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7529" y="2218476"/>
              <a:ext cx="114454" cy="44751"/>
            </a:xfrm>
            <a:custGeom>
              <a:avLst/>
              <a:gdLst>
                <a:gd name="T0" fmla="*/ 0 w 28"/>
                <a:gd name="T1" fmla="*/ 2147483646 h 16"/>
                <a:gd name="T2" fmla="*/ 2147483646 w 28"/>
                <a:gd name="T3" fmla="*/ 2147483646 h 16"/>
                <a:gd name="T4" fmla="*/ 2147483646 w 28"/>
                <a:gd name="T5" fmla="*/ 2147483646 h 16"/>
                <a:gd name="T6" fmla="*/ 2147483646 w 28"/>
                <a:gd name="T7" fmla="*/ 2147483646 h 16"/>
                <a:gd name="T8" fmla="*/ 2147483646 w 28"/>
                <a:gd name="T9" fmla="*/ 0 h 16"/>
                <a:gd name="T10" fmla="*/ 2147483646 w 28"/>
                <a:gd name="T11" fmla="*/ 0 h 16"/>
                <a:gd name="T12" fmla="*/ 2147483646 w 28"/>
                <a:gd name="T13" fmla="*/ 2147483646 h 16"/>
                <a:gd name="T14" fmla="*/ 2147483646 w 28"/>
                <a:gd name="T15" fmla="*/ 2147483646 h 16"/>
                <a:gd name="T16" fmla="*/ 2147483646 w 28"/>
                <a:gd name="T17" fmla="*/ 2147483646 h 16"/>
                <a:gd name="T18" fmla="*/ 2147483646 w 28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16">
                  <a:moveTo>
                    <a:pt x="0" y="9"/>
                  </a:moveTo>
                  <a:lnTo>
                    <a:pt x="1" y="8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12"/>
                  </a:lnTo>
                  <a:lnTo>
                    <a:pt x="28" y="16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8" name="Freeform 180">
              <a:extLst>
                <a:ext uri="{FF2B5EF4-FFF2-40B4-BE49-F238E27FC236}">
                  <a16:creationId xmlns:a16="http://schemas.microsoft.com/office/drawing/2014/main" id="{F5A411CA-FBFB-8423-46D3-3201D11AC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0599" y="2187713"/>
              <a:ext cx="102192" cy="131456"/>
            </a:xfrm>
            <a:custGeom>
              <a:avLst/>
              <a:gdLst>
                <a:gd name="T0" fmla="*/ 2147483646 w 25"/>
                <a:gd name="T1" fmla="*/ 0 h 47"/>
                <a:gd name="T2" fmla="*/ 2147483646 w 25"/>
                <a:gd name="T3" fmla="*/ 2147483646 h 47"/>
                <a:gd name="T4" fmla="*/ 2147483646 w 25"/>
                <a:gd name="T5" fmla="*/ 2147483646 h 47"/>
                <a:gd name="T6" fmla="*/ 2147483646 w 25"/>
                <a:gd name="T7" fmla="*/ 2147483646 h 47"/>
                <a:gd name="T8" fmla="*/ 2147483646 w 25"/>
                <a:gd name="T9" fmla="*/ 2147483646 h 47"/>
                <a:gd name="T10" fmla="*/ 2147483646 w 25"/>
                <a:gd name="T11" fmla="*/ 2147483646 h 47"/>
                <a:gd name="T12" fmla="*/ 2147483646 w 25"/>
                <a:gd name="T13" fmla="*/ 2147483646 h 47"/>
                <a:gd name="T14" fmla="*/ 2147483646 w 25"/>
                <a:gd name="T15" fmla="*/ 2147483646 h 47"/>
                <a:gd name="T16" fmla="*/ 0 w 25"/>
                <a:gd name="T17" fmla="*/ 2147483646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47">
                  <a:moveTo>
                    <a:pt x="24" y="0"/>
                  </a:moveTo>
                  <a:lnTo>
                    <a:pt x="24" y="3"/>
                  </a:lnTo>
                  <a:lnTo>
                    <a:pt x="25" y="7"/>
                  </a:lnTo>
                  <a:lnTo>
                    <a:pt x="25" y="12"/>
                  </a:lnTo>
                  <a:lnTo>
                    <a:pt x="24" y="20"/>
                  </a:lnTo>
                  <a:lnTo>
                    <a:pt x="21" y="28"/>
                  </a:lnTo>
                  <a:lnTo>
                    <a:pt x="17" y="35"/>
                  </a:lnTo>
                  <a:lnTo>
                    <a:pt x="10" y="41"/>
                  </a:lnTo>
                  <a:lnTo>
                    <a:pt x="0" y="47"/>
                  </a:lnTo>
                </a:path>
              </a:pathLst>
            </a:custGeom>
            <a:solidFill>
              <a:schemeClr val="bg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39" name="Freeform 181">
              <a:extLst>
                <a:ext uri="{FF2B5EF4-FFF2-40B4-BE49-F238E27FC236}">
                  <a16:creationId xmlns:a16="http://schemas.microsoft.com/office/drawing/2014/main" id="{67B232C5-7A24-C665-DE74-D439AE2F4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638" y="2274415"/>
              <a:ext cx="282049" cy="226553"/>
            </a:xfrm>
            <a:custGeom>
              <a:avLst/>
              <a:gdLst>
                <a:gd name="T0" fmla="*/ 2147483646 w 69"/>
                <a:gd name="T1" fmla="*/ 2147483646 h 81"/>
                <a:gd name="T2" fmla="*/ 2147483646 w 69"/>
                <a:gd name="T3" fmla="*/ 2147483646 h 81"/>
                <a:gd name="T4" fmla="*/ 2147483646 w 69"/>
                <a:gd name="T5" fmla="*/ 2147483646 h 81"/>
                <a:gd name="T6" fmla="*/ 2147483646 w 69"/>
                <a:gd name="T7" fmla="*/ 2147483646 h 81"/>
                <a:gd name="T8" fmla="*/ 2147483646 w 69"/>
                <a:gd name="T9" fmla="*/ 2147483646 h 81"/>
                <a:gd name="T10" fmla="*/ 2147483646 w 69"/>
                <a:gd name="T11" fmla="*/ 2147483646 h 81"/>
                <a:gd name="T12" fmla="*/ 2147483646 w 69"/>
                <a:gd name="T13" fmla="*/ 2147483646 h 81"/>
                <a:gd name="T14" fmla="*/ 2147483646 w 69"/>
                <a:gd name="T15" fmla="*/ 2147483646 h 81"/>
                <a:gd name="T16" fmla="*/ 0 w 69"/>
                <a:gd name="T17" fmla="*/ 2147483646 h 81"/>
                <a:gd name="T18" fmla="*/ 0 w 69"/>
                <a:gd name="T19" fmla="*/ 2147483646 h 81"/>
                <a:gd name="T20" fmla="*/ 2147483646 w 69"/>
                <a:gd name="T21" fmla="*/ 2147483646 h 81"/>
                <a:gd name="T22" fmla="*/ 2147483646 w 69"/>
                <a:gd name="T23" fmla="*/ 2147483646 h 81"/>
                <a:gd name="T24" fmla="*/ 2147483646 w 69"/>
                <a:gd name="T25" fmla="*/ 2147483646 h 81"/>
                <a:gd name="T26" fmla="*/ 2147483646 w 69"/>
                <a:gd name="T27" fmla="*/ 2147483646 h 81"/>
                <a:gd name="T28" fmla="*/ 2147483646 w 69"/>
                <a:gd name="T29" fmla="*/ 2147483646 h 81"/>
                <a:gd name="T30" fmla="*/ 2147483646 w 69"/>
                <a:gd name="T31" fmla="*/ 2147483646 h 81"/>
                <a:gd name="T32" fmla="*/ 2147483646 w 69"/>
                <a:gd name="T33" fmla="*/ 2147483646 h 81"/>
                <a:gd name="T34" fmla="*/ 2147483646 w 69"/>
                <a:gd name="T35" fmla="*/ 2147483646 h 81"/>
                <a:gd name="T36" fmla="*/ 2147483646 w 69"/>
                <a:gd name="T37" fmla="*/ 2147483646 h 81"/>
                <a:gd name="T38" fmla="*/ 2147483646 w 69"/>
                <a:gd name="T39" fmla="*/ 2147483646 h 81"/>
                <a:gd name="T40" fmla="*/ 2147483646 w 69"/>
                <a:gd name="T41" fmla="*/ 2147483646 h 81"/>
                <a:gd name="T42" fmla="*/ 2147483646 w 69"/>
                <a:gd name="T43" fmla="*/ 2147483646 h 81"/>
                <a:gd name="T44" fmla="*/ 2147483646 w 69"/>
                <a:gd name="T45" fmla="*/ 2147483646 h 81"/>
                <a:gd name="T46" fmla="*/ 2147483646 w 69"/>
                <a:gd name="T47" fmla="*/ 0 h 81"/>
                <a:gd name="T48" fmla="*/ 2147483646 w 69"/>
                <a:gd name="T49" fmla="*/ 2147483646 h 81"/>
                <a:gd name="T50" fmla="*/ 2147483646 w 69"/>
                <a:gd name="T51" fmla="*/ 2147483646 h 81"/>
                <a:gd name="T52" fmla="*/ 2147483646 w 69"/>
                <a:gd name="T53" fmla="*/ 2147483646 h 81"/>
                <a:gd name="T54" fmla="*/ 2147483646 w 69"/>
                <a:gd name="T55" fmla="*/ 2147483646 h 81"/>
                <a:gd name="T56" fmla="*/ 2147483646 w 69"/>
                <a:gd name="T57" fmla="*/ 2147483646 h 81"/>
                <a:gd name="T58" fmla="*/ 2147483646 w 69"/>
                <a:gd name="T59" fmla="*/ 2147483646 h 81"/>
                <a:gd name="T60" fmla="*/ 2147483646 w 69"/>
                <a:gd name="T61" fmla="*/ 2147483646 h 81"/>
                <a:gd name="T62" fmla="*/ 2147483646 w 69"/>
                <a:gd name="T63" fmla="*/ 2147483646 h 81"/>
                <a:gd name="T64" fmla="*/ 2147483646 w 69"/>
                <a:gd name="T65" fmla="*/ 2147483646 h 81"/>
                <a:gd name="T66" fmla="*/ 2147483646 w 69"/>
                <a:gd name="T67" fmla="*/ 2147483646 h 81"/>
                <a:gd name="T68" fmla="*/ 2147483646 w 69"/>
                <a:gd name="T69" fmla="*/ 2147483646 h 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9" h="81">
                  <a:moveTo>
                    <a:pt x="41" y="81"/>
                  </a:moveTo>
                  <a:lnTo>
                    <a:pt x="40" y="81"/>
                  </a:lnTo>
                  <a:lnTo>
                    <a:pt x="36" y="78"/>
                  </a:lnTo>
                  <a:lnTo>
                    <a:pt x="29" y="76"/>
                  </a:lnTo>
                  <a:lnTo>
                    <a:pt x="23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1" y="56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40"/>
                  </a:lnTo>
                  <a:lnTo>
                    <a:pt x="3" y="34"/>
                  </a:lnTo>
                  <a:lnTo>
                    <a:pt x="5" y="29"/>
                  </a:lnTo>
                  <a:lnTo>
                    <a:pt x="11" y="28"/>
                  </a:lnTo>
                  <a:lnTo>
                    <a:pt x="11" y="26"/>
                  </a:lnTo>
                  <a:lnTo>
                    <a:pt x="9" y="22"/>
                  </a:lnTo>
                  <a:lnTo>
                    <a:pt x="9" y="18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20" y="2"/>
                  </a:lnTo>
                  <a:lnTo>
                    <a:pt x="28" y="0"/>
                  </a:lnTo>
                  <a:lnTo>
                    <a:pt x="48" y="1"/>
                  </a:lnTo>
                  <a:lnTo>
                    <a:pt x="56" y="4"/>
                  </a:lnTo>
                  <a:lnTo>
                    <a:pt x="62" y="6"/>
                  </a:lnTo>
                  <a:lnTo>
                    <a:pt x="65" y="10"/>
                  </a:lnTo>
                  <a:lnTo>
                    <a:pt x="66" y="17"/>
                  </a:lnTo>
                  <a:lnTo>
                    <a:pt x="68" y="33"/>
                  </a:lnTo>
                  <a:lnTo>
                    <a:pt x="68" y="41"/>
                  </a:lnTo>
                  <a:lnTo>
                    <a:pt x="69" y="48"/>
                  </a:lnTo>
                  <a:lnTo>
                    <a:pt x="69" y="53"/>
                  </a:lnTo>
                  <a:lnTo>
                    <a:pt x="69" y="54"/>
                  </a:lnTo>
                  <a:lnTo>
                    <a:pt x="41" y="81"/>
                  </a:lnTo>
                  <a:close/>
                </a:path>
              </a:pathLst>
            </a:custGeom>
            <a:solidFill>
              <a:srgbClr val="FAD28D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0" name="Line 182">
              <a:extLst>
                <a:ext uri="{FF2B5EF4-FFF2-40B4-BE49-F238E27FC236}">
                  <a16:creationId xmlns:a16="http://schemas.microsoft.com/office/drawing/2014/main" id="{ED66DEE7-5DB1-7066-4D8E-890DE6D936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5775" y="2313573"/>
              <a:ext cx="49053" cy="11188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1" name="Line 183">
              <a:extLst>
                <a:ext uri="{FF2B5EF4-FFF2-40B4-BE49-F238E27FC236}">
                  <a16:creationId xmlns:a16="http://schemas.microsoft.com/office/drawing/2014/main" id="{28FCF26F-D358-46C0-ED7A-19BD76D2DD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7603" y="2352729"/>
              <a:ext cx="32701" cy="16781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2" name="Line 184">
              <a:extLst>
                <a:ext uri="{FF2B5EF4-FFF2-40B4-BE49-F238E27FC236}">
                  <a16:creationId xmlns:a16="http://schemas.microsoft.com/office/drawing/2014/main" id="{B396A786-48D5-F370-340C-80FA61295B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4900" y="2389090"/>
              <a:ext cx="40878" cy="22374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3" name="Freeform 185">
              <a:extLst>
                <a:ext uri="{FF2B5EF4-FFF2-40B4-BE49-F238E27FC236}">
                  <a16:creationId xmlns:a16="http://schemas.microsoft.com/office/drawing/2014/main" id="{5012E1B5-F33B-EF58-3156-C62D8C9D5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755" y="2235257"/>
              <a:ext cx="138981" cy="78314"/>
            </a:xfrm>
            <a:custGeom>
              <a:avLst/>
              <a:gdLst>
                <a:gd name="T0" fmla="*/ 0 w 34"/>
                <a:gd name="T1" fmla="*/ 2147483646 h 28"/>
                <a:gd name="T2" fmla="*/ 2147483646 w 34"/>
                <a:gd name="T3" fmla="*/ 2147483646 h 28"/>
                <a:gd name="T4" fmla="*/ 2147483646 w 34"/>
                <a:gd name="T5" fmla="*/ 2147483646 h 28"/>
                <a:gd name="T6" fmla="*/ 2147483646 w 34"/>
                <a:gd name="T7" fmla="*/ 2147483646 h 28"/>
                <a:gd name="T8" fmla="*/ 2147483646 w 34"/>
                <a:gd name="T9" fmla="*/ 2147483646 h 28"/>
                <a:gd name="T10" fmla="*/ 2147483646 w 34"/>
                <a:gd name="T11" fmla="*/ 0 h 28"/>
                <a:gd name="T12" fmla="*/ 2147483646 w 34"/>
                <a:gd name="T13" fmla="*/ 0 h 28"/>
                <a:gd name="T14" fmla="*/ 2147483646 w 34"/>
                <a:gd name="T15" fmla="*/ 0 h 28"/>
                <a:gd name="T16" fmla="*/ 2147483646 w 34"/>
                <a:gd name="T17" fmla="*/ 2147483646 h 28"/>
                <a:gd name="T18" fmla="*/ 2147483646 w 34"/>
                <a:gd name="T19" fmla="*/ 2147483646 h 28"/>
                <a:gd name="T20" fmla="*/ 2147483646 w 34"/>
                <a:gd name="T21" fmla="*/ 2147483646 h 28"/>
                <a:gd name="T22" fmla="*/ 2147483646 w 34"/>
                <a:gd name="T23" fmla="*/ 2147483646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28">
                  <a:moveTo>
                    <a:pt x="0" y="22"/>
                  </a:moveTo>
                  <a:lnTo>
                    <a:pt x="1" y="20"/>
                  </a:lnTo>
                  <a:lnTo>
                    <a:pt x="2" y="19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3"/>
                  </a:lnTo>
                  <a:lnTo>
                    <a:pt x="29" y="11"/>
                  </a:lnTo>
                  <a:lnTo>
                    <a:pt x="33" y="20"/>
                  </a:lnTo>
                  <a:lnTo>
                    <a:pt x="34" y="28"/>
                  </a:lnTo>
                </a:path>
              </a:pathLst>
            </a:custGeom>
            <a:solidFill>
              <a:srgbClr val="FFFFFF"/>
            </a:solidFill>
            <a:ln w="9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4" name="Freeform 186">
              <a:extLst>
                <a:ext uri="{FF2B5EF4-FFF2-40B4-BE49-F238E27FC236}">
                  <a16:creationId xmlns:a16="http://schemas.microsoft.com/office/drawing/2014/main" id="{7D939BA7-E016-036C-19A6-6C788D97A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073" y="1717825"/>
              <a:ext cx="654026" cy="517435"/>
            </a:xfrm>
            <a:custGeom>
              <a:avLst/>
              <a:gdLst>
                <a:gd name="T0" fmla="*/ 2147483646 w 160"/>
                <a:gd name="T1" fmla="*/ 2147483646 h 185"/>
                <a:gd name="T2" fmla="*/ 2147483646 w 160"/>
                <a:gd name="T3" fmla="*/ 0 h 185"/>
                <a:gd name="T4" fmla="*/ 2147483646 w 160"/>
                <a:gd name="T5" fmla="*/ 2147483646 h 185"/>
                <a:gd name="T6" fmla="*/ 2147483646 w 160"/>
                <a:gd name="T7" fmla="*/ 2147483646 h 185"/>
                <a:gd name="T8" fmla="*/ 2147483646 w 160"/>
                <a:gd name="T9" fmla="*/ 2147483646 h 185"/>
                <a:gd name="T10" fmla="*/ 2147483646 w 160"/>
                <a:gd name="T11" fmla="*/ 2147483646 h 185"/>
                <a:gd name="T12" fmla="*/ 2147483646 w 160"/>
                <a:gd name="T13" fmla="*/ 2147483646 h 185"/>
                <a:gd name="T14" fmla="*/ 2147483646 w 160"/>
                <a:gd name="T15" fmla="*/ 2147483646 h 185"/>
                <a:gd name="T16" fmla="*/ 2147483646 w 160"/>
                <a:gd name="T17" fmla="*/ 2147483646 h 185"/>
                <a:gd name="T18" fmla="*/ 0 w 160"/>
                <a:gd name="T19" fmla="*/ 2147483646 h 185"/>
                <a:gd name="T20" fmla="*/ 0 w 160"/>
                <a:gd name="T21" fmla="*/ 2147483646 h 185"/>
                <a:gd name="T22" fmla="*/ 2147483646 w 160"/>
                <a:gd name="T23" fmla="*/ 2147483646 h 185"/>
                <a:gd name="T24" fmla="*/ 2147483646 w 160"/>
                <a:gd name="T25" fmla="*/ 2147483646 h 185"/>
                <a:gd name="T26" fmla="*/ 2147483646 w 160"/>
                <a:gd name="T27" fmla="*/ 2147483646 h 185"/>
                <a:gd name="T28" fmla="*/ 2147483646 w 160"/>
                <a:gd name="T29" fmla="*/ 2147483646 h 185"/>
                <a:gd name="T30" fmla="*/ 2147483646 w 160"/>
                <a:gd name="T31" fmla="*/ 2147483646 h 185"/>
                <a:gd name="T32" fmla="*/ 2147483646 w 160"/>
                <a:gd name="T33" fmla="*/ 2147483646 h 185"/>
                <a:gd name="T34" fmla="*/ 2147483646 w 160"/>
                <a:gd name="T35" fmla="*/ 2147483646 h 185"/>
                <a:gd name="T36" fmla="*/ 2147483646 w 160"/>
                <a:gd name="T37" fmla="*/ 2147483646 h 185"/>
                <a:gd name="T38" fmla="*/ 2147483646 w 160"/>
                <a:gd name="T39" fmla="*/ 2147483646 h 185"/>
                <a:gd name="T40" fmla="*/ 2147483646 w 160"/>
                <a:gd name="T41" fmla="*/ 2147483646 h 185"/>
                <a:gd name="T42" fmla="*/ 2147483646 w 160"/>
                <a:gd name="T43" fmla="*/ 2147483646 h 185"/>
                <a:gd name="T44" fmla="*/ 2147483646 w 160"/>
                <a:gd name="T45" fmla="*/ 2147483646 h 185"/>
                <a:gd name="T46" fmla="*/ 2147483646 w 160"/>
                <a:gd name="T47" fmla="*/ 2147483646 h 185"/>
                <a:gd name="T48" fmla="*/ 2147483646 w 160"/>
                <a:gd name="T49" fmla="*/ 2147483646 h 185"/>
                <a:gd name="T50" fmla="*/ 2147483646 w 160"/>
                <a:gd name="T51" fmla="*/ 2147483646 h 185"/>
                <a:gd name="T52" fmla="*/ 2147483646 w 160"/>
                <a:gd name="T53" fmla="*/ 2147483646 h 185"/>
                <a:gd name="T54" fmla="*/ 2147483646 w 160"/>
                <a:gd name="T55" fmla="*/ 2147483646 h 185"/>
                <a:gd name="T56" fmla="*/ 2147483646 w 160"/>
                <a:gd name="T57" fmla="*/ 2147483646 h 185"/>
                <a:gd name="T58" fmla="*/ 2147483646 w 160"/>
                <a:gd name="T59" fmla="*/ 2147483646 h 185"/>
                <a:gd name="T60" fmla="*/ 2147483646 w 160"/>
                <a:gd name="T61" fmla="*/ 2147483646 h 185"/>
                <a:gd name="T62" fmla="*/ 2147483646 w 160"/>
                <a:gd name="T63" fmla="*/ 2147483646 h 185"/>
                <a:gd name="T64" fmla="*/ 2147483646 w 160"/>
                <a:gd name="T65" fmla="*/ 2147483646 h 185"/>
                <a:gd name="T66" fmla="*/ 2147483646 w 160"/>
                <a:gd name="T67" fmla="*/ 2147483646 h 185"/>
                <a:gd name="T68" fmla="*/ 2147483646 w 160"/>
                <a:gd name="T69" fmla="*/ 2147483646 h 185"/>
                <a:gd name="T70" fmla="*/ 2147483646 w 160"/>
                <a:gd name="T71" fmla="*/ 2147483646 h 185"/>
                <a:gd name="T72" fmla="*/ 2147483646 w 160"/>
                <a:gd name="T73" fmla="*/ 2147483646 h 185"/>
                <a:gd name="T74" fmla="*/ 2147483646 w 160"/>
                <a:gd name="T75" fmla="*/ 2147483646 h 185"/>
                <a:gd name="T76" fmla="*/ 2147483646 w 160"/>
                <a:gd name="T77" fmla="*/ 2147483646 h 185"/>
                <a:gd name="T78" fmla="*/ 2147483646 w 160"/>
                <a:gd name="T79" fmla="*/ 2147483646 h 185"/>
                <a:gd name="T80" fmla="*/ 2147483646 w 160"/>
                <a:gd name="T81" fmla="*/ 2147483646 h 185"/>
                <a:gd name="T82" fmla="*/ 2147483646 w 160"/>
                <a:gd name="T83" fmla="*/ 2147483646 h 185"/>
                <a:gd name="T84" fmla="*/ 2147483646 w 160"/>
                <a:gd name="T85" fmla="*/ 2147483646 h 185"/>
                <a:gd name="T86" fmla="*/ 2147483646 w 160"/>
                <a:gd name="T87" fmla="*/ 2147483646 h 185"/>
                <a:gd name="T88" fmla="*/ 2147483646 w 160"/>
                <a:gd name="T89" fmla="*/ 2147483646 h 185"/>
                <a:gd name="T90" fmla="*/ 2147483646 w 160"/>
                <a:gd name="T91" fmla="*/ 2147483646 h 18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0" h="185">
                  <a:moveTo>
                    <a:pt x="100" y="1"/>
                  </a:moveTo>
                  <a:lnTo>
                    <a:pt x="82" y="0"/>
                  </a:lnTo>
                  <a:lnTo>
                    <a:pt x="66" y="3"/>
                  </a:lnTo>
                  <a:lnTo>
                    <a:pt x="50" y="9"/>
                  </a:lnTo>
                  <a:lnTo>
                    <a:pt x="36" y="19"/>
                  </a:lnTo>
                  <a:lnTo>
                    <a:pt x="24" y="32"/>
                  </a:lnTo>
                  <a:lnTo>
                    <a:pt x="15" y="47"/>
                  </a:lnTo>
                  <a:lnTo>
                    <a:pt x="8" y="64"/>
                  </a:lnTo>
                  <a:lnTo>
                    <a:pt x="3" y="83"/>
                  </a:lnTo>
                  <a:lnTo>
                    <a:pt x="0" y="101"/>
                  </a:lnTo>
                  <a:lnTo>
                    <a:pt x="0" y="119"/>
                  </a:lnTo>
                  <a:lnTo>
                    <a:pt x="4" y="136"/>
                  </a:lnTo>
                  <a:lnTo>
                    <a:pt x="11" y="151"/>
                  </a:lnTo>
                  <a:lnTo>
                    <a:pt x="20" y="163"/>
                  </a:lnTo>
                  <a:lnTo>
                    <a:pt x="31" y="173"/>
                  </a:lnTo>
                  <a:lnTo>
                    <a:pt x="43" y="180"/>
                  </a:lnTo>
                  <a:lnTo>
                    <a:pt x="59" y="184"/>
                  </a:lnTo>
                  <a:lnTo>
                    <a:pt x="76" y="185"/>
                  </a:lnTo>
                  <a:lnTo>
                    <a:pt x="92" y="183"/>
                  </a:lnTo>
                  <a:lnTo>
                    <a:pt x="108" y="177"/>
                  </a:lnTo>
                  <a:lnTo>
                    <a:pt x="124" y="168"/>
                  </a:lnTo>
                  <a:lnTo>
                    <a:pt x="124" y="169"/>
                  </a:lnTo>
                  <a:lnTo>
                    <a:pt x="128" y="169"/>
                  </a:lnTo>
                  <a:lnTo>
                    <a:pt x="139" y="169"/>
                  </a:lnTo>
                  <a:lnTo>
                    <a:pt x="144" y="168"/>
                  </a:lnTo>
                  <a:lnTo>
                    <a:pt x="149" y="164"/>
                  </a:lnTo>
                  <a:lnTo>
                    <a:pt x="153" y="160"/>
                  </a:lnTo>
                  <a:lnTo>
                    <a:pt x="156" y="152"/>
                  </a:lnTo>
                  <a:lnTo>
                    <a:pt x="157" y="144"/>
                  </a:lnTo>
                  <a:lnTo>
                    <a:pt x="155" y="139"/>
                  </a:lnTo>
                  <a:lnTo>
                    <a:pt x="151" y="136"/>
                  </a:lnTo>
                  <a:lnTo>
                    <a:pt x="147" y="133"/>
                  </a:lnTo>
                  <a:lnTo>
                    <a:pt x="137" y="132"/>
                  </a:lnTo>
                  <a:lnTo>
                    <a:pt x="133" y="132"/>
                  </a:lnTo>
                  <a:lnTo>
                    <a:pt x="137" y="117"/>
                  </a:lnTo>
                  <a:lnTo>
                    <a:pt x="141" y="104"/>
                  </a:lnTo>
                  <a:lnTo>
                    <a:pt x="145" y="93"/>
                  </a:lnTo>
                  <a:lnTo>
                    <a:pt x="148" y="84"/>
                  </a:lnTo>
                  <a:lnTo>
                    <a:pt x="153" y="69"/>
                  </a:lnTo>
                  <a:lnTo>
                    <a:pt x="157" y="59"/>
                  </a:lnTo>
                  <a:lnTo>
                    <a:pt x="159" y="52"/>
                  </a:lnTo>
                  <a:lnTo>
                    <a:pt x="160" y="49"/>
                  </a:lnTo>
                  <a:lnTo>
                    <a:pt x="160" y="48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AD28D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5" name="Freeform 187">
              <a:extLst>
                <a:ext uri="{FF2B5EF4-FFF2-40B4-BE49-F238E27FC236}">
                  <a16:creationId xmlns:a16="http://schemas.microsoft.com/office/drawing/2014/main" id="{33F91ED0-A01D-00A1-0FBC-77CF83004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650" y="1871657"/>
              <a:ext cx="114454" cy="33563"/>
            </a:xfrm>
            <a:custGeom>
              <a:avLst/>
              <a:gdLst>
                <a:gd name="T0" fmla="*/ 0 w 28"/>
                <a:gd name="T1" fmla="*/ 2147483646 h 12"/>
                <a:gd name="T2" fmla="*/ 2147483646 w 28"/>
                <a:gd name="T3" fmla="*/ 2147483646 h 12"/>
                <a:gd name="T4" fmla="*/ 2147483646 w 28"/>
                <a:gd name="T5" fmla="*/ 0 h 12"/>
                <a:gd name="T6" fmla="*/ 2147483646 w 28"/>
                <a:gd name="T7" fmla="*/ 0 h 12"/>
                <a:gd name="T8" fmla="*/ 2147483646 w 28"/>
                <a:gd name="T9" fmla="*/ 2147483646 h 12"/>
                <a:gd name="T10" fmla="*/ 2147483646 w 28"/>
                <a:gd name="T11" fmla="*/ 2147483646 h 12"/>
                <a:gd name="T12" fmla="*/ 2147483646 w 28"/>
                <a:gd name="T13" fmla="*/ 2147483646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12">
                  <a:moveTo>
                    <a:pt x="0" y="6"/>
                  </a:moveTo>
                  <a:lnTo>
                    <a:pt x="5" y="1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8" y="12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6" name="Freeform 188">
              <a:extLst>
                <a:ext uri="{FF2B5EF4-FFF2-40B4-BE49-F238E27FC236}">
                  <a16:creationId xmlns:a16="http://schemas.microsoft.com/office/drawing/2014/main" id="{82FC58F1-C788-7889-5ECB-7962A26F8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85" y="1916408"/>
              <a:ext cx="114454" cy="50344"/>
            </a:xfrm>
            <a:custGeom>
              <a:avLst/>
              <a:gdLst>
                <a:gd name="T0" fmla="*/ 0 w 28"/>
                <a:gd name="T1" fmla="*/ 2147483646 h 18"/>
                <a:gd name="T2" fmla="*/ 2147483646 w 28"/>
                <a:gd name="T3" fmla="*/ 2147483646 h 18"/>
                <a:gd name="T4" fmla="*/ 2147483646 w 28"/>
                <a:gd name="T5" fmla="*/ 2147483646 h 18"/>
                <a:gd name="T6" fmla="*/ 2147483646 w 28"/>
                <a:gd name="T7" fmla="*/ 0 h 18"/>
                <a:gd name="T8" fmla="*/ 2147483646 w 28"/>
                <a:gd name="T9" fmla="*/ 2147483646 h 18"/>
                <a:gd name="T10" fmla="*/ 2147483646 w 28"/>
                <a:gd name="T11" fmla="*/ 2147483646 h 18"/>
                <a:gd name="T12" fmla="*/ 2147483646 w 28"/>
                <a:gd name="T13" fmla="*/ 2147483646 h 18"/>
                <a:gd name="T14" fmla="*/ 2147483646 w 28"/>
                <a:gd name="T15" fmla="*/ 2147483646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18">
                  <a:moveTo>
                    <a:pt x="0" y="9"/>
                  </a:moveTo>
                  <a:lnTo>
                    <a:pt x="6" y="2"/>
                  </a:lnTo>
                  <a:lnTo>
                    <a:pt x="8" y="1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3" y="5"/>
                  </a:lnTo>
                  <a:lnTo>
                    <a:pt x="27" y="10"/>
                  </a:lnTo>
                  <a:lnTo>
                    <a:pt x="28" y="18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7" name="Freeform 189">
              <a:extLst>
                <a:ext uri="{FF2B5EF4-FFF2-40B4-BE49-F238E27FC236}">
                  <a16:creationId xmlns:a16="http://schemas.microsoft.com/office/drawing/2014/main" id="{34AE5734-E64A-CFDB-E0A1-2802F4ECF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001" y="1930394"/>
              <a:ext cx="36790" cy="33563"/>
            </a:xfrm>
            <a:custGeom>
              <a:avLst/>
              <a:gdLst>
                <a:gd name="T0" fmla="*/ 2147483646 w 9"/>
                <a:gd name="T1" fmla="*/ 2147483646 h 12"/>
                <a:gd name="T2" fmla="*/ 2147483646 w 9"/>
                <a:gd name="T3" fmla="*/ 2147483646 h 12"/>
                <a:gd name="T4" fmla="*/ 2147483646 w 9"/>
                <a:gd name="T5" fmla="*/ 2147483646 h 12"/>
                <a:gd name="T6" fmla="*/ 2147483646 w 9"/>
                <a:gd name="T7" fmla="*/ 2147483646 h 12"/>
                <a:gd name="T8" fmla="*/ 0 w 9"/>
                <a:gd name="T9" fmla="*/ 2147483646 h 12"/>
                <a:gd name="T10" fmla="*/ 2147483646 w 9"/>
                <a:gd name="T11" fmla="*/ 2147483646 h 12"/>
                <a:gd name="T12" fmla="*/ 2147483646 w 9"/>
                <a:gd name="T13" fmla="*/ 0 h 12"/>
                <a:gd name="T14" fmla="*/ 2147483646 w 9"/>
                <a:gd name="T15" fmla="*/ 2147483646 h 12"/>
                <a:gd name="T16" fmla="*/ 2147483646 w 9"/>
                <a:gd name="T17" fmla="*/ 2147483646 h 12"/>
                <a:gd name="T18" fmla="*/ 2147483646 w 9"/>
                <a:gd name="T19" fmla="*/ 2147483646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12">
                  <a:moveTo>
                    <a:pt x="9" y="7"/>
                  </a:moveTo>
                  <a:lnTo>
                    <a:pt x="8" y="11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8" name="Freeform 190">
              <a:extLst>
                <a:ext uri="{FF2B5EF4-FFF2-40B4-BE49-F238E27FC236}">
                  <a16:creationId xmlns:a16="http://schemas.microsoft.com/office/drawing/2014/main" id="{3FDA1EF8-D4FC-8884-62F8-41B7C6599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347" y="1975143"/>
              <a:ext cx="32701" cy="33563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0 w 8"/>
                <a:gd name="T9" fmla="*/ 2147483646 h 12"/>
                <a:gd name="T10" fmla="*/ 2147483646 w 8"/>
                <a:gd name="T11" fmla="*/ 2147483646 h 12"/>
                <a:gd name="T12" fmla="*/ 2147483646 w 8"/>
                <a:gd name="T13" fmla="*/ 0 h 12"/>
                <a:gd name="T14" fmla="*/ 2147483646 w 8"/>
                <a:gd name="T15" fmla="*/ 2147483646 h 12"/>
                <a:gd name="T16" fmla="*/ 2147483646 w 8"/>
                <a:gd name="T17" fmla="*/ 2147483646 h 12"/>
                <a:gd name="T18" fmla="*/ 2147483646 w 8"/>
                <a:gd name="T19" fmla="*/ 2147483646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" h="12">
                  <a:moveTo>
                    <a:pt x="8" y="7"/>
                  </a:moveTo>
                  <a:lnTo>
                    <a:pt x="8" y="11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49" name="Freeform 191">
              <a:extLst>
                <a:ext uri="{FF2B5EF4-FFF2-40B4-BE49-F238E27FC236}">
                  <a16:creationId xmlns:a16="http://schemas.microsoft.com/office/drawing/2014/main" id="{4C6ADA3B-04A3-2C15-8468-C3DDC7A83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436" y="1963955"/>
              <a:ext cx="98103" cy="114674"/>
            </a:xfrm>
            <a:custGeom>
              <a:avLst/>
              <a:gdLst>
                <a:gd name="T0" fmla="*/ 2147483646 w 24"/>
                <a:gd name="T1" fmla="*/ 0 h 41"/>
                <a:gd name="T2" fmla="*/ 2147483646 w 24"/>
                <a:gd name="T3" fmla="*/ 0 h 41"/>
                <a:gd name="T4" fmla="*/ 2147483646 w 24"/>
                <a:gd name="T5" fmla="*/ 2147483646 h 41"/>
                <a:gd name="T6" fmla="*/ 2147483646 w 24"/>
                <a:gd name="T7" fmla="*/ 2147483646 h 41"/>
                <a:gd name="T8" fmla="*/ 2147483646 w 24"/>
                <a:gd name="T9" fmla="*/ 2147483646 h 41"/>
                <a:gd name="T10" fmla="*/ 0 w 24"/>
                <a:gd name="T11" fmla="*/ 2147483646 h 41"/>
                <a:gd name="T12" fmla="*/ 0 w 24"/>
                <a:gd name="T13" fmla="*/ 2147483646 h 41"/>
                <a:gd name="T14" fmla="*/ 2147483646 w 24"/>
                <a:gd name="T15" fmla="*/ 2147483646 h 41"/>
                <a:gd name="T16" fmla="*/ 2147483646 w 24"/>
                <a:gd name="T17" fmla="*/ 2147483646 h 41"/>
                <a:gd name="T18" fmla="*/ 2147483646 w 24"/>
                <a:gd name="T19" fmla="*/ 2147483646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41">
                  <a:moveTo>
                    <a:pt x="24" y="0"/>
                  </a:moveTo>
                  <a:lnTo>
                    <a:pt x="23" y="0"/>
                  </a:lnTo>
                  <a:lnTo>
                    <a:pt x="21" y="1"/>
                  </a:lnTo>
                  <a:lnTo>
                    <a:pt x="13" y="4"/>
                  </a:lnTo>
                  <a:lnTo>
                    <a:pt x="7" y="1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3" y="35"/>
                  </a:lnTo>
                  <a:lnTo>
                    <a:pt x="7" y="39"/>
                  </a:lnTo>
                  <a:lnTo>
                    <a:pt x="13" y="41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0" name="Freeform 192">
              <a:extLst>
                <a:ext uri="{FF2B5EF4-FFF2-40B4-BE49-F238E27FC236}">
                  <a16:creationId xmlns:a16="http://schemas.microsoft.com/office/drawing/2014/main" id="{4EFE7B91-DD40-A898-3BF1-683938794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052" y="2112192"/>
              <a:ext cx="196208" cy="39158"/>
            </a:xfrm>
            <a:custGeom>
              <a:avLst/>
              <a:gdLst>
                <a:gd name="T0" fmla="*/ 0 w 48"/>
                <a:gd name="T1" fmla="*/ 0 h 14"/>
                <a:gd name="T2" fmla="*/ 2147483646 w 48"/>
                <a:gd name="T3" fmla="*/ 2147483646 h 14"/>
                <a:gd name="T4" fmla="*/ 2147483646 w 48"/>
                <a:gd name="T5" fmla="*/ 2147483646 h 14"/>
                <a:gd name="T6" fmla="*/ 2147483646 w 48"/>
                <a:gd name="T7" fmla="*/ 2147483646 h 14"/>
                <a:gd name="T8" fmla="*/ 2147483646 w 48"/>
                <a:gd name="T9" fmla="*/ 2147483646 h 14"/>
                <a:gd name="T10" fmla="*/ 2147483646 w 48"/>
                <a:gd name="T11" fmla="*/ 2147483646 h 14"/>
                <a:gd name="T12" fmla="*/ 2147483646 w 48"/>
                <a:gd name="T13" fmla="*/ 2147483646 h 14"/>
                <a:gd name="T14" fmla="*/ 2147483646 w 48"/>
                <a:gd name="T15" fmla="*/ 2147483646 h 14"/>
                <a:gd name="T16" fmla="*/ 2147483646 w 48"/>
                <a:gd name="T17" fmla="*/ 2147483646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14">
                  <a:moveTo>
                    <a:pt x="0" y="0"/>
                  </a:moveTo>
                  <a:lnTo>
                    <a:pt x="1" y="2"/>
                  </a:lnTo>
                  <a:lnTo>
                    <a:pt x="4" y="4"/>
                  </a:lnTo>
                  <a:lnTo>
                    <a:pt x="9" y="10"/>
                  </a:lnTo>
                  <a:lnTo>
                    <a:pt x="18" y="12"/>
                  </a:lnTo>
                  <a:lnTo>
                    <a:pt x="29" y="14"/>
                  </a:lnTo>
                  <a:lnTo>
                    <a:pt x="38" y="12"/>
                  </a:lnTo>
                  <a:lnTo>
                    <a:pt x="45" y="11"/>
                  </a:lnTo>
                  <a:lnTo>
                    <a:pt x="48" y="1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1" name="Freeform 193">
              <a:extLst>
                <a:ext uri="{FF2B5EF4-FFF2-40B4-BE49-F238E27FC236}">
                  <a16:creationId xmlns:a16="http://schemas.microsoft.com/office/drawing/2014/main" id="{CDC127E3-011A-A17E-6483-1D669AAC2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378" y="2120585"/>
              <a:ext cx="44965" cy="22374"/>
            </a:xfrm>
            <a:custGeom>
              <a:avLst/>
              <a:gdLst>
                <a:gd name="T0" fmla="*/ 2147483646 w 11"/>
                <a:gd name="T1" fmla="*/ 0 h 8"/>
                <a:gd name="T2" fmla="*/ 2147483646 w 11"/>
                <a:gd name="T3" fmla="*/ 2147483646 h 8"/>
                <a:gd name="T4" fmla="*/ 2147483646 w 11"/>
                <a:gd name="T5" fmla="*/ 2147483646 h 8"/>
                <a:gd name="T6" fmla="*/ 2147483646 w 11"/>
                <a:gd name="T7" fmla="*/ 2147483646 h 8"/>
                <a:gd name="T8" fmla="*/ 0 w 11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lnTo>
                    <a:pt x="10" y="1"/>
                  </a:lnTo>
                  <a:lnTo>
                    <a:pt x="8" y="4"/>
                  </a:lnTo>
                  <a:lnTo>
                    <a:pt x="4" y="7"/>
                  </a:lnTo>
                  <a:lnTo>
                    <a:pt x="0" y="8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2" name="Freeform 194">
              <a:extLst>
                <a:ext uri="{FF2B5EF4-FFF2-40B4-BE49-F238E27FC236}">
                  <a16:creationId xmlns:a16="http://schemas.microsoft.com/office/drawing/2014/main" id="{C116957A-F083-0513-09A2-F60DB51E7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824" y="1639513"/>
              <a:ext cx="674463" cy="467088"/>
            </a:xfrm>
            <a:custGeom>
              <a:avLst/>
              <a:gdLst>
                <a:gd name="T0" fmla="*/ 2147483646 w 165"/>
                <a:gd name="T1" fmla="*/ 2147483646 h 167"/>
                <a:gd name="T2" fmla="*/ 2147483646 w 165"/>
                <a:gd name="T3" fmla="*/ 2147483646 h 167"/>
                <a:gd name="T4" fmla="*/ 2147483646 w 165"/>
                <a:gd name="T5" fmla="*/ 2147483646 h 167"/>
                <a:gd name="T6" fmla="*/ 2147483646 w 165"/>
                <a:gd name="T7" fmla="*/ 2147483646 h 167"/>
                <a:gd name="T8" fmla="*/ 2147483646 w 165"/>
                <a:gd name="T9" fmla="*/ 2147483646 h 167"/>
                <a:gd name="T10" fmla="*/ 2147483646 w 165"/>
                <a:gd name="T11" fmla="*/ 2147483646 h 167"/>
                <a:gd name="T12" fmla="*/ 2147483646 w 165"/>
                <a:gd name="T13" fmla="*/ 2147483646 h 167"/>
                <a:gd name="T14" fmla="*/ 2147483646 w 165"/>
                <a:gd name="T15" fmla="*/ 2147483646 h 167"/>
                <a:gd name="T16" fmla="*/ 2147483646 w 165"/>
                <a:gd name="T17" fmla="*/ 2147483646 h 167"/>
                <a:gd name="T18" fmla="*/ 2147483646 w 165"/>
                <a:gd name="T19" fmla="*/ 2147483646 h 167"/>
                <a:gd name="T20" fmla="*/ 2147483646 w 165"/>
                <a:gd name="T21" fmla="*/ 2147483646 h 167"/>
                <a:gd name="T22" fmla="*/ 2147483646 w 165"/>
                <a:gd name="T23" fmla="*/ 2147483646 h 167"/>
                <a:gd name="T24" fmla="*/ 2147483646 w 165"/>
                <a:gd name="T25" fmla="*/ 2147483646 h 167"/>
                <a:gd name="T26" fmla="*/ 0 w 165"/>
                <a:gd name="T27" fmla="*/ 2147483646 h 167"/>
                <a:gd name="T28" fmla="*/ 2147483646 w 165"/>
                <a:gd name="T29" fmla="*/ 2147483646 h 167"/>
                <a:gd name="T30" fmla="*/ 2147483646 w 165"/>
                <a:gd name="T31" fmla="*/ 2147483646 h 167"/>
                <a:gd name="T32" fmla="*/ 2147483646 w 165"/>
                <a:gd name="T33" fmla="*/ 2147483646 h 167"/>
                <a:gd name="T34" fmla="*/ 2147483646 w 165"/>
                <a:gd name="T35" fmla="*/ 2147483646 h 167"/>
                <a:gd name="T36" fmla="*/ 2147483646 w 165"/>
                <a:gd name="T37" fmla="*/ 0 h 167"/>
                <a:gd name="T38" fmla="*/ 2147483646 w 165"/>
                <a:gd name="T39" fmla="*/ 0 h 167"/>
                <a:gd name="T40" fmla="*/ 2147483646 w 165"/>
                <a:gd name="T41" fmla="*/ 0 h 167"/>
                <a:gd name="T42" fmla="*/ 2147483646 w 165"/>
                <a:gd name="T43" fmla="*/ 2147483646 h 167"/>
                <a:gd name="T44" fmla="*/ 2147483646 w 165"/>
                <a:gd name="T45" fmla="*/ 2147483646 h 167"/>
                <a:gd name="T46" fmla="*/ 2147483646 w 165"/>
                <a:gd name="T47" fmla="*/ 2147483646 h 167"/>
                <a:gd name="T48" fmla="*/ 2147483646 w 165"/>
                <a:gd name="T49" fmla="*/ 2147483646 h 167"/>
                <a:gd name="T50" fmla="*/ 2147483646 w 165"/>
                <a:gd name="T51" fmla="*/ 2147483646 h 167"/>
                <a:gd name="T52" fmla="*/ 2147483646 w 165"/>
                <a:gd name="T53" fmla="*/ 2147483646 h 167"/>
                <a:gd name="T54" fmla="*/ 2147483646 w 165"/>
                <a:gd name="T55" fmla="*/ 2147483646 h 167"/>
                <a:gd name="T56" fmla="*/ 2147483646 w 165"/>
                <a:gd name="T57" fmla="*/ 2147483646 h 167"/>
                <a:gd name="T58" fmla="*/ 2147483646 w 165"/>
                <a:gd name="T59" fmla="*/ 2147483646 h 167"/>
                <a:gd name="T60" fmla="*/ 2147483646 w 165"/>
                <a:gd name="T61" fmla="*/ 2147483646 h 167"/>
                <a:gd name="T62" fmla="*/ 2147483646 w 165"/>
                <a:gd name="T63" fmla="*/ 2147483646 h 167"/>
                <a:gd name="T64" fmla="*/ 2147483646 w 165"/>
                <a:gd name="T65" fmla="*/ 2147483646 h 167"/>
                <a:gd name="T66" fmla="*/ 2147483646 w 165"/>
                <a:gd name="T67" fmla="*/ 2147483646 h 167"/>
                <a:gd name="T68" fmla="*/ 2147483646 w 165"/>
                <a:gd name="T69" fmla="*/ 2147483646 h 167"/>
                <a:gd name="T70" fmla="*/ 2147483646 w 165"/>
                <a:gd name="T71" fmla="*/ 2147483646 h 167"/>
                <a:gd name="T72" fmla="*/ 2147483646 w 165"/>
                <a:gd name="T73" fmla="*/ 2147483646 h 167"/>
                <a:gd name="T74" fmla="*/ 2147483646 w 165"/>
                <a:gd name="T75" fmla="*/ 2147483646 h 167"/>
                <a:gd name="T76" fmla="*/ 2147483646 w 165"/>
                <a:gd name="T77" fmla="*/ 2147483646 h 167"/>
                <a:gd name="T78" fmla="*/ 2147483646 w 165"/>
                <a:gd name="T79" fmla="*/ 2147483646 h 167"/>
                <a:gd name="T80" fmla="*/ 2147483646 w 165"/>
                <a:gd name="T81" fmla="*/ 2147483646 h 167"/>
                <a:gd name="T82" fmla="*/ 2147483646 w 165"/>
                <a:gd name="T83" fmla="*/ 2147483646 h 167"/>
                <a:gd name="T84" fmla="*/ 2147483646 w 165"/>
                <a:gd name="T85" fmla="*/ 2147483646 h 167"/>
                <a:gd name="T86" fmla="*/ 2147483646 w 165"/>
                <a:gd name="T87" fmla="*/ 2147483646 h 167"/>
                <a:gd name="T88" fmla="*/ 2147483646 w 165"/>
                <a:gd name="T89" fmla="*/ 2147483646 h 167"/>
                <a:gd name="T90" fmla="*/ 2147483646 w 165"/>
                <a:gd name="T91" fmla="*/ 2147483646 h 167"/>
                <a:gd name="T92" fmla="*/ 2147483646 w 165"/>
                <a:gd name="T93" fmla="*/ 2147483646 h 167"/>
                <a:gd name="T94" fmla="*/ 2147483646 w 165"/>
                <a:gd name="T95" fmla="*/ 2147483646 h 167"/>
                <a:gd name="T96" fmla="*/ 2147483646 w 165"/>
                <a:gd name="T97" fmla="*/ 2147483646 h 167"/>
                <a:gd name="T98" fmla="*/ 2147483646 w 165"/>
                <a:gd name="T99" fmla="*/ 2147483646 h 167"/>
                <a:gd name="T100" fmla="*/ 2147483646 w 165"/>
                <a:gd name="T101" fmla="*/ 2147483646 h 167"/>
                <a:gd name="T102" fmla="*/ 2147483646 w 165"/>
                <a:gd name="T103" fmla="*/ 2147483646 h 167"/>
                <a:gd name="T104" fmla="*/ 2147483646 w 165"/>
                <a:gd name="T105" fmla="*/ 2147483646 h 167"/>
                <a:gd name="T106" fmla="*/ 2147483646 w 165"/>
                <a:gd name="T107" fmla="*/ 2147483646 h 167"/>
                <a:gd name="T108" fmla="*/ 2147483646 w 165"/>
                <a:gd name="T109" fmla="*/ 2147483646 h 1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65" h="167">
                  <a:moveTo>
                    <a:pt x="119" y="83"/>
                  </a:moveTo>
                  <a:lnTo>
                    <a:pt x="117" y="81"/>
                  </a:lnTo>
                  <a:lnTo>
                    <a:pt x="113" y="80"/>
                  </a:lnTo>
                  <a:lnTo>
                    <a:pt x="105" y="79"/>
                  </a:lnTo>
                  <a:lnTo>
                    <a:pt x="97" y="77"/>
                  </a:lnTo>
                  <a:lnTo>
                    <a:pt x="79" y="72"/>
                  </a:lnTo>
                  <a:lnTo>
                    <a:pt x="59" y="67"/>
                  </a:lnTo>
                  <a:lnTo>
                    <a:pt x="50" y="63"/>
                  </a:lnTo>
                  <a:lnTo>
                    <a:pt x="39" y="59"/>
                  </a:lnTo>
                  <a:lnTo>
                    <a:pt x="28" y="55"/>
                  </a:lnTo>
                  <a:lnTo>
                    <a:pt x="18" y="49"/>
                  </a:lnTo>
                  <a:lnTo>
                    <a:pt x="8" y="43"/>
                  </a:lnTo>
                  <a:lnTo>
                    <a:pt x="3" y="36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0" y="11"/>
                  </a:lnTo>
                  <a:lnTo>
                    <a:pt x="19" y="5"/>
                  </a:lnTo>
                  <a:lnTo>
                    <a:pt x="28" y="1"/>
                  </a:lnTo>
                  <a:lnTo>
                    <a:pt x="38" y="0"/>
                  </a:lnTo>
                  <a:lnTo>
                    <a:pt x="47" y="0"/>
                  </a:lnTo>
                  <a:lnTo>
                    <a:pt x="56" y="0"/>
                  </a:lnTo>
                  <a:lnTo>
                    <a:pt x="62" y="1"/>
                  </a:lnTo>
                  <a:lnTo>
                    <a:pt x="66" y="1"/>
                  </a:lnTo>
                  <a:lnTo>
                    <a:pt x="68" y="3"/>
                  </a:lnTo>
                  <a:lnTo>
                    <a:pt x="71" y="3"/>
                  </a:lnTo>
                  <a:lnTo>
                    <a:pt x="81" y="5"/>
                  </a:lnTo>
                  <a:lnTo>
                    <a:pt x="95" y="11"/>
                  </a:lnTo>
                  <a:lnTo>
                    <a:pt x="111" y="17"/>
                  </a:lnTo>
                  <a:lnTo>
                    <a:pt x="125" y="25"/>
                  </a:lnTo>
                  <a:lnTo>
                    <a:pt x="140" y="35"/>
                  </a:lnTo>
                  <a:lnTo>
                    <a:pt x="152" y="45"/>
                  </a:lnTo>
                  <a:lnTo>
                    <a:pt x="160" y="56"/>
                  </a:lnTo>
                  <a:lnTo>
                    <a:pt x="164" y="69"/>
                  </a:lnTo>
                  <a:lnTo>
                    <a:pt x="165" y="84"/>
                  </a:lnTo>
                  <a:lnTo>
                    <a:pt x="165" y="99"/>
                  </a:lnTo>
                  <a:lnTo>
                    <a:pt x="163" y="112"/>
                  </a:lnTo>
                  <a:lnTo>
                    <a:pt x="157" y="127"/>
                  </a:lnTo>
                  <a:lnTo>
                    <a:pt x="151" y="140"/>
                  </a:lnTo>
                  <a:lnTo>
                    <a:pt x="144" y="153"/>
                  </a:lnTo>
                  <a:lnTo>
                    <a:pt x="133" y="167"/>
                  </a:lnTo>
                  <a:lnTo>
                    <a:pt x="131" y="165"/>
                  </a:lnTo>
                  <a:lnTo>
                    <a:pt x="124" y="164"/>
                  </a:lnTo>
                  <a:lnTo>
                    <a:pt x="115" y="163"/>
                  </a:lnTo>
                  <a:lnTo>
                    <a:pt x="108" y="163"/>
                  </a:lnTo>
                  <a:lnTo>
                    <a:pt x="107" y="147"/>
                  </a:lnTo>
                  <a:lnTo>
                    <a:pt x="105" y="128"/>
                  </a:lnTo>
                  <a:lnTo>
                    <a:pt x="104" y="112"/>
                  </a:lnTo>
                  <a:lnTo>
                    <a:pt x="104" y="107"/>
                  </a:lnTo>
                  <a:lnTo>
                    <a:pt x="104" y="101"/>
                  </a:lnTo>
                  <a:lnTo>
                    <a:pt x="108" y="95"/>
                  </a:lnTo>
                  <a:lnTo>
                    <a:pt x="113" y="89"/>
                  </a:lnTo>
                  <a:lnTo>
                    <a:pt x="117" y="84"/>
                  </a:lnTo>
                  <a:lnTo>
                    <a:pt x="119" y="83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3" name="Freeform 195">
              <a:extLst>
                <a:ext uri="{FF2B5EF4-FFF2-40B4-BE49-F238E27FC236}">
                  <a16:creationId xmlns:a16="http://schemas.microsoft.com/office/drawing/2014/main" id="{05495A42-B23C-3139-C8C0-68A2C2570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0518" y="2180551"/>
              <a:ext cx="784160" cy="462984"/>
            </a:xfrm>
            <a:custGeom>
              <a:avLst/>
              <a:gdLst>
                <a:gd name="T0" fmla="*/ 2147483647 w 192"/>
                <a:gd name="T1" fmla="*/ 2147483647 h 166"/>
                <a:gd name="T2" fmla="*/ 2147483647 w 192"/>
                <a:gd name="T3" fmla="*/ 2147483647 h 166"/>
                <a:gd name="T4" fmla="*/ 2147483647 w 192"/>
                <a:gd name="T5" fmla="*/ 2147483647 h 166"/>
                <a:gd name="T6" fmla="*/ 2147483647 w 192"/>
                <a:gd name="T7" fmla="*/ 2147483647 h 166"/>
                <a:gd name="T8" fmla="*/ 2147483647 w 192"/>
                <a:gd name="T9" fmla="*/ 2147483647 h 166"/>
                <a:gd name="T10" fmla="*/ 2147483647 w 192"/>
                <a:gd name="T11" fmla="*/ 2147483647 h 166"/>
                <a:gd name="T12" fmla="*/ 2147483647 w 192"/>
                <a:gd name="T13" fmla="*/ 2147483647 h 166"/>
                <a:gd name="T14" fmla="*/ 2147483647 w 192"/>
                <a:gd name="T15" fmla="*/ 2147483647 h 166"/>
                <a:gd name="T16" fmla="*/ 2147483647 w 192"/>
                <a:gd name="T17" fmla="*/ 2147483647 h 166"/>
                <a:gd name="T18" fmla="*/ 2147483647 w 192"/>
                <a:gd name="T19" fmla="*/ 2147483647 h 166"/>
                <a:gd name="T20" fmla="*/ 2147483647 w 192"/>
                <a:gd name="T21" fmla="*/ 2147483647 h 166"/>
                <a:gd name="T22" fmla="*/ 2147483647 w 192"/>
                <a:gd name="T23" fmla="*/ 2147483647 h 166"/>
                <a:gd name="T24" fmla="*/ 2147483647 w 192"/>
                <a:gd name="T25" fmla="*/ 2147483647 h 166"/>
                <a:gd name="T26" fmla="*/ 2147483647 w 192"/>
                <a:gd name="T27" fmla="*/ 2147483647 h 166"/>
                <a:gd name="T28" fmla="*/ 2147483647 w 192"/>
                <a:gd name="T29" fmla="*/ 2147483647 h 166"/>
                <a:gd name="T30" fmla="*/ 2147483647 w 192"/>
                <a:gd name="T31" fmla="*/ 2147483647 h 166"/>
                <a:gd name="T32" fmla="*/ 2147483647 w 192"/>
                <a:gd name="T33" fmla="*/ 0 h 166"/>
                <a:gd name="T34" fmla="*/ 2147483647 w 192"/>
                <a:gd name="T35" fmla="*/ 0 h 166"/>
                <a:gd name="T36" fmla="*/ 2147483647 w 192"/>
                <a:gd name="T37" fmla="*/ 2147483647 h 166"/>
                <a:gd name="T38" fmla="*/ 2147483647 w 192"/>
                <a:gd name="T39" fmla="*/ 2147483647 h 166"/>
                <a:gd name="T40" fmla="*/ 2147483647 w 192"/>
                <a:gd name="T41" fmla="*/ 2147483647 h 166"/>
                <a:gd name="T42" fmla="*/ 2147483647 w 192"/>
                <a:gd name="T43" fmla="*/ 2147483647 h 166"/>
                <a:gd name="T44" fmla="*/ 2147483647 w 192"/>
                <a:gd name="T45" fmla="*/ 2147483647 h 166"/>
                <a:gd name="T46" fmla="*/ 2147483647 w 192"/>
                <a:gd name="T47" fmla="*/ 2147483647 h 166"/>
                <a:gd name="T48" fmla="*/ 2147483647 w 192"/>
                <a:gd name="T49" fmla="*/ 2147483647 h 166"/>
                <a:gd name="T50" fmla="*/ 2147483647 w 192"/>
                <a:gd name="T51" fmla="*/ 2147483647 h 166"/>
                <a:gd name="T52" fmla="*/ 2147483647 w 192"/>
                <a:gd name="T53" fmla="*/ 2147483647 h 166"/>
                <a:gd name="T54" fmla="*/ 2147483647 w 192"/>
                <a:gd name="T55" fmla="*/ 2147483647 h 166"/>
                <a:gd name="T56" fmla="*/ 2147483647 w 192"/>
                <a:gd name="T57" fmla="*/ 2147483647 h 166"/>
                <a:gd name="T58" fmla="*/ 2147483647 w 192"/>
                <a:gd name="T59" fmla="*/ 2147483647 h 166"/>
                <a:gd name="T60" fmla="*/ 2147483647 w 192"/>
                <a:gd name="T61" fmla="*/ 2147483647 h 166"/>
                <a:gd name="T62" fmla="*/ 2147483647 w 192"/>
                <a:gd name="T63" fmla="*/ 2147483647 h 166"/>
                <a:gd name="T64" fmla="*/ 2147483647 w 192"/>
                <a:gd name="T65" fmla="*/ 2147483647 h 166"/>
                <a:gd name="T66" fmla="*/ 2147483647 w 192"/>
                <a:gd name="T67" fmla="*/ 2147483647 h 166"/>
                <a:gd name="T68" fmla="*/ 2147483647 w 192"/>
                <a:gd name="T69" fmla="*/ 2147483647 h 166"/>
                <a:gd name="T70" fmla="*/ 2147483647 w 192"/>
                <a:gd name="T71" fmla="*/ 2147483647 h 166"/>
                <a:gd name="T72" fmla="*/ 2147483647 w 192"/>
                <a:gd name="T73" fmla="*/ 2147483647 h 166"/>
                <a:gd name="T74" fmla="*/ 2147483647 w 192"/>
                <a:gd name="T75" fmla="*/ 2147483647 h 166"/>
                <a:gd name="T76" fmla="*/ 2147483647 w 192"/>
                <a:gd name="T77" fmla="*/ 2147483647 h 166"/>
                <a:gd name="T78" fmla="*/ 2147483647 w 192"/>
                <a:gd name="T79" fmla="*/ 2147483647 h 166"/>
                <a:gd name="T80" fmla="*/ 2147483647 w 192"/>
                <a:gd name="T81" fmla="*/ 2147483647 h 166"/>
                <a:gd name="T82" fmla="*/ 2147483647 w 192"/>
                <a:gd name="T83" fmla="*/ 2147483647 h 166"/>
                <a:gd name="T84" fmla="*/ 2147483647 w 192"/>
                <a:gd name="T85" fmla="*/ 2147483647 h 166"/>
                <a:gd name="T86" fmla="*/ 2147483647 w 192"/>
                <a:gd name="T87" fmla="*/ 2147483647 h 166"/>
                <a:gd name="T88" fmla="*/ 2147483647 w 192"/>
                <a:gd name="T89" fmla="*/ 2147483647 h 166"/>
                <a:gd name="T90" fmla="*/ 2147483647 w 192"/>
                <a:gd name="T91" fmla="*/ 2147483647 h 166"/>
                <a:gd name="T92" fmla="*/ 2147483647 w 192"/>
                <a:gd name="T93" fmla="*/ 2147483647 h 166"/>
                <a:gd name="T94" fmla="*/ 2147483647 w 192"/>
                <a:gd name="T95" fmla="*/ 2147483647 h 166"/>
                <a:gd name="T96" fmla="*/ 0 w 192"/>
                <a:gd name="T97" fmla="*/ 2147483647 h 166"/>
                <a:gd name="T98" fmla="*/ 2147483647 w 192"/>
                <a:gd name="T99" fmla="*/ 2147483647 h 166"/>
                <a:gd name="T100" fmla="*/ 2147483647 w 192"/>
                <a:gd name="T101" fmla="*/ 2147483647 h 166"/>
                <a:gd name="T102" fmla="*/ 2147483647 w 192"/>
                <a:gd name="T103" fmla="*/ 2147483647 h 166"/>
                <a:gd name="T104" fmla="*/ 2147483647 w 192"/>
                <a:gd name="T105" fmla="*/ 2147483647 h 166"/>
                <a:gd name="T106" fmla="*/ 2147483647 w 192"/>
                <a:gd name="T107" fmla="*/ 2147483647 h 166"/>
                <a:gd name="T108" fmla="*/ 2147483647 w 192"/>
                <a:gd name="T109" fmla="*/ 2147483647 h 166"/>
                <a:gd name="T110" fmla="*/ 2147483647 w 192"/>
                <a:gd name="T111" fmla="*/ 2147483647 h 166"/>
                <a:gd name="T112" fmla="*/ 2147483647 w 192"/>
                <a:gd name="T113" fmla="*/ 2147483647 h 166"/>
                <a:gd name="T114" fmla="*/ 2147483647 w 192"/>
                <a:gd name="T115" fmla="*/ 2147483647 h 166"/>
                <a:gd name="T116" fmla="*/ 2147483647 w 192"/>
                <a:gd name="T117" fmla="*/ 2147483647 h 166"/>
                <a:gd name="T118" fmla="*/ 2147483647 w 192"/>
                <a:gd name="T119" fmla="*/ 2147483647 h 166"/>
                <a:gd name="T120" fmla="*/ 2147483647 w 192"/>
                <a:gd name="T121" fmla="*/ 2147483647 h 166"/>
                <a:gd name="T122" fmla="*/ 2147483647 w 192"/>
                <a:gd name="T123" fmla="*/ 2147483647 h 1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2" h="166">
                  <a:moveTo>
                    <a:pt x="65" y="90"/>
                  </a:moveTo>
                  <a:lnTo>
                    <a:pt x="67" y="87"/>
                  </a:lnTo>
                  <a:lnTo>
                    <a:pt x="69" y="83"/>
                  </a:lnTo>
                  <a:lnTo>
                    <a:pt x="75" y="78"/>
                  </a:lnTo>
                  <a:lnTo>
                    <a:pt x="80" y="70"/>
                  </a:lnTo>
                  <a:lnTo>
                    <a:pt x="93" y="52"/>
                  </a:lnTo>
                  <a:lnTo>
                    <a:pt x="101" y="46"/>
                  </a:lnTo>
                  <a:lnTo>
                    <a:pt x="109" y="38"/>
                  </a:lnTo>
                  <a:lnTo>
                    <a:pt x="121" y="30"/>
                  </a:lnTo>
                  <a:lnTo>
                    <a:pt x="130" y="23"/>
                  </a:lnTo>
                  <a:lnTo>
                    <a:pt x="134" y="20"/>
                  </a:lnTo>
                  <a:lnTo>
                    <a:pt x="137" y="19"/>
                  </a:lnTo>
                  <a:lnTo>
                    <a:pt x="137" y="18"/>
                  </a:lnTo>
                  <a:lnTo>
                    <a:pt x="138" y="16"/>
                  </a:lnTo>
                  <a:lnTo>
                    <a:pt x="144" y="10"/>
                  </a:lnTo>
                  <a:lnTo>
                    <a:pt x="152" y="3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5" y="2"/>
                  </a:lnTo>
                  <a:lnTo>
                    <a:pt x="170" y="6"/>
                  </a:lnTo>
                  <a:lnTo>
                    <a:pt x="176" y="11"/>
                  </a:lnTo>
                  <a:lnTo>
                    <a:pt x="181" y="19"/>
                  </a:lnTo>
                  <a:lnTo>
                    <a:pt x="189" y="40"/>
                  </a:lnTo>
                  <a:lnTo>
                    <a:pt x="190" y="51"/>
                  </a:lnTo>
                  <a:lnTo>
                    <a:pt x="192" y="63"/>
                  </a:lnTo>
                  <a:lnTo>
                    <a:pt x="190" y="76"/>
                  </a:lnTo>
                  <a:lnTo>
                    <a:pt x="186" y="90"/>
                  </a:lnTo>
                  <a:lnTo>
                    <a:pt x="180" y="104"/>
                  </a:lnTo>
                  <a:lnTo>
                    <a:pt x="174" y="116"/>
                  </a:lnTo>
                  <a:lnTo>
                    <a:pt x="168" y="128"/>
                  </a:lnTo>
                  <a:lnTo>
                    <a:pt x="162" y="138"/>
                  </a:lnTo>
                  <a:lnTo>
                    <a:pt x="157" y="143"/>
                  </a:lnTo>
                  <a:lnTo>
                    <a:pt x="156" y="146"/>
                  </a:lnTo>
                  <a:lnTo>
                    <a:pt x="134" y="152"/>
                  </a:lnTo>
                  <a:lnTo>
                    <a:pt x="118" y="156"/>
                  </a:lnTo>
                  <a:lnTo>
                    <a:pt x="107" y="160"/>
                  </a:lnTo>
                  <a:lnTo>
                    <a:pt x="99" y="163"/>
                  </a:lnTo>
                  <a:lnTo>
                    <a:pt x="95" y="164"/>
                  </a:lnTo>
                  <a:lnTo>
                    <a:pt x="92" y="166"/>
                  </a:lnTo>
                  <a:lnTo>
                    <a:pt x="91" y="166"/>
                  </a:lnTo>
                  <a:lnTo>
                    <a:pt x="89" y="166"/>
                  </a:lnTo>
                  <a:lnTo>
                    <a:pt x="87" y="164"/>
                  </a:lnTo>
                  <a:lnTo>
                    <a:pt x="79" y="162"/>
                  </a:lnTo>
                  <a:lnTo>
                    <a:pt x="65" y="156"/>
                  </a:lnTo>
                  <a:lnTo>
                    <a:pt x="49" y="151"/>
                  </a:lnTo>
                  <a:lnTo>
                    <a:pt x="35" y="143"/>
                  </a:lnTo>
                  <a:lnTo>
                    <a:pt x="19" y="135"/>
                  </a:lnTo>
                  <a:lnTo>
                    <a:pt x="7" y="126"/>
                  </a:lnTo>
                  <a:lnTo>
                    <a:pt x="0" y="115"/>
                  </a:lnTo>
                  <a:lnTo>
                    <a:pt x="4" y="102"/>
                  </a:lnTo>
                  <a:lnTo>
                    <a:pt x="11" y="90"/>
                  </a:lnTo>
                  <a:lnTo>
                    <a:pt x="19" y="80"/>
                  </a:lnTo>
                  <a:lnTo>
                    <a:pt x="32" y="75"/>
                  </a:lnTo>
                  <a:lnTo>
                    <a:pt x="37" y="80"/>
                  </a:lnTo>
                  <a:lnTo>
                    <a:pt x="39" y="83"/>
                  </a:lnTo>
                  <a:lnTo>
                    <a:pt x="40" y="83"/>
                  </a:lnTo>
                  <a:lnTo>
                    <a:pt x="41" y="83"/>
                  </a:lnTo>
                  <a:lnTo>
                    <a:pt x="43" y="84"/>
                  </a:lnTo>
                  <a:lnTo>
                    <a:pt x="51" y="86"/>
                  </a:lnTo>
                  <a:lnTo>
                    <a:pt x="60" y="87"/>
                  </a:lnTo>
                  <a:lnTo>
                    <a:pt x="65" y="90"/>
                  </a:lnTo>
                  <a:close/>
                </a:path>
              </a:pathLst>
            </a:custGeom>
            <a:solidFill>
              <a:srgbClr val="99FF66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21554" name="Freeform 196">
              <a:extLst>
                <a:ext uri="{FF2B5EF4-FFF2-40B4-BE49-F238E27FC236}">
                  <a16:creationId xmlns:a16="http://schemas.microsoft.com/office/drawing/2014/main" id="{F95DADA5-3F53-C274-63BC-300E01989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1547" y="2411466"/>
              <a:ext cx="102192" cy="137051"/>
            </a:xfrm>
            <a:custGeom>
              <a:avLst/>
              <a:gdLst>
                <a:gd name="T0" fmla="*/ 2147483646 w 25"/>
                <a:gd name="T1" fmla="*/ 0 h 49"/>
                <a:gd name="T2" fmla="*/ 2147483646 w 25"/>
                <a:gd name="T3" fmla="*/ 2147483646 h 49"/>
                <a:gd name="T4" fmla="*/ 2147483646 w 25"/>
                <a:gd name="T5" fmla="*/ 2147483646 h 49"/>
                <a:gd name="T6" fmla="*/ 2147483646 w 25"/>
                <a:gd name="T7" fmla="*/ 2147483646 h 49"/>
                <a:gd name="T8" fmla="*/ 2147483646 w 25"/>
                <a:gd name="T9" fmla="*/ 2147483646 h 49"/>
                <a:gd name="T10" fmla="*/ 2147483646 w 25"/>
                <a:gd name="T11" fmla="*/ 2147483646 h 49"/>
                <a:gd name="T12" fmla="*/ 2147483646 w 25"/>
                <a:gd name="T13" fmla="*/ 2147483646 h 49"/>
                <a:gd name="T14" fmla="*/ 0 w 25"/>
                <a:gd name="T15" fmla="*/ 2147483646 h 49"/>
                <a:gd name="T16" fmla="*/ 2147483646 w 25"/>
                <a:gd name="T17" fmla="*/ 2147483646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49">
                  <a:moveTo>
                    <a:pt x="25" y="0"/>
                  </a:moveTo>
                  <a:lnTo>
                    <a:pt x="24" y="1"/>
                  </a:lnTo>
                  <a:lnTo>
                    <a:pt x="20" y="4"/>
                  </a:lnTo>
                  <a:lnTo>
                    <a:pt x="16" y="9"/>
                  </a:lnTo>
                  <a:lnTo>
                    <a:pt x="10" y="16"/>
                  </a:lnTo>
                  <a:lnTo>
                    <a:pt x="5" y="24"/>
                  </a:lnTo>
                  <a:lnTo>
                    <a:pt x="1" y="32"/>
                  </a:lnTo>
                  <a:lnTo>
                    <a:pt x="0" y="40"/>
                  </a:lnTo>
                  <a:lnTo>
                    <a:pt x="1" y="49"/>
                  </a:lnTo>
                </a:path>
              </a:pathLst>
            </a:custGeom>
            <a:noFill/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5" name="Freeform 197">
              <a:extLst>
                <a:ext uri="{FF2B5EF4-FFF2-40B4-BE49-F238E27FC236}">
                  <a16:creationId xmlns:a16="http://schemas.microsoft.com/office/drawing/2014/main" id="{2C59EC18-F3B5-657C-34AA-DDA28A9DA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929" y="2324760"/>
              <a:ext cx="282049" cy="120270"/>
            </a:xfrm>
            <a:custGeom>
              <a:avLst/>
              <a:gdLst>
                <a:gd name="T0" fmla="*/ 0 w 69"/>
                <a:gd name="T1" fmla="*/ 2147483646 h 43"/>
                <a:gd name="T2" fmla="*/ 2147483646 w 69"/>
                <a:gd name="T3" fmla="*/ 2147483646 h 43"/>
                <a:gd name="T4" fmla="*/ 2147483646 w 69"/>
                <a:gd name="T5" fmla="*/ 2147483646 h 43"/>
                <a:gd name="T6" fmla="*/ 2147483646 w 69"/>
                <a:gd name="T7" fmla="*/ 2147483646 h 43"/>
                <a:gd name="T8" fmla="*/ 2147483646 w 69"/>
                <a:gd name="T9" fmla="*/ 2147483646 h 43"/>
                <a:gd name="T10" fmla="*/ 2147483646 w 69"/>
                <a:gd name="T11" fmla="*/ 2147483646 h 43"/>
                <a:gd name="T12" fmla="*/ 2147483646 w 69"/>
                <a:gd name="T13" fmla="*/ 2147483646 h 43"/>
                <a:gd name="T14" fmla="*/ 2147483646 w 69"/>
                <a:gd name="T15" fmla="*/ 2147483646 h 43"/>
                <a:gd name="T16" fmla="*/ 2147483646 w 69"/>
                <a:gd name="T17" fmla="*/ 2147483646 h 43"/>
                <a:gd name="T18" fmla="*/ 2147483646 w 69"/>
                <a:gd name="T19" fmla="*/ 2147483646 h 43"/>
                <a:gd name="T20" fmla="*/ 2147483646 w 69"/>
                <a:gd name="T21" fmla="*/ 2147483646 h 43"/>
                <a:gd name="T22" fmla="*/ 2147483646 w 69"/>
                <a:gd name="T23" fmla="*/ 2147483646 h 43"/>
                <a:gd name="T24" fmla="*/ 2147483646 w 69"/>
                <a:gd name="T25" fmla="*/ 0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" h="43">
                  <a:moveTo>
                    <a:pt x="0" y="38"/>
                  </a:moveTo>
                  <a:lnTo>
                    <a:pt x="2" y="38"/>
                  </a:lnTo>
                  <a:lnTo>
                    <a:pt x="4" y="38"/>
                  </a:lnTo>
                  <a:lnTo>
                    <a:pt x="12" y="39"/>
                  </a:lnTo>
                  <a:lnTo>
                    <a:pt x="22" y="40"/>
                  </a:lnTo>
                  <a:lnTo>
                    <a:pt x="28" y="43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9" y="31"/>
                  </a:lnTo>
                  <a:lnTo>
                    <a:pt x="44" y="23"/>
                  </a:lnTo>
                  <a:lnTo>
                    <a:pt x="57" y="8"/>
                  </a:lnTo>
                  <a:lnTo>
                    <a:pt x="64" y="3"/>
                  </a:lnTo>
                  <a:lnTo>
                    <a:pt x="69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6" name="Freeform 198">
              <a:extLst>
                <a:ext uri="{FF2B5EF4-FFF2-40B4-BE49-F238E27FC236}">
                  <a16:creationId xmlns:a16="http://schemas.microsoft.com/office/drawing/2014/main" id="{675F141F-BC06-3102-F6EC-8FB195970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104" y="2509357"/>
              <a:ext cx="564096" cy="469884"/>
            </a:xfrm>
            <a:custGeom>
              <a:avLst/>
              <a:gdLst>
                <a:gd name="T0" fmla="*/ 2147483646 w 138"/>
                <a:gd name="T1" fmla="*/ 2147483646 h 168"/>
                <a:gd name="T2" fmla="*/ 2147483646 w 138"/>
                <a:gd name="T3" fmla="*/ 2147483646 h 168"/>
                <a:gd name="T4" fmla="*/ 2147483646 w 138"/>
                <a:gd name="T5" fmla="*/ 2147483646 h 168"/>
                <a:gd name="T6" fmla="*/ 2147483646 w 138"/>
                <a:gd name="T7" fmla="*/ 2147483646 h 168"/>
                <a:gd name="T8" fmla="*/ 0 w 138"/>
                <a:gd name="T9" fmla="*/ 2147483646 h 168"/>
                <a:gd name="T10" fmla="*/ 0 w 138"/>
                <a:gd name="T11" fmla="*/ 2147483646 h 168"/>
                <a:gd name="T12" fmla="*/ 2147483646 w 138"/>
                <a:gd name="T13" fmla="*/ 2147483646 h 168"/>
                <a:gd name="T14" fmla="*/ 2147483646 w 138"/>
                <a:gd name="T15" fmla="*/ 2147483646 h 168"/>
                <a:gd name="T16" fmla="*/ 2147483646 w 138"/>
                <a:gd name="T17" fmla="*/ 2147483646 h 168"/>
                <a:gd name="T18" fmla="*/ 2147483646 w 138"/>
                <a:gd name="T19" fmla="*/ 2147483646 h 168"/>
                <a:gd name="T20" fmla="*/ 2147483646 w 138"/>
                <a:gd name="T21" fmla="*/ 2147483646 h 168"/>
                <a:gd name="T22" fmla="*/ 2147483646 w 138"/>
                <a:gd name="T23" fmla="*/ 2147483646 h 168"/>
                <a:gd name="T24" fmla="*/ 2147483646 w 138"/>
                <a:gd name="T25" fmla="*/ 2147483646 h 168"/>
                <a:gd name="T26" fmla="*/ 2147483646 w 138"/>
                <a:gd name="T27" fmla="*/ 2147483646 h 168"/>
                <a:gd name="T28" fmla="*/ 2147483646 w 138"/>
                <a:gd name="T29" fmla="*/ 2147483646 h 168"/>
                <a:gd name="T30" fmla="*/ 2147483646 w 138"/>
                <a:gd name="T31" fmla="*/ 0 h 168"/>
                <a:gd name="T32" fmla="*/ 2147483646 w 138"/>
                <a:gd name="T33" fmla="*/ 2147483646 h 168"/>
                <a:gd name="T34" fmla="*/ 2147483646 w 138"/>
                <a:gd name="T35" fmla="*/ 2147483646 h 168"/>
                <a:gd name="T36" fmla="*/ 2147483646 w 138"/>
                <a:gd name="T37" fmla="*/ 2147483646 h 168"/>
                <a:gd name="T38" fmla="*/ 2147483646 w 138"/>
                <a:gd name="T39" fmla="*/ 2147483646 h 168"/>
                <a:gd name="T40" fmla="*/ 2147483646 w 138"/>
                <a:gd name="T41" fmla="*/ 2147483646 h 168"/>
                <a:gd name="T42" fmla="*/ 2147483646 w 138"/>
                <a:gd name="T43" fmla="*/ 2147483646 h 168"/>
                <a:gd name="T44" fmla="*/ 2147483646 w 138"/>
                <a:gd name="T45" fmla="*/ 2147483646 h 168"/>
                <a:gd name="T46" fmla="*/ 2147483646 w 138"/>
                <a:gd name="T47" fmla="*/ 2147483646 h 168"/>
                <a:gd name="T48" fmla="*/ 2147483646 w 138"/>
                <a:gd name="T49" fmla="*/ 2147483646 h 168"/>
                <a:gd name="T50" fmla="*/ 2147483646 w 138"/>
                <a:gd name="T51" fmla="*/ 2147483646 h 168"/>
                <a:gd name="T52" fmla="*/ 2147483646 w 138"/>
                <a:gd name="T53" fmla="*/ 2147483646 h 168"/>
                <a:gd name="T54" fmla="*/ 2147483646 w 138"/>
                <a:gd name="T55" fmla="*/ 2147483646 h 168"/>
                <a:gd name="T56" fmla="*/ 2147483646 w 138"/>
                <a:gd name="T57" fmla="*/ 2147483646 h 168"/>
                <a:gd name="T58" fmla="*/ 2147483646 w 138"/>
                <a:gd name="T59" fmla="*/ 2147483646 h 168"/>
                <a:gd name="T60" fmla="*/ 2147483646 w 138"/>
                <a:gd name="T61" fmla="*/ 2147483646 h 168"/>
                <a:gd name="T62" fmla="*/ 2147483646 w 138"/>
                <a:gd name="T63" fmla="*/ 2147483646 h 168"/>
                <a:gd name="T64" fmla="*/ 2147483646 w 138"/>
                <a:gd name="T65" fmla="*/ 2147483646 h 168"/>
                <a:gd name="T66" fmla="*/ 2147483646 w 138"/>
                <a:gd name="T67" fmla="*/ 2147483646 h 168"/>
                <a:gd name="T68" fmla="*/ 2147483646 w 138"/>
                <a:gd name="T69" fmla="*/ 2147483646 h 168"/>
                <a:gd name="T70" fmla="*/ 2147483646 w 138"/>
                <a:gd name="T71" fmla="*/ 2147483646 h 168"/>
                <a:gd name="T72" fmla="*/ 2147483646 w 138"/>
                <a:gd name="T73" fmla="*/ 2147483646 h 168"/>
                <a:gd name="T74" fmla="*/ 2147483646 w 138"/>
                <a:gd name="T75" fmla="*/ 2147483646 h 168"/>
                <a:gd name="T76" fmla="*/ 2147483646 w 138"/>
                <a:gd name="T77" fmla="*/ 2147483646 h 168"/>
                <a:gd name="T78" fmla="*/ 2147483646 w 138"/>
                <a:gd name="T79" fmla="*/ 2147483646 h 168"/>
                <a:gd name="T80" fmla="*/ 2147483646 w 138"/>
                <a:gd name="T81" fmla="*/ 2147483646 h 168"/>
                <a:gd name="T82" fmla="*/ 2147483646 w 138"/>
                <a:gd name="T83" fmla="*/ 2147483646 h 168"/>
                <a:gd name="T84" fmla="*/ 2147483646 w 138"/>
                <a:gd name="T85" fmla="*/ 2147483646 h 168"/>
                <a:gd name="T86" fmla="*/ 2147483646 w 138"/>
                <a:gd name="T87" fmla="*/ 2147483646 h 168"/>
                <a:gd name="T88" fmla="*/ 2147483646 w 138"/>
                <a:gd name="T89" fmla="*/ 2147483646 h 168"/>
                <a:gd name="T90" fmla="*/ 2147483646 w 138"/>
                <a:gd name="T91" fmla="*/ 2147483646 h 168"/>
                <a:gd name="T92" fmla="*/ 2147483646 w 138"/>
                <a:gd name="T93" fmla="*/ 2147483646 h 168"/>
                <a:gd name="T94" fmla="*/ 2147483646 w 138"/>
                <a:gd name="T95" fmla="*/ 2147483646 h 168"/>
                <a:gd name="T96" fmla="*/ 2147483646 w 138"/>
                <a:gd name="T97" fmla="*/ 2147483646 h 168"/>
                <a:gd name="T98" fmla="*/ 2147483646 w 138"/>
                <a:gd name="T99" fmla="*/ 2147483646 h 168"/>
                <a:gd name="T100" fmla="*/ 2147483646 w 138"/>
                <a:gd name="T101" fmla="*/ 2147483646 h 168"/>
                <a:gd name="T102" fmla="*/ 2147483646 w 138"/>
                <a:gd name="T103" fmla="*/ 2147483646 h 168"/>
                <a:gd name="T104" fmla="*/ 2147483646 w 138"/>
                <a:gd name="T105" fmla="*/ 2147483646 h 168"/>
                <a:gd name="T106" fmla="*/ 2147483646 w 138"/>
                <a:gd name="T107" fmla="*/ 2147483646 h 168"/>
                <a:gd name="T108" fmla="*/ 2147483646 w 138"/>
                <a:gd name="T109" fmla="*/ 2147483646 h 16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38" h="168">
                  <a:moveTo>
                    <a:pt x="10" y="92"/>
                  </a:moveTo>
                  <a:lnTo>
                    <a:pt x="8" y="89"/>
                  </a:lnTo>
                  <a:lnTo>
                    <a:pt x="5" y="85"/>
                  </a:lnTo>
                  <a:lnTo>
                    <a:pt x="1" y="80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2" y="70"/>
                  </a:lnTo>
                  <a:lnTo>
                    <a:pt x="9" y="66"/>
                  </a:lnTo>
                  <a:lnTo>
                    <a:pt x="17" y="60"/>
                  </a:lnTo>
                  <a:lnTo>
                    <a:pt x="22" y="50"/>
                  </a:lnTo>
                  <a:lnTo>
                    <a:pt x="26" y="37"/>
                  </a:lnTo>
                  <a:lnTo>
                    <a:pt x="30" y="24"/>
                  </a:lnTo>
                  <a:lnTo>
                    <a:pt x="36" y="12"/>
                  </a:lnTo>
                  <a:lnTo>
                    <a:pt x="45" y="1"/>
                  </a:lnTo>
                  <a:lnTo>
                    <a:pt x="53" y="0"/>
                  </a:lnTo>
                  <a:lnTo>
                    <a:pt x="65" y="1"/>
                  </a:lnTo>
                  <a:lnTo>
                    <a:pt x="81" y="6"/>
                  </a:lnTo>
                  <a:lnTo>
                    <a:pt x="97" y="13"/>
                  </a:lnTo>
                  <a:lnTo>
                    <a:pt x="113" y="20"/>
                  </a:lnTo>
                  <a:lnTo>
                    <a:pt x="125" y="26"/>
                  </a:lnTo>
                  <a:lnTo>
                    <a:pt x="135" y="32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3" y="57"/>
                  </a:lnTo>
                  <a:lnTo>
                    <a:pt x="129" y="78"/>
                  </a:lnTo>
                  <a:lnTo>
                    <a:pt x="125" y="96"/>
                  </a:lnTo>
                  <a:lnTo>
                    <a:pt x="121" y="110"/>
                  </a:lnTo>
                  <a:lnTo>
                    <a:pt x="118" y="124"/>
                  </a:lnTo>
                  <a:lnTo>
                    <a:pt x="115" y="136"/>
                  </a:lnTo>
                  <a:lnTo>
                    <a:pt x="114" y="144"/>
                  </a:lnTo>
                  <a:lnTo>
                    <a:pt x="113" y="150"/>
                  </a:lnTo>
                  <a:lnTo>
                    <a:pt x="111" y="157"/>
                  </a:lnTo>
                  <a:lnTo>
                    <a:pt x="110" y="161"/>
                  </a:lnTo>
                  <a:lnTo>
                    <a:pt x="110" y="165"/>
                  </a:lnTo>
                  <a:lnTo>
                    <a:pt x="109" y="168"/>
                  </a:lnTo>
                  <a:lnTo>
                    <a:pt x="95" y="164"/>
                  </a:lnTo>
                  <a:lnTo>
                    <a:pt x="85" y="161"/>
                  </a:lnTo>
                  <a:lnTo>
                    <a:pt x="66" y="156"/>
                  </a:lnTo>
                  <a:lnTo>
                    <a:pt x="53" y="150"/>
                  </a:lnTo>
                  <a:lnTo>
                    <a:pt x="45" y="148"/>
                  </a:lnTo>
                  <a:lnTo>
                    <a:pt x="40" y="146"/>
                  </a:lnTo>
                  <a:lnTo>
                    <a:pt x="37" y="146"/>
                  </a:lnTo>
                  <a:lnTo>
                    <a:pt x="36" y="145"/>
                  </a:lnTo>
                  <a:lnTo>
                    <a:pt x="34" y="145"/>
                  </a:lnTo>
                  <a:lnTo>
                    <a:pt x="32" y="144"/>
                  </a:lnTo>
                  <a:lnTo>
                    <a:pt x="28" y="140"/>
                  </a:lnTo>
                  <a:lnTo>
                    <a:pt x="22" y="133"/>
                  </a:lnTo>
                  <a:lnTo>
                    <a:pt x="18" y="126"/>
                  </a:lnTo>
                  <a:lnTo>
                    <a:pt x="14" y="117"/>
                  </a:lnTo>
                  <a:lnTo>
                    <a:pt x="10" y="105"/>
                  </a:lnTo>
                  <a:lnTo>
                    <a:pt x="10" y="92"/>
                  </a:lnTo>
                  <a:close/>
                </a:path>
              </a:pathLst>
            </a:custGeom>
            <a:solidFill>
              <a:srgbClr val="FFE6BE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7" name="Freeform 199">
              <a:extLst>
                <a:ext uri="{FF2B5EF4-FFF2-40B4-BE49-F238E27FC236}">
                  <a16:creationId xmlns:a16="http://schemas.microsoft.com/office/drawing/2014/main" id="{10EECE09-798F-2BE3-667B-2DF2904E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44" y="2766676"/>
              <a:ext cx="183944" cy="123065"/>
            </a:xfrm>
            <a:custGeom>
              <a:avLst/>
              <a:gdLst>
                <a:gd name="T0" fmla="*/ 0 w 45"/>
                <a:gd name="T1" fmla="*/ 2147483646 h 44"/>
                <a:gd name="T2" fmla="*/ 2147483646 w 45"/>
                <a:gd name="T3" fmla="*/ 2147483646 h 44"/>
                <a:gd name="T4" fmla="*/ 2147483646 w 45"/>
                <a:gd name="T5" fmla="*/ 2147483646 h 44"/>
                <a:gd name="T6" fmla="*/ 2147483646 w 45"/>
                <a:gd name="T7" fmla="*/ 2147483646 h 44"/>
                <a:gd name="T8" fmla="*/ 2147483646 w 45"/>
                <a:gd name="T9" fmla="*/ 2147483646 h 44"/>
                <a:gd name="T10" fmla="*/ 2147483646 w 45"/>
                <a:gd name="T11" fmla="*/ 2147483646 h 44"/>
                <a:gd name="T12" fmla="*/ 2147483646 w 45"/>
                <a:gd name="T13" fmla="*/ 2147483646 h 44"/>
                <a:gd name="T14" fmla="*/ 2147483646 w 45"/>
                <a:gd name="T15" fmla="*/ 0 h 44"/>
                <a:gd name="T16" fmla="*/ 2147483646 w 45"/>
                <a:gd name="T17" fmla="*/ 2147483646 h 44"/>
                <a:gd name="T18" fmla="*/ 2147483646 w 45"/>
                <a:gd name="T19" fmla="*/ 2147483646 h 44"/>
                <a:gd name="T20" fmla="*/ 2147483646 w 45"/>
                <a:gd name="T21" fmla="*/ 2147483646 h 44"/>
                <a:gd name="T22" fmla="*/ 2147483646 w 45"/>
                <a:gd name="T23" fmla="*/ 2147483646 h 44"/>
                <a:gd name="T24" fmla="*/ 2147483646 w 45"/>
                <a:gd name="T25" fmla="*/ 2147483646 h 44"/>
                <a:gd name="T26" fmla="*/ 2147483646 w 45"/>
                <a:gd name="T27" fmla="*/ 2147483646 h 44"/>
                <a:gd name="T28" fmla="*/ 2147483646 w 45"/>
                <a:gd name="T29" fmla="*/ 2147483646 h 44"/>
                <a:gd name="T30" fmla="*/ 0 w 45"/>
                <a:gd name="T31" fmla="*/ 2147483646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5" h="44">
                  <a:moveTo>
                    <a:pt x="0" y="18"/>
                  </a:moveTo>
                  <a:lnTo>
                    <a:pt x="1" y="18"/>
                  </a:lnTo>
                  <a:lnTo>
                    <a:pt x="4" y="17"/>
                  </a:lnTo>
                  <a:lnTo>
                    <a:pt x="11" y="14"/>
                  </a:lnTo>
                  <a:lnTo>
                    <a:pt x="17" y="12"/>
                  </a:lnTo>
                  <a:lnTo>
                    <a:pt x="32" y="6"/>
                  </a:lnTo>
                  <a:lnTo>
                    <a:pt x="40" y="2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2" y="5"/>
                  </a:lnTo>
                  <a:lnTo>
                    <a:pt x="40" y="12"/>
                  </a:lnTo>
                  <a:lnTo>
                    <a:pt x="37" y="18"/>
                  </a:lnTo>
                  <a:lnTo>
                    <a:pt x="27" y="33"/>
                  </a:lnTo>
                  <a:lnTo>
                    <a:pt x="20" y="38"/>
                  </a:lnTo>
                  <a:lnTo>
                    <a:pt x="12" y="4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8" name="Freeform 200">
              <a:extLst>
                <a:ext uri="{FF2B5EF4-FFF2-40B4-BE49-F238E27FC236}">
                  <a16:creationId xmlns:a16="http://schemas.microsoft.com/office/drawing/2014/main" id="{245667D9-07B6-8758-9BC4-FC58CF85A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44" y="2766676"/>
              <a:ext cx="183944" cy="123065"/>
            </a:xfrm>
            <a:custGeom>
              <a:avLst/>
              <a:gdLst>
                <a:gd name="T0" fmla="*/ 0 w 45"/>
                <a:gd name="T1" fmla="*/ 2147483646 h 44"/>
                <a:gd name="T2" fmla="*/ 2147483646 w 45"/>
                <a:gd name="T3" fmla="*/ 2147483646 h 44"/>
                <a:gd name="T4" fmla="*/ 2147483646 w 45"/>
                <a:gd name="T5" fmla="*/ 2147483646 h 44"/>
                <a:gd name="T6" fmla="*/ 2147483646 w 45"/>
                <a:gd name="T7" fmla="*/ 2147483646 h 44"/>
                <a:gd name="T8" fmla="*/ 2147483646 w 45"/>
                <a:gd name="T9" fmla="*/ 2147483646 h 44"/>
                <a:gd name="T10" fmla="*/ 2147483646 w 45"/>
                <a:gd name="T11" fmla="*/ 2147483646 h 44"/>
                <a:gd name="T12" fmla="*/ 2147483646 w 45"/>
                <a:gd name="T13" fmla="*/ 2147483646 h 44"/>
                <a:gd name="T14" fmla="*/ 2147483646 w 45"/>
                <a:gd name="T15" fmla="*/ 0 h 44"/>
                <a:gd name="T16" fmla="*/ 2147483646 w 45"/>
                <a:gd name="T17" fmla="*/ 2147483646 h 44"/>
                <a:gd name="T18" fmla="*/ 2147483646 w 45"/>
                <a:gd name="T19" fmla="*/ 2147483646 h 44"/>
                <a:gd name="T20" fmla="*/ 2147483646 w 45"/>
                <a:gd name="T21" fmla="*/ 2147483646 h 44"/>
                <a:gd name="T22" fmla="*/ 2147483646 w 45"/>
                <a:gd name="T23" fmla="*/ 2147483646 h 44"/>
                <a:gd name="T24" fmla="*/ 2147483646 w 45"/>
                <a:gd name="T25" fmla="*/ 2147483646 h 44"/>
                <a:gd name="T26" fmla="*/ 2147483646 w 45"/>
                <a:gd name="T27" fmla="*/ 2147483646 h 44"/>
                <a:gd name="T28" fmla="*/ 2147483646 w 45"/>
                <a:gd name="T29" fmla="*/ 2147483646 h 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5" h="44">
                  <a:moveTo>
                    <a:pt x="0" y="18"/>
                  </a:moveTo>
                  <a:lnTo>
                    <a:pt x="1" y="18"/>
                  </a:lnTo>
                  <a:lnTo>
                    <a:pt x="4" y="17"/>
                  </a:lnTo>
                  <a:lnTo>
                    <a:pt x="11" y="14"/>
                  </a:lnTo>
                  <a:lnTo>
                    <a:pt x="17" y="12"/>
                  </a:lnTo>
                  <a:lnTo>
                    <a:pt x="32" y="6"/>
                  </a:lnTo>
                  <a:lnTo>
                    <a:pt x="40" y="2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2" y="5"/>
                  </a:lnTo>
                  <a:lnTo>
                    <a:pt x="40" y="12"/>
                  </a:lnTo>
                  <a:lnTo>
                    <a:pt x="37" y="18"/>
                  </a:lnTo>
                  <a:lnTo>
                    <a:pt x="27" y="33"/>
                  </a:lnTo>
                  <a:lnTo>
                    <a:pt x="20" y="38"/>
                  </a:lnTo>
                  <a:lnTo>
                    <a:pt x="12" y="44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59" name="Freeform 201">
              <a:extLst>
                <a:ext uri="{FF2B5EF4-FFF2-40B4-BE49-F238E27FC236}">
                  <a16:creationId xmlns:a16="http://schemas.microsoft.com/office/drawing/2014/main" id="{538CA0A6-3384-BA74-AC52-CAEFF98C4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9436" y="2635222"/>
              <a:ext cx="49053" cy="44751"/>
            </a:xfrm>
            <a:custGeom>
              <a:avLst/>
              <a:gdLst>
                <a:gd name="T0" fmla="*/ 2147483646 w 12"/>
                <a:gd name="T1" fmla="*/ 2147483646 h 16"/>
                <a:gd name="T2" fmla="*/ 2147483646 w 12"/>
                <a:gd name="T3" fmla="*/ 2147483646 h 16"/>
                <a:gd name="T4" fmla="*/ 2147483646 w 12"/>
                <a:gd name="T5" fmla="*/ 2147483646 h 16"/>
                <a:gd name="T6" fmla="*/ 0 w 12"/>
                <a:gd name="T7" fmla="*/ 2147483646 h 16"/>
                <a:gd name="T8" fmla="*/ 0 w 12"/>
                <a:gd name="T9" fmla="*/ 2147483646 h 16"/>
                <a:gd name="T10" fmla="*/ 2147483646 w 12"/>
                <a:gd name="T11" fmla="*/ 2147483646 h 16"/>
                <a:gd name="T12" fmla="*/ 2147483646 w 12"/>
                <a:gd name="T13" fmla="*/ 0 h 16"/>
                <a:gd name="T14" fmla="*/ 2147483646 w 12"/>
                <a:gd name="T15" fmla="*/ 2147483646 h 16"/>
                <a:gd name="T16" fmla="*/ 2147483646 w 12"/>
                <a:gd name="T17" fmla="*/ 2147483646 h 16"/>
                <a:gd name="T18" fmla="*/ 2147483646 w 12"/>
                <a:gd name="T19" fmla="*/ 214748364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6">
                  <a:moveTo>
                    <a:pt x="12" y="9"/>
                  </a:moveTo>
                  <a:lnTo>
                    <a:pt x="9" y="15"/>
                  </a:lnTo>
                  <a:lnTo>
                    <a:pt x="4" y="16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0" name="Freeform 202">
              <a:extLst>
                <a:ext uri="{FF2B5EF4-FFF2-40B4-BE49-F238E27FC236}">
                  <a16:creationId xmlns:a16="http://schemas.microsoft.com/office/drawing/2014/main" id="{C401169D-D2D6-EB2E-05F7-232D07FB6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698" y="2587671"/>
              <a:ext cx="85841" cy="50344"/>
            </a:xfrm>
            <a:custGeom>
              <a:avLst/>
              <a:gdLst>
                <a:gd name="T0" fmla="*/ 0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0 h 18"/>
                <a:gd name="T6" fmla="*/ 2147483646 w 21"/>
                <a:gd name="T7" fmla="*/ 2147483646 h 18"/>
                <a:gd name="T8" fmla="*/ 2147483646 w 21"/>
                <a:gd name="T9" fmla="*/ 2147483646 h 18"/>
                <a:gd name="T10" fmla="*/ 2147483646 w 21"/>
                <a:gd name="T11" fmla="*/ 2147483646 h 18"/>
                <a:gd name="T12" fmla="*/ 2147483646 w 21"/>
                <a:gd name="T13" fmla="*/ 2147483646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18">
                  <a:moveTo>
                    <a:pt x="0" y="4"/>
                  </a:moveTo>
                  <a:lnTo>
                    <a:pt x="5" y="1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1" y="13"/>
                  </a:lnTo>
                  <a:lnTo>
                    <a:pt x="21" y="18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1" name="Freeform 203">
              <a:extLst>
                <a:ext uri="{FF2B5EF4-FFF2-40B4-BE49-F238E27FC236}">
                  <a16:creationId xmlns:a16="http://schemas.microsoft.com/office/drawing/2014/main" id="{3B8AFBB3-374F-3843-DF04-019278247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2209" y="2377904"/>
              <a:ext cx="715341" cy="590156"/>
            </a:xfrm>
            <a:custGeom>
              <a:avLst/>
              <a:gdLst>
                <a:gd name="T0" fmla="*/ 2147483646 w 175"/>
                <a:gd name="T1" fmla="*/ 2147483646 h 211"/>
                <a:gd name="T2" fmla="*/ 2147483646 w 175"/>
                <a:gd name="T3" fmla="*/ 2147483646 h 211"/>
                <a:gd name="T4" fmla="*/ 2147483646 w 175"/>
                <a:gd name="T5" fmla="*/ 2147483646 h 211"/>
                <a:gd name="T6" fmla="*/ 2147483646 w 175"/>
                <a:gd name="T7" fmla="*/ 2147483646 h 211"/>
                <a:gd name="T8" fmla="*/ 2147483646 w 175"/>
                <a:gd name="T9" fmla="*/ 2147483646 h 211"/>
                <a:gd name="T10" fmla="*/ 2147483646 w 175"/>
                <a:gd name="T11" fmla="*/ 2147483646 h 211"/>
                <a:gd name="T12" fmla="*/ 2147483646 w 175"/>
                <a:gd name="T13" fmla="*/ 2147483646 h 211"/>
                <a:gd name="T14" fmla="*/ 2147483646 w 175"/>
                <a:gd name="T15" fmla="*/ 2147483646 h 211"/>
                <a:gd name="T16" fmla="*/ 2147483646 w 175"/>
                <a:gd name="T17" fmla="*/ 2147483646 h 211"/>
                <a:gd name="T18" fmla="*/ 2147483646 w 175"/>
                <a:gd name="T19" fmla="*/ 2147483646 h 211"/>
                <a:gd name="T20" fmla="*/ 2147483646 w 175"/>
                <a:gd name="T21" fmla="*/ 2147483646 h 211"/>
                <a:gd name="T22" fmla="*/ 2147483646 w 175"/>
                <a:gd name="T23" fmla="*/ 2147483646 h 211"/>
                <a:gd name="T24" fmla="*/ 2147483646 w 175"/>
                <a:gd name="T25" fmla="*/ 2147483646 h 211"/>
                <a:gd name="T26" fmla="*/ 2147483646 w 175"/>
                <a:gd name="T27" fmla="*/ 2147483646 h 211"/>
                <a:gd name="T28" fmla="*/ 2147483646 w 175"/>
                <a:gd name="T29" fmla="*/ 2147483646 h 211"/>
                <a:gd name="T30" fmla="*/ 2147483646 w 175"/>
                <a:gd name="T31" fmla="*/ 2147483646 h 211"/>
                <a:gd name="T32" fmla="*/ 2147483646 w 175"/>
                <a:gd name="T33" fmla="*/ 2147483646 h 211"/>
                <a:gd name="T34" fmla="*/ 2147483646 w 175"/>
                <a:gd name="T35" fmla="*/ 2147483646 h 211"/>
                <a:gd name="T36" fmla="*/ 0 w 175"/>
                <a:gd name="T37" fmla="*/ 2147483646 h 211"/>
                <a:gd name="T38" fmla="*/ 2147483646 w 175"/>
                <a:gd name="T39" fmla="*/ 2147483646 h 211"/>
                <a:gd name="T40" fmla="*/ 2147483646 w 175"/>
                <a:gd name="T41" fmla="*/ 2147483646 h 211"/>
                <a:gd name="T42" fmla="*/ 2147483646 w 175"/>
                <a:gd name="T43" fmla="*/ 2147483646 h 211"/>
                <a:gd name="T44" fmla="*/ 2147483646 w 175"/>
                <a:gd name="T45" fmla="*/ 2147483646 h 211"/>
                <a:gd name="T46" fmla="*/ 2147483646 w 175"/>
                <a:gd name="T47" fmla="*/ 2147483646 h 211"/>
                <a:gd name="T48" fmla="*/ 2147483646 w 175"/>
                <a:gd name="T49" fmla="*/ 2147483646 h 211"/>
                <a:gd name="T50" fmla="*/ 2147483646 w 175"/>
                <a:gd name="T51" fmla="*/ 2147483646 h 211"/>
                <a:gd name="T52" fmla="*/ 2147483646 w 175"/>
                <a:gd name="T53" fmla="*/ 2147483646 h 211"/>
                <a:gd name="T54" fmla="*/ 2147483646 w 175"/>
                <a:gd name="T55" fmla="*/ 0 h 211"/>
                <a:gd name="T56" fmla="*/ 2147483646 w 175"/>
                <a:gd name="T57" fmla="*/ 2147483646 h 211"/>
                <a:gd name="T58" fmla="*/ 2147483646 w 175"/>
                <a:gd name="T59" fmla="*/ 2147483646 h 211"/>
                <a:gd name="T60" fmla="*/ 2147483646 w 175"/>
                <a:gd name="T61" fmla="*/ 2147483646 h 211"/>
                <a:gd name="T62" fmla="*/ 2147483646 w 175"/>
                <a:gd name="T63" fmla="*/ 2147483646 h 211"/>
                <a:gd name="T64" fmla="*/ 2147483646 w 175"/>
                <a:gd name="T65" fmla="*/ 2147483646 h 211"/>
                <a:gd name="T66" fmla="*/ 2147483646 w 175"/>
                <a:gd name="T67" fmla="*/ 2147483646 h 211"/>
                <a:gd name="T68" fmla="*/ 2147483646 w 175"/>
                <a:gd name="T69" fmla="*/ 2147483646 h 211"/>
                <a:gd name="T70" fmla="*/ 2147483646 w 175"/>
                <a:gd name="T71" fmla="*/ 2147483646 h 211"/>
                <a:gd name="T72" fmla="*/ 2147483646 w 175"/>
                <a:gd name="T73" fmla="*/ 2147483646 h 211"/>
                <a:gd name="T74" fmla="*/ 2147483646 w 175"/>
                <a:gd name="T75" fmla="*/ 2147483646 h 211"/>
                <a:gd name="T76" fmla="*/ 2147483646 w 175"/>
                <a:gd name="T77" fmla="*/ 2147483646 h 211"/>
                <a:gd name="T78" fmla="*/ 2147483646 w 175"/>
                <a:gd name="T79" fmla="*/ 2147483646 h 211"/>
                <a:gd name="T80" fmla="*/ 2147483646 w 175"/>
                <a:gd name="T81" fmla="*/ 2147483646 h 211"/>
                <a:gd name="T82" fmla="*/ 2147483646 w 175"/>
                <a:gd name="T83" fmla="*/ 2147483646 h 21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5" h="211">
                  <a:moveTo>
                    <a:pt x="67" y="189"/>
                  </a:moveTo>
                  <a:lnTo>
                    <a:pt x="67" y="188"/>
                  </a:lnTo>
                  <a:lnTo>
                    <a:pt x="67" y="185"/>
                  </a:lnTo>
                  <a:lnTo>
                    <a:pt x="69" y="176"/>
                  </a:lnTo>
                  <a:lnTo>
                    <a:pt x="69" y="161"/>
                  </a:lnTo>
                  <a:lnTo>
                    <a:pt x="70" y="144"/>
                  </a:lnTo>
                  <a:lnTo>
                    <a:pt x="70" y="127"/>
                  </a:lnTo>
                  <a:lnTo>
                    <a:pt x="70" y="109"/>
                  </a:lnTo>
                  <a:lnTo>
                    <a:pt x="70" y="95"/>
                  </a:lnTo>
                  <a:lnTo>
                    <a:pt x="69" y="85"/>
                  </a:lnTo>
                  <a:lnTo>
                    <a:pt x="62" y="79"/>
                  </a:lnTo>
                  <a:lnTo>
                    <a:pt x="53" y="73"/>
                  </a:lnTo>
                  <a:lnTo>
                    <a:pt x="31" y="65"/>
                  </a:lnTo>
                  <a:lnTo>
                    <a:pt x="22" y="63"/>
                  </a:lnTo>
                  <a:lnTo>
                    <a:pt x="13" y="60"/>
                  </a:lnTo>
                  <a:lnTo>
                    <a:pt x="6" y="57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4" y="36"/>
                  </a:lnTo>
                  <a:lnTo>
                    <a:pt x="9" y="31"/>
                  </a:lnTo>
                  <a:lnTo>
                    <a:pt x="16" y="24"/>
                  </a:lnTo>
                  <a:lnTo>
                    <a:pt x="26" y="17"/>
                  </a:lnTo>
                  <a:lnTo>
                    <a:pt x="39" y="11"/>
                  </a:lnTo>
                  <a:lnTo>
                    <a:pt x="57" y="4"/>
                  </a:lnTo>
                  <a:lnTo>
                    <a:pt x="75" y="1"/>
                  </a:lnTo>
                  <a:lnTo>
                    <a:pt x="95" y="0"/>
                  </a:lnTo>
                  <a:lnTo>
                    <a:pt x="114" y="3"/>
                  </a:lnTo>
                  <a:lnTo>
                    <a:pt x="134" y="11"/>
                  </a:lnTo>
                  <a:lnTo>
                    <a:pt x="143" y="16"/>
                  </a:lnTo>
                  <a:lnTo>
                    <a:pt x="151" y="24"/>
                  </a:lnTo>
                  <a:lnTo>
                    <a:pt x="159" y="32"/>
                  </a:lnTo>
                  <a:lnTo>
                    <a:pt x="164" y="41"/>
                  </a:lnTo>
                  <a:lnTo>
                    <a:pt x="172" y="64"/>
                  </a:lnTo>
                  <a:lnTo>
                    <a:pt x="175" y="88"/>
                  </a:lnTo>
                  <a:lnTo>
                    <a:pt x="174" y="115"/>
                  </a:lnTo>
                  <a:lnTo>
                    <a:pt x="168" y="141"/>
                  </a:lnTo>
                  <a:lnTo>
                    <a:pt x="160" y="167"/>
                  </a:lnTo>
                  <a:lnTo>
                    <a:pt x="150" y="191"/>
                  </a:lnTo>
                  <a:lnTo>
                    <a:pt x="138" y="211"/>
                  </a:lnTo>
                  <a:lnTo>
                    <a:pt x="67" y="189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2" name="Freeform 204">
              <a:extLst>
                <a:ext uri="{FF2B5EF4-FFF2-40B4-BE49-F238E27FC236}">
                  <a16:creationId xmlns:a16="http://schemas.microsoft.com/office/drawing/2014/main" id="{46427B66-3841-27A4-01A1-10531F77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294" y="3074339"/>
              <a:ext cx="49053" cy="41956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2147483646 w 12"/>
                <a:gd name="T7" fmla="*/ 2147483646 h 15"/>
                <a:gd name="T8" fmla="*/ 0 w 12"/>
                <a:gd name="T9" fmla="*/ 2147483646 h 15"/>
                <a:gd name="T10" fmla="*/ 0 w 12"/>
                <a:gd name="T11" fmla="*/ 2147483646 h 15"/>
                <a:gd name="T12" fmla="*/ 2147483646 w 12"/>
                <a:gd name="T13" fmla="*/ 0 h 15"/>
                <a:gd name="T14" fmla="*/ 2147483646 w 12"/>
                <a:gd name="T15" fmla="*/ 0 h 15"/>
                <a:gd name="T16" fmla="*/ 2147483646 w 12"/>
                <a:gd name="T17" fmla="*/ 2147483646 h 15"/>
                <a:gd name="T18" fmla="*/ 2147483646 w 12"/>
                <a:gd name="T19" fmla="*/ 2147483646 h 15"/>
                <a:gd name="T20" fmla="*/ 2147483646 w 12"/>
                <a:gd name="T21" fmla="*/ 2147483646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5">
                  <a:moveTo>
                    <a:pt x="11" y="10"/>
                  </a:moveTo>
                  <a:lnTo>
                    <a:pt x="8" y="15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0" y="11"/>
                  </a:lnTo>
                  <a:lnTo>
                    <a:pt x="0" y="6"/>
                  </a:lnTo>
                  <a:lnTo>
                    <a:pt x="4" y="0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3" name="Freeform 205">
              <a:extLst>
                <a:ext uri="{FF2B5EF4-FFF2-40B4-BE49-F238E27FC236}">
                  <a16:creationId xmlns:a16="http://schemas.microsoft.com/office/drawing/2014/main" id="{1D23A8E3-829D-FDCC-9663-5065A886D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995" y="3004415"/>
              <a:ext cx="85841" cy="53144"/>
            </a:xfrm>
            <a:custGeom>
              <a:avLst/>
              <a:gdLst>
                <a:gd name="T0" fmla="*/ 0 w 21"/>
                <a:gd name="T1" fmla="*/ 2147483646 h 19"/>
                <a:gd name="T2" fmla="*/ 2147483646 w 21"/>
                <a:gd name="T3" fmla="*/ 2147483646 h 19"/>
                <a:gd name="T4" fmla="*/ 2147483646 w 21"/>
                <a:gd name="T5" fmla="*/ 0 h 19"/>
                <a:gd name="T6" fmla="*/ 2147483646 w 21"/>
                <a:gd name="T7" fmla="*/ 2147483646 h 19"/>
                <a:gd name="T8" fmla="*/ 2147483646 w 21"/>
                <a:gd name="T9" fmla="*/ 2147483646 h 19"/>
                <a:gd name="T10" fmla="*/ 2147483646 w 21"/>
                <a:gd name="T11" fmla="*/ 2147483646 h 19"/>
                <a:gd name="T12" fmla="*/ 2147483646 w 21"/>
                <a:gd name="T13" fmla="*/ 214748364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19">
                  <a:moveTo>
                    <a:pt x="0" y="3"/>
                  </a:moveTo>
                  <a:lnTo>
                    <a:pt x="5" y="1"/>
                  </a:lnTo>
                  <a:lnTo>
                    <a:pt x="12" y="0"/>
                  </a:lnTo>
                  <a:lnTo>
                    <a:pt x="16" y="3"/>
                  </a:lnTo>
                  <a:lnTo>
                    <a:pt x="20" y="7"/>
                  </a:lnTo>
                  <a:lnTo>
                    <a:pt x="21" y="12"/>
                  </a:lnTo>
                  <a:lnTo>
                    <a:pt x="21" y="19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4" name="Freeform 206">
              <a:extLst>
                <a:ext uri="{FF2B5EF4-FFF2-40B4-BE49-F238E27FC236}">
                  <a16:creationId xmlns:a16="http://schemas.microsoft.com/office/drawing/2014/main" id="{A54BAC1D-483C-B064-8C00-13E0CF4D7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032" y="2867366"/>
              <a:ext cx="637674" cy="506246"/>
            </a:xfrm>
            <a:custGeom>
              <a:avLst/>
              <a:gdLst>
                <a:gd name="T0" fmla="*/ 2147483646 w 156"/>
                <a:gd name="T1" fmla="*/ 2147483646 h 181"/>
                <a:gd name="T2" fmla="*/ 2147483646 w 156"/>
                <a:gd name="T3" fmla="*/ 2147483646 h 181"/>
                <a:gd name="T4" fmla="*/ 2147483646 w 156"/>
                <a:gd name="T5" fmla="*/ 2147483646 h 181"/>
                <a:gd name="T6" fmla="*/ 2147483646 w 156"/>
                <a:gd name="T7" fmla="*/ 2147483646 h 181"/>
                <a:gd name="T8" fmla="*/ 2147483646 w 156"/>
                <a:gd name="T9" fmla="*/ 2147483646 h 181"/>
                <a:gd name="T10" fmla="*/ 2147483646 w 156"/>
                <a:gd name="T11" fmla="*/ 2147483646 h 181"/>
                <a:gd name="T12" fmla="*/ 2147483646 w 156"/>
                <a:gd name="T13" fmla="*/ 2147483646 h 181"/>
                <a:gd name="T14" fmla="*/ 2147483646 w 156"/>
                <a:gd name="T15" fmla="*/ 2147483646 h 181"/>
                <a:gd name="T16" fmla="*/ 2147483646 w 156"/>
                <a:gd name="T17" fmla="*/ 2147483646 h 181"/>
                <a:gd name="T18" fmla="*/ 0 w 156"/>
                <a:gd name="T19" fmla="*/ 2147483646 h 181"/>
                <a:gd name="T20" fmla="*/ 2147483646 w 156"/>
                <a:gd name="T21" fmla="*/ 2147483646 h 181"/>
                <a:gd name="T22" fmla="*/ 2147483646 w 156"/>
                <a:gd name="T23" fmla="*/ 2147483646 h 181"/>
                <a:gd name="T24" fmla="*/ 2147483646 w 156"/>
                <a:gd name="T25" fmla="*/ 0 h 181"/>
                <a:gd name="T26" fmla="*/ 2147483646 w 156"/>
                <a:gd name="T27" fmla="*/ 2147483646 h 181"/>
                <a:gd name="T28" fmla="*/ 2147483646 w 156"/>
                <a:gd name="T29" fmla="*/ 2147483646 h 181"/>
                <a:gd name="T30" fmla="*/ 2147483646 w 156"/>
                <a:gd name="T31" fmla="*/ 2147483646 h 181"/>
                <a:gd name="T32" fmla="*/ 2147483646 w 156"/>
                <a:gd name="T33" fmla="*/ 2147483646 h 181"/>
                <a:gd name="T34" fmla="*/ 2147483646 w 156"/>
                <a:gd name="T35" fmla="*/ 2147483646 h 181"/>
                <a:gd name="T36" fmla="*/ 2147483646 w 156"/>
                <a:gd name="T37" fmla="*/ 2147483646 h 181"/>
                <a:gd name="T38" fmla="*/ 2147483646 w 156"/>
                <a:gd name="T39" fmla="*/ 2147483646 h 181"/>
                <a:gd name="T40" fmla="*/ 2147483646 w 156"/>
                <a:gd name="T41" fmla="*/ 2147483646 h 181"/>
                <a:gd name="T42" fmla="*/ 2147483646 w 156"/>
                <a:gd name="T43" fmla="*/ 2147483646 h 181"/>
                <a:gd name="T44" fmla="*/ 2147483646 w 156"/>
                <a:gd name="T45" fmla="*/ 2147483646 h 181"/>
                <a:gd name="T46" fmla="*/ 2147483646 w 156"/>
                <a:gd name="T47" fmla="*/ 2147483646 h 181"/>
                <a:gd name="T48" fmla="*/ 2147483646 w 156"/>
                <a:gd name="T49" fmla="*/ 2147483646 h 181"/>
                <a:gd name="T50" fmla="*/ 2147483646 w 156"/>
                <a:gd name="T51" fmla="*/ 2147483646 h 181"/>
                <a:gd name="T52" fmla="*/ 2147483646 w 156"/>
                <a:gd name="T53" fmla="*/ 2147483646 h 181"/>
                <a:gd name="T54" fmla="*/ 2147483646 w 156"/>
                <a:gd name="T55" fmla="*/ 2147483646 h 181"/>
                <a:gd name="T56" fmla="*/ 2147483646 w 156"/>
                <a:gd name="T57" fmla="*/ 2147483646 h 181"/>
                <a:gd name="T58" fmla="*/ 2147483646 w 156"/>
                <a:gd name="T59" fmla="*/ 2147483646 h 181"/>
                <a:gd name="T60" fmla="*/ 2147483646 w 156"/>
                <a:gd name="T61" fmla="*/ 2147483646 h 181"/>
                <a:gd name="T62" fmla="*/ 2147483646 w 156"/>
                <a:gd name="T63" fmla="*/ 2147483646 h 181"/>
                <a:gd name="T64" fmla="*/ 2147483646 w 156"/>
                <a:gd name="T65" fmla="*/ 2147483646 h 181"/>
                <a:gd name="T66" fmla="*/ 2147483646 w 156"/>
                <a:gd name="T67" fmla="*/ 2147483646 h 18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6" h="181">
                  <a:moveTo>
                    <a:pt x="56" y="130"/>
                  </a:moveTo>
                  <a:lnTo>
                    <a:pt x="56" y="130"/>
                  </a:lnTo>
                  <a:lnTo>
                    <a:pt x="57" y="127"/>
                  </a:lnTo>
                  <a:lnTo>
                    <a:pt x="60" y="125"/>
                  </a:lnTo>
                  <a:lnTo>
                    <a:pt x="60" y="122"/>
                  </a:lnTo>
                  <a:lnTo>
                    <a:pt x="59" y="117"/>
                  </a:lnTo>
                  <a:lnTo>
                    <a:pt x="56" y="108"/>
                  </a:lnTo>
                  <a:lnTo>
                    <a:pt x="55" y="98"/>
                  </a:lnTo>
                  <a:lnTo>
                    <a:pt x="56" y="89"/>
                  </a:lnTo>
                  <a:lnTo>
                    <a:pt x="59" y="73"/>
                  </a:lnTo>
                  <a:lnTo>
                    <a:pt x="57" y="60"/>
                  </a:lnTo>
                  <a:lnTo>
                    <a:pt x="55" y="56"/>
                  </a:lnTo>
                  <a:lnTo>
                    <a:pt x="51" y="53"/>
                  </a:lnTo>
                  <a:lnTo>
                    <a:pt x="44" y="49"/>
                  </a:lnTo>
                  <a:lnTo>
                    <a:pt x="37" y="46"/>
                  </a:lnTo>
                  <a:lnTo>
                    <a:pt x="23" y="40"/>
                  </a:lnTo>
                  <a:lnTo>
                    <a:pt x="8" y="34"/>
                  </a:lnTo>
                  <a:lnTo>
                    <a:pt x="4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3" y="13"/>
                  </a:lnTo>
                  <a:lnTo>
                    <a:pt x="7" y="8"/>
                  </a:lnTo>
                  <a:lnTo>
                    <a:pt x="14" y="5"/>
                  </a:lnTo>
                  <a:lnTo>
                    <a:pt x="21" y="1"/>
                  </a:lnTo>
                  <a:lnTo>
                    <a:pt x="33" y="0"/>
                  </a:lnTo>
                  <a:lnTo>
                    <a:pt x="49" y="1"/>
                  </a:lnTo>
                  <a:lnTo>
                    <a:pt x="68" y="4"/>
                  </a:lnTo>
                  <a:lnTo>
                    <a:pt x="88" y="9"/>
                  </a:lnTo>
                  <a:lnTo>
                    <a:pt x="108" y="16"/>
                  </a:lnTo>
                  <a:lnTo>
                    <a:pt x="125" y="24"/>
                  </a:lnTo>
                  <a:lnTo>
                    <a:pt x="139" y="34"/>
                  </a:lnTo>
                  <a:lnTo>
                    <a:pt x="143" y="40"/>
                  </a:lnTo>
                  <a:lnTo>
                    <a:pt x="146" y="45"/>
                  </a:lnTo>
                  <a:lnTo>
                    <a:pt x="150" y="57"/>
                  </a:lnTo>
                  <a:lnTo>
                    <a:pt x="150" y="69"/>
                  </a:lnTo>
                  <a:lnTo>
                    <a:pt x="152" y="72"/>
                  </a:lnTo>
                  <a:lnTo>
                    <a:pt x="154" y="80"/>
                  </a:lnTo>
                  <a:lnTo>
                    <a:pt x="156" y="90"/>
                  </a:lnTo>
                  <a:lnTo>
                    <a:pt x="156" y="106"/>
                  </a:lnTo>
                  <a:lnTo>
                    <a:pt x="150" y="123"/>
                  </a:lnTo>
                  <a:lnTo>
                    <a:pt x="146" y="131"/>
                  </a:lnTo>
                  <a:lnTo>
                    <a:pt x="140" y="142"/>
                  </a:lnTo>
                  <a:lnTo>
                    <a:pt x="133" y="151"/>
                  </a:lnTo>
                  <a:lnTo>
                    <a:pt x="123" y="161"/>
                  </a:lnTo>
                  <a:lnTo>
                    <a:pt x="111" y="171"/>
                  </a:lnTo>
                  <a:lnTo>
                    <a:pt x="96" y="181"/>
                  </a:lnTo>
                  <a:lnTo>
                    <a:pt x="88" y="175"/>
                  </a:lnTo>
                  <a:lnTo>
                    <a:pt x="81" y="171"/>
                  </a:lnTo>
                  <a:lnTo>
                    <a:pt x="77" y="169"/>
                  </a:lnTo>
                  <a:lnTo>
                    <a:pt x="75" y="166"/>
                  </a:lnTo>
                  <a:lnTo>
                    <a:pt x="72" y="165"/>
                  </a:lnTo>
                  <a:lnTo>
                    <a:pt x="72" y="161"/>
                  </a:lnTo>
                  <a:lnTo>
                    <a:pt x="72" y="159"/>
                  </a:lnTo>
                  <a:lnTo>
                    <a:pt x="72" y="158"/>
                  </a:lnTo>
                  <a:lnTo>
                    <a:pt x="73" y="158"/>
                  </a:lnTo>
                  <a:lnTo>
                    <a:pt x="79" y="158"/>
                  </a:lnTo>
                  <a:lnTo>
                    <a:pt x="84" y="157"/>
                  </a:lnTo>
                  <a:lnTo>
                    <a:pt x="88" y="151"/>
                  </a:lnTo>
                  <a:lnTo>
                    <a:pt x="91" y="143"/>
                  </a:lnTo>
                  <a:lnTo>
                    <a:pt x="91" y="135"/>
                  </a:lnTo>
                  <a:lnTo>
                    <a:pt x="88" y="129"/>
                  </a:lnTo>
                  <a:lnTo>
                    <a:pt x="81" y="126"/>
                  </a:lnTo>
                  <a:lnTo>
                    <a:pt x="73" y="126"/>
                  </a:lnTo>
                  <a:lnTo>
                    <a:pt x="67" y="130"/>
                  </a:lnTo>
                  <a:lnTo>
                    <a:pt x="63" y="134"/>
                  </a:lnTo>
                  <a:lnTo>
                    <a:pt x="61" y="135"/>
                  </a:lnTo>
                  <a:lnTo>
                    <a:pt x="56" y="130"/>
                  </a:lnTo>
                  <a:close/>
                </a:path>
              </a:pathLst>
            </a:custGeom>
            <a:solidFill>
              <a:srgbClr val="000000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5" name="Freeform 207">
              <a:extLst>
                <a:ext uri="{FF2B5EF4-FFF2-40B4-BE49-F238E27FC236}">
                  <a16:creationId xmlns:a16="http://schemas.microsoft.com/office/drawing/2014/main" id="{FB8F08B9-3B49-1301-DE43-FAF682CB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240" y="3351236"/>
              <a:ext cx="355626" cy="111877"/>
            </a:xfrm>
            <a:custGeom>
              <a:avLst/>
              <a:gdLst>
                <a:gd name="T0" fmla="*/ 0 w 87"/>
                <a:gd name="T1" fmla="*/ 2147483646 h 40"/>
                <a:gd name="T2" fmla="*/ 2147483646 w 87"/>
                <a:gd name="T3" fmla="*/ 2147483646 h 40"/>
                <a:gd name="T4" fmla="*/ 2147483646 w 87"/>
                <a:gd name="T5" fmla="*/ 2147483646 h 40"/>
                <a:gd name="T6" fmla="*/ 2147483646 w 87"/>
                <a:gd name="T7" fmla="*/ 2147483646 h 40"/>
                <a:gd name="T8" fmla="*/ 2147483646 w 87"/>
                <a:gd name="T9" fmla="*/ 2147483646 h 40"/>
                <a:gd name="T10" fmla="*/ 2147483646 w 87"/>
                <a:gd name="T11" fmla="*/ 2147483646 h 40"/>
                <a:gd name="T12" fmla="*/ 2147483646 w 87"/>
                <a:gd name="T13" fmla="*/ 2147483646 h 40"/>
                <a:gd name="T14" fmla="*/ 2147483646 w 87"/>
                <a:gd name="T15" fmla="*/ 0 h 40"/>
                <a:gd name="T16" fmla="*/ 2147483646 w 87"/>
                <a:gd name="T17" fmla="*/ 2147483646 h 40"/>
                <a:gd name="T18" fmla="*/ 2147483646 w 87"/>
                <a:gd name="T19" fmla="*/ 2147483646 h 40"/>
                <a:gd name="T20" fmla="*/ 2147483646 w 87"/>
                <a:gd name="T21" fmla="*/ 2147483646 h 40"/>
                <a:gd name="T22" fmla="*/ 2147483646 w 87"/>
                <a:gd name="T23" fmla="*/ 2147483646 h 40"/>
                <a:gd name="T24" fmla="*/ 2147483646 w 87"/>
                <a:gd name="T25" fmla="*/ 2147483646 h 40"/>
                <a:gd name="T26" fmla="*/ 2147483646 w 87"/>
                <a:gd name="T27" fmla="*/ 2147483646 h 40"/>
                <a:gd name="T28" fmla="*/ 2147483646 w 87"/>
                <a:gd name="T29" fmla="*/ 2147483646 h 40"/>
                <a:gd name="T30" fmla="*/ 2147483646 w 87"/>
                <a:gd name="T31" fmla="*/ 2147483646 h 40"/>
                <a:gd name="T32" fmla="*/ 2147483646 w 87"/>
                <a:gd name="T33" fmla="*/ 2147483646 h 40"/>
                <a:gd name="T34" fmla="*/ 2147483646 w 87"/>
                <a:gd name="T35" fmla="*/ 2147483646 h 40"/>
                <a:gd name="T36" fmla="*/ 2147483646 w 87"/>
                <a:gd name="T37" fmla="*/ 2147483646 h 40"/>
                <a:gd name="T38" fmla="*/ 2147483646 w 87"/>
                <a:gd name="T39" fmla="*/ 2147483646 h 40"/>
                <a:gd name="T40" fmla="*/ 2147483646 w 87"/>
                <a:gd name="T41" fmla="*/ 2147483646 h 40"/>
                <a:gd name="T42" fmla="*/ 0 w 87"/>
                <a:gd name="T43" fmla="*/ 2147483646 h 40"/>
                <a:gd name="T44" fmla="*/ 0 w 87"/>
                <a:gd name="T45" fmla="*/ 2147483646 h 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" h="40">
                  <a:moveTo>
                    <a:pt x="0" y="40"/>
                  </a:moveTo>
                  <a:lnTo>
                    <a:pt x="1" y="38"/>
                  </a:lnTo>
                  <a:lnTo>
                    <a:pt x="5" y="34"/>
                  </a:lnTo>
                  <a:lnTo>
                    <a:pt x="11" y="28"/>
                  </a:lnTo>
                  <a:lnTo>
                    <a:pt x="19" y="21"/>
                  </a:lnTo>
                  <a:lnTo>
                    <a:pt x="39" y="8"/>
                  </a:lnTo>
                  <a:lnTo>
                    <a:pt x="49" y="4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4" y="4"/>
                  </a:lnTo>
                  <a:lnTo>
                    <a:pt x="72" y="13"/>
                  </a:lnTo>
                  <a:lnTo>
                    <a:pt x="81" y="24"/>
                  </a:lnTo>
                  <a:lnTo>
                    <a:pt x="85" y="30"/>
                  </a:lnTo>
                  <a:lnTo>
                    <a:pt x="87" y="36"/>
                  </a:lnTo>
                  <a:lnTo>
                    <a:pt x="84" y="36"/>
                  </a:lnTo>
                  <a:lnTo>
                    <a:pt x="76" y="36"/>
                  </a:lnTo>
                  <a:lnTo>
                    <a:pt x="65" y="36"/>
                  </a:lnTo>
                  <a:lnTo>
                    <a:pt x="51" y="36"/>
                  </a:lnTo>
                  <a:lnTo>
                    <a:pt x="36" y="37"/>
                  </a:lnTo>
                  <a:lnTo>
                    <a:pt x="23" y="38"/>
                  </a:lnTo>
                  <a:lnTo>
                    <a:pt x="9" y="38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6" name="Freeform 208">
              <a:extLst>
                <a:ext uri="{FF2B5EF4-FFF2-40B4-BE49-F238E27FC236}">
                  <a16:creationId xmlns:a16="http://schemas.microsoft.com/office/drawing/2014/main" id="{EC8A05D3-4B23-68F5-1AE1-31C65AA79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52" y="3425465"/>
              <a:ext cx="1110614" cy="510999"/>
            </a:xfrm>
            <a:custGeom>
              <a:avLst/>
              <a:gdLst>
                <a:gd name="T0" fmla="*/ 2147483647 w 272"/>
                <a:gd name="T1" fmla="*/ 2147483647 h 183"/>
                <a:gd name="T2" fmla="*/ 2147483647 w 272"/>
                <a:gd name="T3" fmla="*/ 2147483647 h 183"/>
                <a:gd name="T4" fmla="*/ 2147483647 w 272"/>
                <a:gd name="T5" fmla="*/ 2147483647 h 183"/>
                <a:gd name="T6" fmla="*/ 2147483647 w 272"/>
                <a:gd name="T7" fmla="*/ 2147483647 h 183"/>
                <a:gd name="T8" fmla="*/ 2147483647 w 272"/>
                <a:gd name="T9" fmla="*/ 2147483647 h 183"/>
                <a:gd name="T10" fmla="*/ 2147483647 w 272"/>
                <a:gd name="T11" fmla="*/ 2147483647 h 183"/>
                <a:gd name="T12" fmla="*/ 2147483647 w 272"/>
                <a:gd name="T13" fmla="*/ 2147483647 h 183"/>
                <a:gd name="T14" fmla="*/ 2147483647 w 272"/>
                <a:gd name="T15" fmla="*/ 0 h 183"/>
                <a:gd name="T16" fmla="*/ 2147483647 w 272"/>
                <a:gd name="T17" fmla="*/ 2147483647 h 183"/>
                <a:gd name="T18" fmla="*/ 2147483647 w 272"/>
                <a:gd name="T19" fmla="*/ 2147483647 h 183"/>
                <a:gd name="T20" fmla="*/ 2147483647 w 272"/>
                <a:gd name="T21" fmla="*/ 2147483647 h 183"/>
                <a:gd name="T22" fmla="*/ 2147483647 w 272"/>
                <a:gd name="T23" fmla="*/ 2147483647 h 183"/>
                <a:gd name="T24" fmla="*/ 2147483647 w 272"/>
                <a:gd name="T25" fmla="*/ 2147483647 h 183"/>
                <a:gd name="T26" fmla="*/ 2147483647 w 272"/>
                <a:gd name="T27" fmla="*/ 2147483647 h 183"/>
                <a:gd name="T28" fmla="*/ 2147483647 w 272"/>
                <a:gd name="T29" fmla="*/ 2147483647 h 183"/>
                <a:gd name="T30" fmla="*/ 2147483647 w 272"/>
                <a:gd name="T31" fmla="*/ 2147483647 h 183"/>
                <a:gd name="T32" fmla="*/ 2147483647 w 272"/>
                <a:gd name="T33" fmla="*/ 2147483647 h 183"/>
                <a:gd name="T34" fmla="*/ 2147483647 w 272"/>
                <a:gd name="T35" fmla="*/ 2147483647 h 183"/>
                <a:gd name="T36" fmla="*/ 2147483647 w 272"/>
                <a:gd name="T37" fmla="*/ 2147483647 h 183"/>
                <a:gd name="T38" fmla="*/ 2147483647 w 272"/>
                <a:gd name="T39" fmla="*/ 2147483647 h 183"/>
                <a:gd name="T40" fmla="*/ 2147483647 w 272"/>
                <a:gd name="T41" fmla="*/ 2147483647 h 183"/>
                <a:gd name="T42" fmla="*/ 0 w 272"/>
                <a:gd name="T43" fmla="*/ 2147483647 h 183"/>
                <a:gd name="T44" fmla="*/ 2147483647 w 272"/>
                <a:gd name="T45" fmla="*/ 2147483647 h 183"/>
                <a:gd name="T46" fmla="*/ 2147483647 w 272"/>
                <a:gd name="T47" fmla="*/ 2147483647 h 183"/>
                <a:gd name="T48" fmla="*/ 2147483647 w 272"/>
                <a:gd name="T49" fmla="*/ 2147483647 h 183"/>
                <a:gd name="T50" fmla="*/ 2147483647 w 272"/>
                <a:gd name="T51" fmla="*/ 2147483647 h 183"/>
                <a:gd name="T52" fmla="*/ 2147483647 w 272"/>
                <a:gd name="T53" fmla="*/ 2147483647 h 183"/>
                <a:gd name="T54" fmla="*/ 2147483647 w 272"/>
                <a:gd name="T55" fmla="*/ 2147483647 h 183"/>
                <a:gd name="T56" fmla="*/ 2147483647 w 272"/>
                <a:gd name="T57" fmla="*/ 2147483647 h 183"/>
                <a:gd name="T58" fmla="*/ 2147483647 w 272"/>
                <a:gd name="T59" fmla="*/ 2147483647 h 183"/>
                <a:gd name="T60" fmla="*/ 2147483647 w 272"/>
                <a:gd name="T61" fmla="*/ 2147483647 h 183"/>
                <a:gd name="T62" fmla="*/ 2147483647 w 272"/>
                <a:gd name="T63" fmla="*/ 2147483647 h 183"/>
                <a:gd name="T64" fmla="*/ 2147483647 w 272"/>
                <a:gd name="T65" fmla="*/ 2147483647 h 183"/>
                <a:gd name="T66" fmla="*/ 2147483647 w 272"/>
                <a:gd name="T67" fmla="*/ 2147483647 h 183"/>
                <a:gd name="T68" fmla="*/ 2147483647 w 272"/>
                <a:gd name="T69" fmla="*/ 2147483647 h 183"/>
                <a:gd name="T70" fmla="*/ 2147483647 w 272"/>
                <a:gd name="T71" fmla="*/ 2147483647 h 183"/>
                <a:gd name="T72" fmla="*/ 2147483647 w 272"/>
                <a:gd name="T73" fmla="*/ 2147483647 h 183"/>
                <a:gd name="T74" fmla="*/ 2147483647 w 272"/>
                <a:gd name="T75" fmla="*/ 2147483647 h 183"/>
                <a:gd name="T76" fmla="*/ 2147483647 w 272"/>
                <a:gd name="T77" fmla="*/ 2147483647 h 18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72" h="183">
                  <a:moveTo>
                    <a:pt x="272" y="134"/>
                  </a:moveTo>
                  <a:lnTo>
                    <a:pt x="272" y="132"/>
                  </a:lnTo>
                  <a:lnTo>
                    <a:pt x="271" y="128"/>
                  </a:lnTo>
                  <a:lnTo>
                    <a:pt x="270" y="124"/>
                  </a:lnTo>
                  <a:lnTo>
                    <a:pt x="268" y="118"/>
                  </a:lnTo>
                  <a:lnTo>
                    <a:pt x="264" y="102"/>
                  </a:lnTo>
                  <a:lnTo>
                    <a:pt x="260" y="83"/>
                  </a:lnTo>
                  <a:lnTo>
                    <a:pt x="255" y="63"/>
                  </a:lnTo>
                  <a:lnTo>
                    <a:pt x="248" y="46"/>
                  </a:lnTo>
                  <a:lnTo>
                    <a:pt x="243" y="30"/>
                  </a:lnTo>
                  <a:lnTo>
                    <a:pt x="242" y="24"/>
                  </a:lnTo>
                  <a:lnTo>
                    <a:pt x="239" y="22"/>
                  </a:lnTo>
                  <a:lnTo>
                    <a:pt x="231" y="11"/>
                  </a:lnTo>
                  <a:lnTo>
                    <a:pt x="221" y="3"/>
                  </a:lnTo>
                  <a:lnTo>
                    <a:pt x="213" y="0"/>
                  </a:lnTo>
                  <a:lnTo>
                    <a:pt x="203" y="0"/>
                  </a:lnTo>
                  <a:lnTo>
                    <a:pt x="193" y="0"/>
                  </a:lnTo>
                  <a:lnTo>
                    <a:pt x="181" y="3"/>
                  </a:lnTo>
                  <a:lnTo>
                    <a:pt x="167" y="7"/>
                  </a:lnTo>
                  <a:lnTo>
                    <a:pt x="155" y="10"/>
                  </a:lnTo>
                  <a:lnTo>
                    <a:pt x="135" y="16"/>
                  </a:lnTo>
                  <a:lnTo>
                    <a:pt x="121" y="24"/>
                  </a:lnTo>
                  <a:lnTo>
                    <a:pt x="109" y="34"/>
                  </a:lnTo>
                  <a:lnTo>
                    <a:pt x="98" y="47"/>
                  </a:lnTo>
                  <a:lnTo>
                    <a:pt x="90" y="59"/>
                  </a:lnTo>
                  <a:lnTo>
                    <a:pt x="86" y="67"/>
                  </a:lnTo>
                  <a:lnTo>
                    <a:pt x="85" y="70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1" y="68"/>
                  </a:lnTo>
                  <a:lnTo>
                    <a:pt x="73" y="64"/>
                  </a:lnTo>
                  <a:lnTo>
                    <a:pt x="64" y="60"/>
                  </a:lnTo>
                  <a:lnTo>
                    <a:pt x="54" y="56"/>
                  </a:lnTo>
                  <a:lnTo>
                    <a:pt x="52" y="51"/>
                  </a:lnTo>
                  <a:lnTo>
                    <a:pt x="49" y="48"/>
                  </a:lnTo>
                  <a:lnTo>
                    <a:pt x="48" y="47"/>
                  </a:lnTo>
                  <a:lnTo>
                    <a:pt x="45" y="48"/>
                  </a:lnTo>
                  <a:lnTo>
                    <a:pt x="40" y="52"/>
                  </a:lnTo>
                  <a:lnTo>
                    <a:pt x="33" y="58"/>
                  </a:lnTo>
                  <a:lnTo>
                    <a:pt x="24" y="64"/>
                  </a:lnTo>
                  <a:lnTo>
                    <a:pt x="16" y="72"/>
                  </a:lnTo>
                  <a:lnTo>
                    <a:pt x="8" y="79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4" y="94"/>
                  </a:lnTo>
                  <a:lnTo>
                    <a:pt x="5" y="98"/>
                  </a:lnTo>
                  <a:lnTo>
                    <a:pt x="6" y="99"/>
                  </a:lnTo>
                  <a:lnTo>
                    <a:pt x="8" y="102"/>
                  </a:lnTo>
                  <a:lnTo>
                    <a:pt x="13" y="107"/>
                  </a:lnTo>
                  <a:lnTo>
                    <a:pt x="18" y="116"/>
                  </a:lnTo>
                  <a:lnTo>
                    <a:pt x="26" y="126"/>
                  </a:lnTo>
                  <a:lnTo>
                    <a:pt x="36" y="136"/>
                  </a:lnTo>
                  <a:lnTo>
                    <a:pt x="45" y="146"/>
                  </a:lnTo>
                  <a:lnTo>
                    <a:pt x="54" y="154"/>
                  </a:lnTo>
                  <a:lnTo>
                    <a:pt x="62" y="159"/>
                  </a:lnTo>
                  <a:lnTo>
                    <a:pt x="70" y="162"/>
                  </a:lnTo>
                  <a:lnTo>
                    <a:pt x="78" y="163"/>
                  </a:lnTo>
                  <a:lnTo>
                    <a:pt x="93" y="162"/>
                  </a:lnTo>
                  <a:lnTo>
                    <a:pt x="93" y="163"/>
                  </a:lnTo>
                  <a:lnTo>
                    <a:pt x="92" y="168"/>
                  </a:lnTo>
                  <a:lnTo>
                    <a:pt x="90" y="174"/>
                  </a:lnTo>
                  <a:lnTo>
                    <a:pt x="90" y="178"/>
                  </a:lnTo>
                  <a:lnTo>
                    <a:pt x="92" y="179"/>
                  </a:lnTo>
                  <a:lnTo>
                    <a:pt x="96" y="179"/>
                  </a:lnTo>
                  <a:lnTo>
                    <a:pt x="102" y="180"/>
                  </a:lnTo>
                  <a:lnTo>
                    <a:pt x="111" y="182"/>
                  </a:lnTo>
                  <a:lnTo>
                    <a:pt x="122" y="183"/>
                  </a:lnTo>
                  <a:lnTo>
                    <a:pt x="134" y="183"/>
                  </a:lnTo>
                  <a:lnTo>
                    <a:pt x="162" y="183"/>
                  </a:lnTo>
                  <a:lnTo>
                    <a:pt x="191" y="180"/>
                  </a:lnTo>
                  <a:lnTo>
                    <a:pt x="207" y="176"/>
                  </a:lnTo>
                  <a:lnTo>
                    <a:pt x="222" y="171"/>
                  </a:lnTo>
                  <a:lnTo>
                    <a:pt x="235" y="164"/>
                  </a:lnTo>
                  <a:lnTo>
                    <a:pt x="250" y="156"/>
                  </a:lnTo>
                  <a:lnTo>
                    <a:pt x="262" y="146"/>
                  </a:lnTo>
                  <a:lnTo>
                    <a:pt x="272" y="13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21567" name="Line 209">
              <a:extLst>
                <a:ext uri="{FF2B5EF4-FFF2-40B4-BE49-F238E27FC236}">
                  <a16:creationId xmlns:a16="http://schemas.microsoft.com/office/drawing/2014/main" id="{1264D438-113A-88CE-BF8A-24C122D9AA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7092" y="3519052"/>
              <a:ext cx="49053" cy="2798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8" name="Line 210">
              <a:extLst>
                <a:ext uri="{FF2B5EF4-FFF2-40B4-BE49-F238E27FC236}">
                  <a16:creationId xmlns:a16="http://schemas.microsoft.com/office/drawing/2014/main" id="{8EC84621-7839-739A-C882-F16B80314E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7092" y="3563804"/>
              <a:ext cx="49053" cy="5593"/>
            </a:xfrm>
            <a:prstGeom prst="line">
              <a:avLst/>
            </a:prstGeom>
            <a:noFill/>
            <a:ln w="9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69" name="Freeform 211">
              <a:extLst>
                <a:ext uri="{FF2B5EF4-FFF2-40B4-BE49-F238E27FC236}">
                  <a16:creationId xmlns:a16="http://schemas.microsoft.com/office/drawing/2014/main" id="{A58C2305-2947-8407-76E1-EBD9B74F6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933" y="3580585"/>
              <a:ext cx="183944" cy="128658"/>
            </a:xfrm>
            <a:custGeom>
              <a:avLst/>
              <a:gdLst>
                <a:gd name="T0" fmla="*/ 2147483646 w 45"/>
                <a:gd name="T1" fmla="*/ 0 h 46"/>
                <a:gd name="T2" fmla="*/ 2147483646 w 45"/>
                <a:gd name="T3" fmla="*/ 2147483646 h 46"/>
                <a:gd name="T4" fmla="*/ 2147483646 w 45"/>
                <a:gd name="T5" fmla="*/ 2147483646 h 46"/>
                <a:gd name="T6" fmla="*/ 2147483646 w 45"/>
                <a:gd name="T7" fmla="*/ 2147483646 h 46"/>
                <a:gd name="T8" fmla="*/ 2147483646 w 45"/>
                <a:gd name="T9" fmla="*/ 2147483646 h 46"/>
                <a:gd name="T10" fmla="*/ 2147483646 w 45"/>
                <a:gd name="T11" fmla="*/ 2147483646 h 46"/>
                <a:gd name="T12" fmla="*/ 2147483646 w 45"/>
                <a:gd name="T13" fmla="*/ 2147483646 h 46"/>
                <a:gd name="T14" fmla="*/ 0 w 45"/>
                <a:gd name="T15" fmla="*/ 2147483646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" h="46">
                  <a:moveTo>
                    <a:pt x="45" y="0"/>
                  </a:moveTo>
                  <a:lnTo>
                    <a:pt x="44" y="2"/>
                  </a:lnTo>
                  <a:lnTo>
                    <a:pt x="41" y="6"/>
                  </a:lnTo>
                  <a:lnTo>
                    <a:pt x="36" y="12"/>
                  </a:lnTo>
                  <a:lnTo>
                    <a:pt x="29" y="19"/>
                  </a:lnTo>
                  <a:lnTo>
                    <a:pt x="13" y="35"/>
                  </a:lnTo>
                  <a:lnTo>
                    <a:pt x="7" y="42"/>
                  </a:lnTo>
                  <a:lnTo>
                    <a:pt x="0" y="46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70" name="Freeform 212">
              <a:extLst>
                <a:ext uri="{FF2B5EF4-FFF2-40B4-BE49-F238E27FC236}">
                  <a16:creationId xmlns:a16="http://schemas.microsoft.com/office/drawing/2014/main" id="{27B0A68B-BF1B-BDEA-4EAF-2A4EDF89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593" y="3256141"/>
              <a:ext cx="163507" cy="97893"/>
            </a:xfrm>
            <a:custGeom>
              <a:avLst/>
              <a:gdLst>
                <a:gd name="T0" fmla="*/ 0 w 40"/>
                <a:gd name="T1" fmla="*/ 2147483646 h 35"/>
                <a:gd name="T2" fmla="*/ 2147483646 w 40"/>
                <a:gd name="T3" fmla="*/ 2147483646 h 35"/>
                <a:gd name="T4" fmla="*/ 2147483646 w 40"/>
                <a:gd name="T5" fmla="*/ 2147483646 h 35"/>
                <a:gd name="T6" fmla="*/ 2147483646 w 40"/>
                <a:gd name="T7" fmla="*/ 2147483646 h 35"/>
                <a:gd name="T8" fmla="*/ 2147483646 w 40"/>
                <a:gd name="T9" fmla="*/ 2147483646 h 35"/>
                <a:gd name="T10" fmla="*/ 2147483646 w 40"/>
                <a:gd name="T11" fmla="*/ 2147483646 h 35"/>
                <a:gd name="T12" fmla="*/ 2147483646 w 40"/>
                <a:gd name="T13" fmla="*/ 2147483646 h 35"/>
                <a:gd name="T14" fmla="*/ 2147483646 w 40"/>
                <a:gd name="T15" fmla="*/ 0 h 35"/>
                <a:gd name="T16" fmla="*/ 2147483646 w 40"/>
                <a:gd name="T17" fmla="*/ 0 h 35"/>
                <a:gd name="T18" fmla="*/ 2147483646 w 40"/>
                <a:gd name="T19" fmla="*/ 2147483646 h 35"/>
                <a:gd name="T20" fmla="*/ 2147483646 w 40"/>
                <a:gd name="T21" fmla="*/ 2147483646 h 35"/>
                <a:gd name="T22" fmla="*/ 2147483646 w 40"/>
                <a:gd name="T23" fmla="*/ 2147483646 h 35"/>
                <a:gd name="T24" fmla="*/ 2147483646 w 40"/>
                <a:gd name="T25" fmla="*/ 2147483646 h 35"/>
                <a:gd name="T26" fmla="*/ 2147483646 w 40"/>
                <a:gd name="T27" fmla="*/ 2147483646 h 35"/>
                <a:gd name="T28" fmla="*/ 2147483646 w 40"/>
                <a:gd name="T29" fmla="*/ 2147483646 h 35"/>
                <a:gd name="T30" fmla="*/ 2147483646 w 40"/>
                <a:gd name="T31" fmla="*/ 2147483646 h 35"/>
                <a:gd name="T32" fmla="*/ 2147483646 w 40"/>
                <a:gd name="T33" fmla="*/ 2147483646 h 35"/>
                <a:gd name="T34" fmla="*/ 2147483646 w 40"/>
                <a:gd name="T35" fmla="*/ 2147483646 h 35"/>
                <a:gd name="T36" fmla="*/ 2147483646 w 40"/>
                <a:gd name="T37" fmla="*/ 2147483646 h 35"/>
                <a:gd name="T38" fmla="*/ 2147483646 w 40"/>
                <a:gd name="T39" fmla="*/ 2147483646 h 35"/>
                <a:gd name="T40" fmla="*/ 0 w 40"/>
                <a:gd name="T41" fmla="*/ 2147483646 h 35"/>
                <a:gd name="T42" fmla="*/ 0 w 40"/>
                <a:gd name="T43" fmla="*/ 2147483646 h 35"/>
                <a:gd name="T44" fmla="*/ 0 w 40"/>
                <a:gd name="T45" fmla="*/ 2147483646 h 35"/>
                <a:gd name="T46" fmla="*/ 0 w 40"/>
                <a:gd name="T47" fmla="*/ 2147483646 h 3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0" h="35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25" y="4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6" y="10"/>
                  </a:lnTo>
                  <a:lnTo>
                    <a:pt x="32" y="16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5" y="35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6"/>
                  </a:lnTo>
                  <a:lnTo>
                    <a:pt x="3" y="2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71" name="Freeform 213">
              <a:extLst>
                <a:ext uri="{FF2B5EF4-FFF2-40B4-BE49-F238E27FC236}">
                  <a16:creationId xmlns:a16="http://schemas.microsoft.com/office/drawing/2014/main" id="{E043895F-D52F-FB86-D74D-7EBAB454A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992" y="3253343"/>
              <a:ext cx="36790" cy="2798"/>
            </a:xfrm>
            <a:custGeom>
              <a:avLst/>
              <a:gdLst>
                <a:gd name="T0" fmla="*/ 0 w 9"/>
                <a:gd name="T1" fmla="*/ 0 h 1"/>
                <a:gd name="T2" fmla="*/ 0 w 9"/>
                <a:gd name="T3" fmla="*/ 2147483646 h 1"/>
                <a:gd name="T4" fmla="*/ 2147483646 w 9"/>
                <a:gd name="T5" fmla="*/ 2147483646 h 1"/>
                <a:gd name="T6" fmla="*/ 2147483646 w 9"/>
                <a:gd name="T7" fmla="*/ 2147483646 h 1"/>
                <a:gd name="T8" fmla="*/ 2147483646 w 9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">
                  <a:moveTo>
                    <a:pt x="0" y="0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9" y="0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72" name="Freeform 214">
              <a:extLst>
                <a:ext uri="{FF2B5EF4-FFF2-40B4-BE49-F238E27FC236}">
                  <a16:creationId xmlns:a16="http://schemas.microsoft.com/office/drawing/2014/main" id="{E6C5FF92-AA6B-F1E6-2DDB-AEFFE4925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294" y="3734415"/>
              <a:ext cx="232998" cy="142646"/>
            </a:xfrm>
            <a:custGeom>
              <a:avLst/>
              <a:gdLst>
                <a:gd name="T0" fmla="*/ 0 w 57"/>
                <a:gd name="T1" fmla="*/ 2147483646 h 51"/>
                <a:gd name="T2" fmla="*/ 2147483646 w 57"/>
                <a:gd name="T3" fmla="*/ 2147483646 h 51"/>
                <a:gd name="T4" fmla="*/ 2147483646 w 57"/>
                <a:gd name="T5" fmla="*/ 2147483646 h 51"/>
                <a:gd name="T6" fmla="*/ 2147483646 w 57"/>
                <a:gd name="T7" fmla="*/ 2147483646 h 51"/>
                <a:gd name="T8" fmla="*/ 2147483646 w 57"/>
                <a:gd name="T9" fmla="*/ 2147483646 h 51"/>
                <a:gd name="T10" fmla="*/ 2147483646 w 57"/>
                <a:gd name="T11" fmla="*/ 2147483646 h 51"/>
                <a:gd name="T12" fmla="*/ 2147483646 w 57"/>
                <a:gd name="T13" fmla="*/ 2147483646 h 51"/>
                <a:gd name="T14" fmla="*/ 2147483646 w 57"/>
                <a:gd name="T15" fmla="*/ 2147483646 h 51"/>
                <a:gd name="T16" fmla="*/ 2147483646 w 57"/>
                <a:gd name="T17" fmla="*/ 2147483646 h 51"/>
                <a:gd name="T18" fmla="*/ 2147483646 w 57"/>
                <a:gd name="T19" fmla="*/ 2147483646 h 51"/>
                <a:gd name="T20" fmla="*/ 2147483646 w 57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51">
                  <a:moveTo>
                    <a:pt x="0" y="51"/>
                  </a:moveTo>
                  <a:lnTo>
                    <a:pt x="13" y="47"/>
                  </a:lnTo>
                  <a:lnTo>
                    <a:pt x="20" y="44"/>
                  </a:lnTo>
                  <a:lnTo>
                    <a:pt x="24" y="41"/>
                  </a:lnTo>
                  <a:lnTo>
                    <a:pt x="28" y="37"/>
                  </a:lnTo>
                  <a:lnTo>
                    <a:pt x="34" y="32"/>
                  </a:lnTo>
                  <a:lnTo>
                    <a:pt x="45" y="17"/>
                  </a:lnTo>
                  <a:lnTo>
                    <a:pt x="50" y="11"/>
                  </a:lnTo>
                  <a:lnTo>
                    <a:pt x="53" y="5"/>
                  </a:lnTo>
                  <a:lnTo>
                    <a:pt x="56" y="1"/>
                  </a:lnTo>
                  <a:lnTo>
                    <a:pt x="57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73" name="Freeform 215">
              <a:extLst>
                <a:ext uri="{FF2B5EF4-FFF2-40B4-BE49-F238E27FC236}">
                  <a16:creationId xmlns:a16="http://schemas.microsoft.com/office/drawing/2014/main" id="{41E9DCD3-75A2-14E6-7621-7923406AC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973" y="1192001"/>
              <a:ext cx="163507" cy="27968"/>
            </a:xfrm>
            <a:custGeom>
              <a:avLst/>
              <a:gdLst>
                <a:gd name="T0" fmla="*/ 0 w 40"/>
                <a:gd name="T1" fmla="*/ 2147483646 h 10"/>
                <a:gd name="T2" fmla="*/ 2147483646 w 40"/>
                <a:gd name="T3" fmla="*/ 2147483646 h 10"/>
                <a:gd name="T4" fmla="*/ 2147483646 w 40"/>
                <a:gd name="T5" fmla="*/ 0 h 10"/>
                <a:gd name="T6" fmla="*/ 2147483646 w 40"/>
                <a:gd name="T7" fmla="*/ 2147483646 h 10"/>
                <a:gd name="T8" fmla="*/ 2147483646 w 40"/>
                <a:gd name="T9" fmla="*/ 2147483646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0">
                  <a:moveTo>
                    <a:pt x="0" y="10"/>
                  </a:moveTo>
                  <a:lnTo>
                    <a:pt x="9" y="3"/>
                  </a:lnTo>
                  <a:lnTo>
                    <a:pt x="23" y="0"/>
                  </a:lnTo>
                  <a:lnTo>
                    <a:pt x="32" y="2"/>
                  </a:lnTo>
                  <a:lnTo>
                    <a:pt x="40" y="4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574" name="Freeform 216">
              <a:extLst>
                <a:ext uri="{FF2B5EF4-FFF2-40B4-BE49-F238E27FC236}">
                  <a16:creationId xmlns:a16="http://schemas.microsoft.com/office/drawing/2014/main" id="{A9F3321E-709B-0E8D-998D-64A2DB979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860" y="1192001"/>
              <a:ext cx="163507" cy="27968"/>
            </a:xfrm>
            <a:custGeom>
              <a:avLst/>
              <a:gdLst>
                <a:gd name="T0" fmla="*/ 2147483646 w 40"/>
                <a:gd name="T1" fmla="*/ 2147483646 h 10"/>
                <a:gd name="T2" fmla="*/ 2147483646 w 40"/>
                <a:gd name="T3" fmla="*/ 2147483646 h 10"/>
                <a:gd name="T4" fmla="*/ 2147483646 w 40"/>
                <a:gd name="T5" fmla="*/ 2147483646 h 10"/>
                <a:gd name="T6" fmla="*/ 2147483646 w 40"/>
                <a:gd name="T7" fmla="*/ 0 h 10"/>
                <a:gd name="T8" fmla="*/ 2147483646 w 40"/>
                <a:gd name="T9" fmla="*/ 2147483646 h 10"/>
                <a:gd name="T10" fmla="*/ 0 w 40"/>
                <a:gd name="T11" fmla="*/ 2147483646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0">
                  <a:moveTo>
                    <a:pt x="40" y="10"/>
                  </a:moveTo>
                  <a:lnTo>
                    <a:pt x="35" y="6"/>
                  </a:lnTo>
                  <a:lnTo>
                    <a:pt x="30" y="3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9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pic>
        <p:nvPicPr>
          <p:cNvPr id="21575" name="図 21574">
            <a:extLst>
              <a:ext uri="{FF2B5EF4-FFF2-40B4-BE49-F238E27FC236}">
                <a16:creationId xmlns:a16="http://schemas.microsoft.com/office/drawing/2014/main" id="{7A9AF4A8-8268-FEC3-32CB-EC8AB0E8A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687" y="2506144"/>
            <a:ext cx="5930917" cy="35871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576" name="Text Box 183">
            <a:extLst>
              <a:ext uri="{FF2B5EF4-FFF2-40B4-BE49-F238E27FC236}">
                <a16:creationId xmlns:a16="http://schemas.microsoft.com/office/drawing/2014/main" id="{20822419-CF57-FDC0-0210-70C51E9F3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880" y="4330112"/>
            <a:ext cx="5455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グループメンバーに紹介してください。</a:t>
            </a:r>
            <a:endParaRPr lang="en-US" altLang="ja-JP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827584" y="1700808"/>
            <a:ext cx="8136582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☆1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６：５５～　１日目研修は終了です。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en-US" sz="24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明日は</a:t>
            </a:r>
            <a:r>
              <a:rPr lang="en-US" altLang="ja-JP" sz="24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9</a:t>
            </a:r>
            <a:r>
              <a:rPr lang="ja-JP" altLang="en-US" sz="24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4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4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～開始します</a:t>
            </a:r>
            <a:r>
              <a:rPr lang="ja-JP" altLang="en-US" sz="2400" b="1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ja-JP" altLang="en-US" sz="2000" b="1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パンフレット誤記）。</a:t>
            </a:r>
            <a:endParaRPr lang="en-US" altLang="ja-JP" sz="2000" b="1" u="sng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なお、部屋の開錠予定は</a:t>
            </a:r>
            <a:r>
              <a:rPr lang="en-US" altLang="ja-JP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8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50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くらいです</a:t>
            </a: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＊気を付けてお帰り頂き、明日も遅れないように参加ください。</a:t>
            </a:r>
          </a:p>
        </p:txBody>
      </p:sp>
      <p:sp>
        <p:nvSpPr>
          <p:cNvPr id="3" name="Text Box 183">
            <a:extLst>
              <a:ext uri="{FF2B5EF4-FFF2-40B4-BE49-F238E27FC236}">
                <a16:creationId xmlns:a16="http://schemas.microsoft.com/office/drawing/2014/main" id="{075A02FD-A797-E2E5-D038-A5ABD015C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278" y="1124744"/>
            <a:ext cx="2039601" cy="40011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連絡事項</a:t>
            </a:r>
            <a:endParaRPr lang="en-US" altLang="ja-JP" sz="20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E516F5D-1720-ED14-C595-3BCB6786B4C0}"/>
              </a:ext>
            </a:extLst>
          </p:cNvPr>
          <p:cNvSpPr/>
          <p:nvPr/>
        </p:nvSpPr>
        <p:spPr>
          <a:xfrm>
            <a:off x="292540" y="3717032"/>
            <a:ext cx="8640000" cy="1569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954" b="1" dirty="0">
                <a:latin typeface="+mn-ea"/>
                <a:ea typeface="+mn-ea"/>
              </a:rPr>
              <a:t>本日の研修会は終了致しました。</a:t>
            </a:r>
            <a:endParaRPr lang="en-US" altLang="ja-JP" sz="2954" b="1" dirty="0">
              <a:latin typeface="+mn-ea"/>
              <a:ea typeface="+mn-ea"/>
            </a:endParaRPr>
          </a:p>
          <a:p>
            <a:pPr algn="ctr"/>
            <a:r>
              <a:rPr lang="ja-JP" altLang="en-US" sz="2954" b="1" dirty="0">
                <a:latin typeface="+mn-ea"/>
                <a:ea typeface="+mn-ea"/>
              </a:rPr>
              <a:t>大変お疲れさまでした。</a:t>
            </a:r>
            <a:endParaRPr lang="en-US" altLang="ja-JP" sz="2954" b="1" dirty="0">
              <a:latin typeface="+mn-ea"/>
              <a:ea typeface="+mn-ea"/>
            </a:endParaRPr>
          </a:p>
          <a:p>
            <a:pPr algn="ctr"/>
            <a:endParaRPr lang="ja-JP" altLang="en-US" sz="2954" b="1" dirty="0">
              <a:latin typeface="+mn-ea"/>
              <a:ea typeface="+mn-ea"/>
            </a:endParaRPr>
          </a:p>
          <a:p>
            <a:pPr algn="ctr"/>
            <a:endParaRPr lang="ja-JP" altLang="en-US" sz="738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04374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967356" y="1654175"/>
            <a:ext cx="76088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4400" dirty="0">
                <a:ea typeface="HG丸ｺﾞｼｯｸM-PRO" panose="020F0600000000000000" pitchFamily="50" charset="-128"/>
              </a:rPr>
              <a:t>-</a:t>
            </a:r>
            <a:r>
              <a:rPr lang="ja-JP" altLang="en-US" sz="4400" dirty="0">
                <a:ea typeface="HG丸ｺﾞｼｯｸM-PRO" panose="020F0600000000000000" pitchFamily="50" charset="-128"/>
              </a:rPr>
              <a:t>６０４会議室</a:t>
            </a:r>
            <a:r>
              <a:rPr lang="en-US" altLang="ja-JP" sz="4400" dirty="0">
                <a:ea typeface="HG丸ｺﾞｼｯｸM-PRO" panose="020F0600000000000000" pitchFamily="50" charset="-128"/>
              </a:rPr>
              <a:t>-</a:t>
            </a:r>
            <a:endParaRPr lang="ja-JP" altLang="en-US" sz="4400" dirty="0"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400" dirty="0">
                <a:ea typeface="HG丸ｺﾞｼｯｸM-PRO" panose="020F0600000000000000" pitchFamily="50" charset="-128"/>
              </a:rPr>
              <a:t>この会場は </a:t>
            </a:r>
            <a:r>
              <a:rPr lang="ja-JP" altLang="en-US" sz="4400" dirty="0">
                <a:solidFill>
                  <a:srgbClr val="0000FF"/>
                </a:solidFill>
                <a:ea typeface="HGP創英角ｺﾞｼｯｸUB" panose="020B0900000000000000" pitchFamily="50" charset="-128"/>
              </a:rPr>
              <a:t>「Ｂコース」</a:t>
            </a:r>
            <a:r>
              <a:rPr lang="ja-JP" altLang="en-US" sz="4400" dirty="0">
                <a:solidFill>
                  <a:schemeClr val="accent2"/>
                </a:solidFill>
                <a:ea typeface="HGP創英角ｺﾞｼｯｸUB" panose="020B0900000000000000" pitchFamily="50" charset="-128"/>
              </a:rPr>
              <a:t> </a:t>
            </a:r>
            <a:r>
              <a:rPr lang="ja-JP" altLang="en-US" sz="4400" dirty="0">
                <a:ea typeface="HG丸ｺﾞｼｯｸM-PRO" panose="020F0600000000000000" pitchFamily="50" charset="-128"/>
              </a:rPr>
              <a:t>です</a:t>
            </a:r>
            <a:endParaRPr lang="en-US" altLang="ja-JP" sz="4400" dirty="0">
              <a:ea typeface="HG丸ｺﾞｼｯｸM-PRO" panose="020F0600000000000000" pitchFamily="50" charset="-128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400" dirty="0">
                <a:ea typeface="HG丸ｺﾞｼｯｸM-PRO" panose="020F0600000000000000" pitchFamily="50" charset="-128"/>
              </a:rPr>
              <a:t>（問題解決の進め方）</a:t>
            </a:r>
          </a:p>
        </p:txBody>
      </p:sp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912938" y="404813"/>
            <a:ext cx="5827712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ja-JP" altLang="en-US" sz="20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ＱＣサークル東海支部 愛知地区</a:t>
            </a:r>
          </a:p>
          <a:p>
            <a:pPr eaLnBrk="1" hangingPunct="1">
              <a:spcBef>
                <a:spcPct val="10000"/>
              </a:spcBef>
              <a:buFontTx/>
              <a:buNone/>
            </a:pPr>
            <a:r>
              <a:rPr lang="ja-JP" altLang="en-US" sz="44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リーダー研修会（中級）</a:t>
            </a:r>
          </a:p>
        </p:txBody>
      </p:sp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466725" y="550863"/>
            <a:ext cx="1008063" cy="1008062"/>
            <a:chOff x="1901" y="1273"/>
            <a:chExt cx="1260" cy="1303"/>
          </a:xfrm>
        </p:grpSpPr>
        <p:sp>
          <p:nvSpPr>
            <p:cNvPr id="2055" name="AutoShape 6"/>
            <p:cNvSpPr>
              <a:spLocks noChangeArrowheads="1"/>
            </p:cNvSpPr>
            <p:nvPr/>
          </p:nvSpPr>
          <p:spPr bwMode="auto">
            <a:xfrm>
              <a:off x="1901" y="1273"/>
              <a:ext cx="1260" cy="12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1 w 21600"/>
                <a:gd name="T25" fmla="*/ 3155 h 21600"/>
                <a:gd name="T26" fmla="*/ 18429 w 21600"/>
                <a:gd name="T27" fmla="*/ 184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endParaRPr lang="ja-JP" altLang="en-US"/>
            </a:p>
          </p:txBody>
        </p:sp>
        <p:sp>
          <p:nvSpPr>
            <p:cNvPr id="2056" name="AutoShape 7"/>
            <p:cNvSpPr>
              <a:spLocks noChangeArrowheads="1"/>
            </p:cNvSpPr>
            <p:nvPr/>
          </p:nvSpPr>
          <p:spPr bwMode="auto">
            <a:xfrm>
              <a:off x="2595" y="2004"/>
              <a:ext cx="525" cy="572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/>
            </a:p>
          </p:txBody>
        </p:sp>
        <p:sp>
          <p:nvSpPr>
            <p:cNvPr id="2057" name="AutoShape 8"/>
            <p:cNvSpPr>
              <a:spLocks noChangeArrowheads="1"/>
            </p:cNvSpPr>
            <p:nvPr/>
          </p:nvSpPr>
          <p:spPr bwMode="auto">
            <a:xfrm>
              <a:off x="2648" y="2131"/>
              <a:ext cx="420" cy="429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/>
            </a:p>
          </p:txBody>
        </p:sp>
      </p:grpSp>
      <p:sp>
        <p:nvSpPr>
          <p:cNvPr id="2054" name="Text Box 2"/>
          <p:cNvSpPr txBox="1">
            <a:spLocks noChangeArrowheads="1"/>
          </p:cNvSpPr>
          <p:nvPr/>
        </p:nvSpPr>
        <p:spPr bwMode="auto">
          <a:xfrm>
            <a:off x="971550" y="6224588"/>
            <a:ext cx="6624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主催：</a:t>
            </a:r>
            <a:r>
              <a:rPr lang="en-US" altLang="ja-JP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QC</a:t>
            </a:r>
            <a:r>
              <a:rPr lang="ja-JP" altLang="en-US" sz="2400" b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サークル東海支部 愛知地区</a:t>
            </a: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C059A8ED-BAE2-1532-F4F2-0E677879B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4389492"/>
            <a:ext cx="7921625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　　　  </a:t>
            </a:r>
            <a:r>
              <a:rPr lang="ja-JP" altLang="en-US" sz="6600" b="1" dirty="0">
                <a:solidFill>
                  <a:srgbClr val="0000FF"/>
                </a:solidFill>
                <a:ea typeface="HG丸ｺﾞｼｯｸM-PRO" panose="020F0600000000000000" pitchFamily="50" charset="-128"/>
              </a:rPr>
              <a:t>２日目</a:t>
            </a:r>
            <a:endParaRPr lang="en-US" altLang="ja-JP" sz="6600" b="1" dirty="0">
              <a:solidFill>
                <a:srgbClr val="0000FF"/>
              </a:solidFill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dirty="0">
                <a:ea typeface="HG丸ｺﾞｼｯｸM-PRO" panose="020F0600000000000000" pitchFamily="50" charset="-128"/>
              </a:rPr>
              <a:t>　　      </a:t>
            </a:r>
            <a:r>
              <a:rPr lang="en-US" altLang="ja-JP" sz="2000" b="1" u="sng" dirty="0">
                <a:solidFill>
                  <a:srgbClr val="FF0000"/>
                </a:solidFill>
                <a:ea typeface="HG丸ｺﾞｼｯｸM-PRO" panose="020F0600000000000000" pitchFamily="50" charset="-128"/>
              </a:rPr>
              <a:t>※</a:t>
            </a:r>
            <a:r>
              <a:rPr lang="ja-JP" altLang="en-US" sz="2000" b="1" u="sng" dirty="0">
                <a:solidFill>
                  <a:srgbClr val="FF0000"/>
                </a:solidFill>
                <a:ea typeface="HG丸ｺﾞｼｯｸM-PRO" panose="020F0600000000000000" pitchFamily="50" charset="-128"/>
              </a:rPr>
              <a:t>アドバイザーは参加者の出欠を確認してください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4111579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id="{60F7E853-12B6-3572-C473-5D00D4650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5" y="4578251"/>
            <a:ext cx="8280920" cy="1587053"/>
          </a:xfrm>
          <a:prstGeom prst="roundRect">
            <a:avLst>
              <a:gd name="adj" fmla="val 12236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ja-JP" sz="1600" b="0" dirty="0">
                <a:latin typeface="+mn-ea"/>
                <a:ea typeface="+mn-ea"/>
              </a:rPr>
              <a:t>◆</a:t>
            </a:r>
            <a:r>
              <a:rPr lang="ja-JP" altLang="en-US" sz="1600" b="0" dirty="0">
                <a:latin typeface="+mn-ea"/>
                <a:ea typeface="+mn-ea"/>
              </a:rPr>
              <a:t>昼食について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b="0" dirty="0">
                <a:latin typeface="+mn-ea"/>
                <a:ea typeface="+mn-ea"/>
              </a:rPr>
              <a:t>　１．弁当・飲み物の空容器は、</a:t>
            </a:r>
            <a:r>
              <a:rPr lang="ja-JP" altLang="en-US" sz="1800" b="0" dirty="0">
                <a:solidFill>
                  <a:srgbClr val="C00000"/>
                </a:solidFill>
                <a:latin typeface="+mn-ea"/>
                <a:ea typeface="+mn-ea"/>
              </a:rPr>
              <a:t>各自で責任をもって</a:t>
            </a:r>
            <a:r>
              <a:rPr lang="ja-JP" altLang="en-US" sz="1600" b="0" dirty="0">
                <a:latin typeface="+mn-ea"/>
                <a:ea typeface="+mn-ea"/>
              </a:rPr>
              <a:t>所定の場所に片づけて下さい。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b="0" dirty="0">
                <a:latin typeface="+mn-ea"/>
                <a:ea typeface="+mn-ea"/>
              </a:rPr>
              <a:t>　２．貴重品は各自で管理してください。</a:t>
            </a:r>
            <a:endParaRPr lang="en-US" altLang="ja-JP" sz="1600" b="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b="0" dirty="0">
                <a:latin typeface="+mn-ea"/>
                <a:ea typeface="+mn-ea"/>
              </a:rPr>
              <a:t>　３</a:t>
            </a:r>
            <a:r>
              <a:rPr lang="en-US" altLang="ja-JP" sz="1600" b="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ja-JP" altLang="en-US" sz="1600" b="0" dirty="0">
                <a:solidFill>
                  <a:srgbClr val="FF0000"/>
                </a:solidFill>
                <a:latin typeface="+mn-ea"/>
                <a:ea typeface="+mn-ea"/>
              </a:rPr>
              <a:t>　</a:t>
            </a:r>
            <a:r>
              <a:rPr lang="ja-JP" altLang="en-US" sz="1800" b="0" u="sng" dirty="0">
                <a:solidFill>
                  <a:srgbClr val="C00000"/>
                </a:solidFill>
                <a:latin typeface="+mn-ea"/>
                <a:ea typeface="+mn-ea"/>
              </a:rPr>
              <a:t>個人で持ってきたペットボトルは、お持ち帰りください。</a:t>
            </a:r>
          </a:p>
        </p:txBody>
      </p:sp>
      <p:sp>
        <p:nvSpPr>
          <p:cNvPr id="7170" name="AutoShape 2">
            <a:extLst>
              <a:ext uri="{FF2B5EF4-FFF2-40B4-BE49-F238E27FC236}">
                <a16:creationId xmlns:a16="http://schemas.microsoft.com/office/drawing/2014/main" id="{120F5479-E80F-F0ED-6B8C-F216F0BAB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5" y="833835"/>
            <a:ext cx="8280920" cy="3150542"/>
          </a:xfrm>
          <a:prstGeom prst="roundRect">
            <a:avLst>
              <a:gd name="adj" fmla="val 7032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62" dirty="0">
                <a:latin typeface="ＭＳ Ｐゴシック" panose="020B0600070205080204" pitchFamily="50" charset="-128"/>
              </a:rPr>
              <a:t>　</a:t>
            </a:r>
            <a:r>
              <a:rPr lang="ja-JP" altLang="en-US" sz="1600" dirty="0">
                <a:latin typeface="ＭＳ Ｐゴシック" panose="020B0600070205080204" pitchFamily="50" charset="-128"/>
              </a:rPr>
              <a:t>１．グループディスカッションの進行は、各リーダーが行います。</a:t>
            </a:r>
            <a:br>
              <a:rPr lang="en-US" altLang="ja-JP" sz="1600" dirty="0">
                <a:latin typeface="ＭＳ Ｐゴシック" panose="020B0600070205080204" pitchFamily="50" charset="-128"/>
              </a:rPr>
            </a:br>
            <a:r>
              <a:rPr lang="ja-JP" altLang="en-US" sz="1600" dirty="0">
                <a:latin typeface="ＭＳ Ｐゴシック" panose="020B0600070205080204" pitchFamily="50" charset="-128"/>
              </a:rPr>
              <a:t>　　　不明なことは気兼ねなく各アドバイザー、世話人に聞いてください。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２．今日は多くの企業の方が参加されており、気軽に話しかけて交流を図ってください。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３．研修の妨げにならない様に携帯電話の調整をお願いします。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４．会場内は禁煙です（刈谷駅ロータリーに喫煙所があります）。</a:t>
            </a:r>
            <a:endParaRPr lang="en-US" altLang="ja-JP" sz="1600" dirty="0">
              <a:latin typeface="ＭＳ Ｐゴシック" panose="020B0600070205080204" pitchFamily="50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５．万一の非常事態に備え、避難経路の資料を確認お願いします。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６．明日の研修会</a:t>
            </a:r>
            <a:r>
              <a:rPr lang="ja-JP" altLang="en-US" sz="1600" dirty="0">
                <a:ea typeface="ＭＳ ゴシック" panose="020B0609070205080204" pitchFamily="49" charset="-128"/>
              </a:rPr>
              <a:t>最後に</a:t>
            </a:r>
            <a:r>
              <a:rPr lang="ja-JP" altLang="en-US" sz="1600" dirty="0">
                <a:latin typeface="ＭＳ Ｐゴシック" panose="020B0600070205080204" pitchFamily="50" charset="-128"/>
              </a:rPr>
              <a:t>アンケートを行います（フォームズ）。</a:t>
            </a:r>
            <a:endParaRPr lang="en-US" altLang="ja-JP" sz="1600" dirty="0">
              <a:latin typeface="ＭＳ Ｐゴシック" panose="020B0600070205080204" pitchFamily="50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ja-JP" altLang="en-US" sz="1600" dirty="0">
                <a:latin typeface="ＭＳ Ｐゴシック" panose="020B0600070205080204" pitchFamily="50" charset="-128"/>
              </a:rPr>
              <a:t>　７</a:t>
            </a:r>
            <a:r>
              <a:rPr lang="en-US" altLang="ja-JP" sz="1600" dirty="0">
                <a:latin typeface="ＭＳ Ｐゴシック" panose="020B0600070205080204" pitchFamily="50" charset="-128"/>
              </a:rPr>
              <a:t>.</a:t>
            </a:r>
            <a:r>
              <a:rPr lang="ja-JP" altLang="en-US" sz="1600" dirty="0">
                <a:latin typeface="ＭＳ Ｐゴシック" panose="020B0600070205080204" pitchFamily="50" charset="-128"/>
              </a:rPr>
              <a:t>　</a:t>
            </a:r>
            <a:r>
              <a:rPr lang="ja-JP" altLang="en-US" sz="1600" u="sng" dirty="0">
                <a:solidFill>
                  <a:srgbClr val="0000FF"/>
                </a:solidFill>
                <a:latin typeface="ＭＳ Ｐゴシック" panose="020B0600070205080204" pitchFamily="50" charset="-128"/>
              </a:rPr>
              <a:t>車でお越しの方は６</a:t>
            </a:r>
            <a:r>
              <a:rPr lang="en-US" altLang="ja-JP" sz="1600" u="sng" dirty="0">
                <a:solidFill>
                  <a:srgbClr val="0000FF"/>
                </a:solidFill>
                <a:latin typeface="ＭＳ Ｐゴシック" panose="020B0600070205080204" pitchFamily="50" charset="-128"/>
              </a:rPr>
              <a:t>F</a:t>
            </a:r>
            <a:r>
              <a:rPr lang="ja-JP" altLang="en-US" sz="1600" u="sng" dirty="0">
                <a:solidFill>
                  <a:srgbClr val="0000FF"/>
                </a:solidFill>
                <a:latin typeface="ＭＳ Ｐゴシック" panose="020B0600070205080204" pitchFamily="50" charset="-128"/>
              </a:rPr>
              <a:t>ロビーコーナーに割引機がありますので駐車券をとおしてください。</a:t>
            </a:r>
          </a:p>
        </p:txBody>
      </p:sp>
      <p:sp>
        <p:nvSpPr>
          <p:cNvPr id="7172" name="AutoShape 4">
            <a:extLst>
              <a:ext uri="{FF2B5EF4-FFF2-40B4-BE49-F238E27FC236}">
                <a16:creationId xmlns:a16="http://schemas.microsoft.com/office/drawing/2014/main" id="{2E8D32E3-484E-F7BE-EA97-B066418D1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4624"/>
            <a:ext cx="7331075" cy="727075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954">
                <a:ea typeface="ＤＦＰPOP体" pitchFamily="82" charset="-128"/>
              </a:rPr>
              <a:t>はじめに　“お知らせとお願い”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4FAB2CBA-847C-BAD3-7E7D-A3A61C1C8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250" y="4072856"/>
            <a:ext cx="7245350" cy="43338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215" dirty="0">
                <a:solidFill>
                  <a:srgbClr val="000000"/>
                </a:solidFill>
                <a:ea typeface="ＤＦＰPOP体" pitchFamily="82" charset="-128"/>
              </a:rPr>
              <a:t>お互いに気配りをしながら楽しく研修をしましよう！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EB5E85A-83D4-61E7-5E33-8A6B8FBE1360}"/>
              </a:ext>
            </a:extLst>
          </p:cNvPr>
          <p:cNvSpPr/>
          <p:nvPr/>
        </p:nvSpPr>
        <p:spPr>
          <a:xfrm>
            <a:off x="107504" y="6253272"/>
            <a:ext cx="8928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>
                <a:solidFill>
                  <a:srgbClr val="3333FF"/>
                </a:solidFill>
              </a:rPr>
              <a:t>・個人の主体的な選択を尊重し、マスク着用は個人の判断に委ねることを基本としています。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971812" y="980728"/>
            <a:ext cx="752483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3568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83"/>
          <p:cNvSpPr txBox="1">
            <a:spLocks noChangeArrowheads="1"/>
          </p:cNvSpPr>
          <p:nvPr/>
        </p:nvSpPr>
        <p:spPr bwMode="auto">
          <a:xfrm>
            <a:off x="322263" y="163513"/>
            <a:ext cx="8057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現状把握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目標の設定　発表資料２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：２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６：００）</a:t>
            </a:r>
          </a:p>
        </p:txBody>
      </p:sp>
      <p:pic>
        <p:nvPicPr>
          <p:cNvPr id="30724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677863"/>
            <a:ext cx="8442325" cy="577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2CBAC5F-B36F-B433-C601-90A684386F93}"/>
              </a:ext>
            </a:extLst>
          </p:cNvPr>
          <p:cNvSpPr/>
          <p:nvPr/>
        </p:nvSpPr>
        <p:spPr>
          <a:xfrm>
            <a:off x="377825" y="5157192"/>
            <a:ext cx="2301404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14025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99592" y="1340768"/>
            <a:ext cx="752483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630783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83"/>
          <p:cNvSpPr txBox="1">
            <a:spLocks noChangeArrowheads="1"/>
          </p:cNvSpPr>
          <p:nvPr/>
        </p:nvSpPr>
        <p:spPr bwMode="auto">
          <a:xfrm>
            <a:off x="536575" y="234950"/>
            <a:ext cx="6338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要因解析　発表資料３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（９：１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～９：５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317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804863"/>
            <a:ext cx="741680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50" name="Text Box 10"/>
          <p:cNvSpPr txBox="1">
            <a:spLocks noChangeArrowheads="1"/>
          </p:cNvSpPr>
          <p:nvPr/>
        </p:nvSpPr>
        <p:spPr bwMode="auto">
          <a:xfrm>
            <a:off x="2484438" y="3644900"/>
            <a:ext cx="2908300" cy="73977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ea typeface="HG丸ｺﾞｼｯｸM-PRO" panose="020F0600000000000000" pitchFamily="50" charset="-128"/>
              </a:rPr>
              <a:t>悪さ加減を特性値に置き、４Ｍで要因を洗い出し、重み付けして重点要因を抽出する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99592" y="1700808"/>
            <a:ext cx="7524836" cy="576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76892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83"/>
          <p:cNvSpPr txBox="1">
            <a:spLocks noChangeArrowheads="1"/>
          </p:cNvSpPr>
          <p:nvPr/>
        </p:nvSpPr>
        <p:spPr bwMode="auto">
          <a:xfrm>
            <a:off x="177800" y="163513"/>
            <a:ext cx="8210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要因解析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検証 発表資料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(3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残り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～４　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9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：５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32772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8443913" cy="551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3" name="Text Box 10"/>
          <p:cNvSpPr txBox="1">
            <a:spLocks noChangeArrowheads="1"/>
          </p:cNvSpPr>
          <p:nvPr/>
        </p:nvSpPr>
        <p:spPr bwMode="auto">
          <a:xfrm>
            <a:off x="3203575" y="4076700"/>
            <a:ext cx="3421063" cy="73977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ea typeface="HG丸ｺﾞｼｯｸM-PRO" panose="020F0600000000000000" pitchFamily="50" charset="-128"/>
              </a:rPr>
              <a:t>抽出された重点要因について、一つずつ検証してください。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ea typeface="HG丸ｺﾞｼｯｸM-PRO" panose="020F0600000000000000" pitchFamily="50" charset="-128"/>
              </a:rPr>
              <a:t>必要に応じて情報を入手する。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99592" y="2204864"/>
            <a:ext cx="7524836" cy="64807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1354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83"/>
          <p:cNvSpPr txBox="1">
            <a:spLocks noChangeArrowheads="1"/>
          </p:cNvSpPr>
          <p:nvPr/>
        </p:nvSpPr>
        <p:spPr bwMode="auto">
          <a:xfrm>
            <a:off x="177800" y="163513"/>
            <a:ext cx="763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対策立案　発表資料５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3379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7777163" cy="550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7" name="Text Box 11"/>
          <p:cNvSpPr txBox="1">
            <a:spLocks noChangeArrowheads="1"/>
          </p:cNvSpPr>
          <p:nvPr/>
        </p:nvSpPr>
        <p:spPr bwMode="auto">
          <a:xfrm>
            <a:off x="3851275" y="2276475"/>
            <a:ext cx="1962150" cy="116522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ea typeface="HG丸ｺﾞｼｯｸM-PRO" panose="020F0600000000000000" pitchFamily="50" charset="-128"/>
              </a:rPr>
              <a:t>具体的（手が打てれる）な実施項目まで落とし込むこと（抽象的</a:t>
            </a:r>
            <a:r>
              <a:rPr lang="en-US" altLang="ja-JP" sz="1400" dirty="0">
                <a:ea typeface="HG丸ｺﾞｼｯｸM-PRO" panose="020F0600000000000000" pitchFamily="50" charset="-128"/>
              </a:rPr>
              <a:t>･</a:t>
            </a:r>
            <a:r>
              <a:rPr lang="ja-JP" altLang="en-US" sz="1400" dirty="0">
                <a:ea typeface="HG丸ｺﾞｼｯｸM-PRO" panose="020F0600000000000000" pitchFamily="50" charset="-128"/>
              </a:rPr>
              <a:t>曖昧な実施事項ではいけない）</a:t>
            </a:r>
          </a:p>
        </p:txBody>
      </p:sp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3924300" y="5876925"/>
            <a:ext cx="1962150" cy="73977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ea typeface="HG丸ｺﾞｼｯｸM-PRO" panose="020F0600000000000000" pitchFamily="50" charset="-128"/>
              </a:rPr>
              <a:t>制約条件を加味しながら対策の立案をしてください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ja-JP" altLang="en-US" sz="1800" dirty="0">
                <a:solidFill>
                  <a:srgbClr val="000000"/>
                </a:solidFill>
                <a:ea typeface="HG丸ｺﾞｼｯｸM-PRO" panose="020F0600000000000000" pitchFamily="50" charset="-128"/>
              </a:rPr>
              <a:t> </a:t>
            </a:r>
            <a:r>
              <a:rPr lang="ja-JP" altLang="en-US" sz="18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</a:t>
            </a:r>
            <a:r>
              <a:rPr lang="ja-JP" altLang="en-US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昼食</a:t>
            </a:r>
            <a:r>
              <a:rPr lang="en-US" altLang="ja-JP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36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休憩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12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：０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：０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（時間</a:t>
            </a:r>
            <a:r>
              <a:rPr lang="en-US" altLang="ja-JP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60</a:t>
            </a:r>
            <a:r>
              <a:rPr lang="ja-JP" altLang="en-US" sz="1800" b="1" dirty="0">
                <a:solidFill>
                  <a:schemeClr val="accent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分）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042988" y="5661025"/>
            <a:ext cx="76327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dirty="0">
                <a:ea typeface="HG丸ｺﾞｼｯｸM-PRO" panose="020F0600000000000000" pitchFamily="50" charset="-128"/>
              </a:rPr>
              <a:t>各自の荷物等は、自席</a:t>
            </a:r>
            <a:r>
              <a:rPr lang="en-US" altLang="ja-JP" sz="2000" dirty="0">
                <a:ea typeface="HG丸ｺﾞｼｯｸM-PRO" panose="020F0600000000000000" pitchFamily="50" charset="-128"/>
              </a:rPr>
              <a:t>･</a:t>
            </a:r>
            <a:r>
              <a:rPr lang="ja-JP" altLang="en-US" sz="2000" dirty="0">
                <a:ea typeface="HG丸ｺﾞｼｯｸM-PRO" panose="020F0600000000000000" pitchFamily="50" charset="-128"/>
              </a:rPr>
              <a:t>後ろの机に置いても構いませんが、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dirty="0">
                <a:ea typeface="HGP創英角ｺﾞｼｯｸUB" panose="020B0900000000000000" pitchFamily="50" charset="-128"/>
              </a:rPr>
              <a:t>貴重品は終日を通して</a:t>
            </a:r>
            <a:r>
              <a:rPr lang="ja-JP" altLang="en-US" sz="2800" dirty="0">
                <a:solidFill>
                  <a:srgbClr val="FF0000"/>
                </a:solidFill>
                <a:ea typeface="HGP創英角ｺﾞｼｯｸUB" panose="020B0900000000000000" pitchFamily="50" charset="-128"/>
              </a:rPr>
              <a:t>「自己管理」</a:t>
            </a:r>
            <a:r>
              <a:rPr lang="ja-JP" altLang="en-US" sz="2800" dirty="0">
                <a:ea typeface="HGP創英角ｺﾞｼｯｸUB" panose="020B0900000000000000" pitchFamily="50" charset="-128"/>
              </a:rPr>
              <a:t>願います。</a:t>
            </a:r>
            <a:endParaRPr lang="ja-JP" altLang="en-US" sz="2800" dirty="0">
              <a:ea typeface="HG丸ｺﾞｼｯｸM-PRO" panose="020F0600000000000000" pitchFamily="50" charset="-128"/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791680" y="4344543"/>
            <a:ext cx="7848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dirty="0">
                <a:ea typeface="HG丸ｺﾞｼｯｸM-PRO" panose="020F0600000000000000" pitchFamily="50" charset="-128"/>
              </a:rPr>
              <a:t>午後の開始は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4000" dirty="0">
                <a:solidFill>
                  <a:srgbClr val="0000FF"/>
                </a:solidFill>
                <a:ea typeface="HGP創英角ｺﾞｼｯｸUB" panose="020B0900000000000000" pitchFamily="50" charset="-128"/>
              </a:rPr>
              <a:t>１３：００</a:t>
            </a:r>
            <a:r>
              <a:rPr lang="ja-JP" altLang="en-US" sz="2000" dirty="0">
                <a:ea typeface="HG丸ｺﾞｼｯｸM-PRO" panose="020F0600000000000000" pitchFamily="50" charset="-128"/>
              </a:rPr>
              <a:t>からですので、時間前に席に着いてください。</a:t>
            </a:r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67547" y="1800499"/>
            <a:ext cx="832643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</a:t>
            </a:r>
            <a:r>
              <a:rPr lang="ja-JP" altLang="en-US" sz="2000" b="1" u="sng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生ごみは前方のゴミ袋には絶対に入れないでください。</a:t>
            </a:r>
            <a:r>
              <a:rPr lang="ja-JP" altLang="en-US" sz="2000" b="1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禁止！</a:t>
            </a:r>
            <a:endParaRPr lang="en-US" altLang="ja-JP" sz="2000" b="1" u="sng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・研修で出る紙など専用です。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＊お弁当時のお茶ペットボトルは回収します。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＊個人持ち込みの飲み物は会場内、会館内に捨てずに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お持ち帰りください。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DA62E6A-05B8-353C-5F5D-C525EF4E2B1E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2F82E6A-741F-433A-FF20-3C737A5EB9B4}"/>
              </a:ext>
            </a:extLst>
          </p:cNvPr>
          <p:cNvSpPr txBox="1"/>
          <p:nvPr/>
        </p:nvSpPr>
        <p:spPr>
          <a:xfrm>
            <a:off x="539552" y="3543208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車でお越しの方は６</a:t>
            </a:r>
            <a:r>
              <a:rPr lang="en-US" altLang="ja-JP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F</a:t>
            </a:r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ロビーコーナーに割引機がありますので</a:t>
            </a:r>
            <a:endParaRPr lang="en-US" altLang="ja-JP" sz="2000" u="sng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000" u="sng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駐車券をとおしてください。</a:t>
            </a:r>
            <a:endParaRPr lang="ja-JP" altLang="en-US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68202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971028" y="3104964"/>
            <a:ext cx="7524836" cy="9001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1846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899591" y="188913"/>
            <a:ext cx="66967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dirty="0">
                <a:ea typeface="HGP創英角ｺﾞｼｯｸUB" panose="020B0900000000000000" pitchFamily="50" charset="-128"/>
              </a:rPr>
              <a:t>Ｂコース研修「問題解決　ＱＣ酒造」</a:t>
            </a:r>
            <a:r>
              <a:rPr lang="ja-JP" altLang="en-US" sz="2400" dirty="0">
                <a:ea typeface="HG丸ｺﾞｼｯｸM-PRO" panose="020F0600000000000000" pitchFamily="50" charset="-128"/>
              </a:rPr>
              <a:t>を担当します、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400" dirty="0">
                <a:ea typeface="HG丸ｺﾞｼｯｸM-PRO" panose="020F0600000000000000" pitchFamily="50" charset="-128"/>
              </a:rPr>
              <a:t>会場世話人及びアドバイザーを紹介します。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72AA5C28-B934-A061-E325-E0F6D8AF2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10955"/>
              </p:ext>
            </p:extLst>
          </p:nvPr>
        </p:nvGraphicFramePr>
        <p:xfrm>
          <a:off x="2724702" y="1939106"/>
          <a:ext cx="6192689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40">
                  <a:extLst>
                    <a:ext uri="{9D8B030D-6E8A-4147-A177-3AD203B41FA5}">
                      <a16:colId xmlns:a16="http://schemas.microsoft.com/office/drawing/2014/main" val="1140031353"/>
                    </a:ext>
                  </a:extLst>
                </a:gridCol>
                <a:gridCol w="2051249">
                  <a:extLst>
                    <a:ext uri="{9D8B030D-6E8A-4147-A177-3AD203B41FA5}">
                      <a16:colId xmlns:a16="http://schemas.microsoft.com/office/drawing/2014/main" val="3365189461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1294661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会場世話人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　　細川　副世話人（アイシン）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36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チーフアドバイザー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市川　幹事（東海理化）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994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1G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山本　幹事（フタバ産業）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316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2G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吉田　幹事（アイシン機工）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24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3G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田口　幹事（アイシン高丘）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149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4G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石原　幹事（デンソー）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05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5G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岩切　幹事（豊田自動織機）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421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6G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若山　幹事（トヨタ紡織）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009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7G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野崎　幹事（大豊工業）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76168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8G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HG正楷書体-PRO" panose="03000600000000000000" pitchFamily="66" charset="-128"/>
                        <a:ea typeface="HG正楷書体-PRO" panose="03000600000000000000" pitchFamily="66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前田　幹事（トヨタ自動車）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1086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サブアドバイザー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　　阿部　幹事（三菱重工）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004843"/>
                  </a:ext>
                </a:extLst>
              </a:tr>
            </a:tbl>
          </a:graphicData>
        </a:graphic>
      </p:graphicFrame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4993A13-F244-D8FE-5893-C22FFCB2B342}"/>
              </a:ext>
            </a:extLst>
          </p:cNvPr>
          <p:cNvGrpSpPr/>
          <p:nvPr/>
        </p:nvGrpSpPr>
        <p:grpSpPr>
          <a:xfrm>
            <a:off x="229012" y="1839679"/>
            <a:ext cx="2765883" cy="4278094"/>
            <a:chOff x="179512" y="1599178"/>
            <a:chExt cx="2765883" cy="4278094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5957C053-BD15-172D-99F7-F876FA81DB71}"/>
                </a:ext>
              </a:extLst>
            </p:cNvPr>
            <p:cNvSpPr/>
            <p:nvPr/>
          </p:nvSpPr>
          <p:spPr bwMode="auto">
            <a:xfrm>
              <a:off x="179512" y="1599178"/>
              <a:ext cx="1921218" cy="42780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5" name="Group 1068">
              <a:extLst>
                <a:ext uri="{FF2B5EF4-FFF2-40B4-BE49-F238E27FC236}">
                  <a16:creationId xmlns:a16="http://schemas.microsoft.com/office/drawing/2014/main" id="{A3EF7C70-B968-4DAB-EEE5-4AAE400703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3856" y="1748774"/>
              <a:ext cx="922213" cy="504056"/>
              <a:chOff x="1968" y="480"/>
              <a:chExt cx="1200" cy="1056"/>
            </a:xfrm>
          </p:grpSpPr>
          <p:sp>
            <p:nvSpPr>
              <p:cNvPr id="6" name="Rectangle 44">
                <a:extLst>
                  <a:ext uri="{FF2B5EF4-FFF2-40B4-BE49-F238E27FC236}">
                    <a16:creationId xmlns:a16="http://schemas.microsoft.com/office/drawing/2014/main" id="{0FA198A0-1354-43D7-D6B9-49EB3D1B2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480"/>
                <a:ext cx="1200" cy="4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ja-JP" altLang="ja-JP" sz="900"/>
              </a:p>
            </p:txBody>
          </p:sp>
          <p:sp>
            <p:nvSpPr>
              <p:cNvPr id="7" name="Rectangle 45">
                <a:extLst>
                  <a:ext uri="{FF2B5EF4-FFF2-40B4-BE49-F238E27FC236}">
                    <a16:creationId xmlns:a16="http://schemas.microsoft.com/office/drawing/2014/main" id="{4463C375-9170-52B4-24BB-295BFAD8B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912"/>
                <a:ext cx="192" cy="624"/>
              </a:xfrm>
              <a:prstGeom prst="rect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ja-JP" altLang="en-US" sz="105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Rectangle 46">
                <a:extLst>
                  <a:ext uri="{FF2B5EF4-FFF2-40B4-BE49-F238E27FC236}">
                    <a16:creationId xmlns:a16="http://schemas.microsoft.com/office/drawing/2014/main" id="{1E6F569F-149C-A3D5-88EF-262F64630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961"/>
                <a:ext cx="97" cy="14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ja-JP" altLang="en-US" sz="1050"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Line 47">
                <a:extLst>
                  <a:ext uri="{FF2B5EF4-FFF2-40B4-BE49-F238E27FC236}">
                    <a16:creationId xmlns:a16="http://schemas.microsoft.com/office/drawing/2014/main" id="{B0BACCA5-ADB9-E029-F98F-23DF6AC100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528"/>
                <a:ext cx="528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" name="Line 48">
                <a:extLst>
                  <a:ext uri="{FF2B5EF4-FFF2-40B4-BE49-F238E27FC236}">
                    <a16:creationId xmlns:a16="http://schemas.microsoft.com/office/drawing/2014/main" id="{0063D471-C295-A9FE-1F01-B7F849E25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44" y="528"/>
                <a:ext cx="62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1" name="テキスト ボックス 14">
              <a:extLst>
                <a:ext uri="{FF2B5EF4-FFF2-40B4-BE49-F238E27FC236}">
                  <a16:creationId xmlns:a16="http://schemas.microsoft.com/office/drawing/2014/main" id="{E865AD13-64E2-83D0-2C07-792582496A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314" y="2560654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ja-JP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1</a:t>
              </a: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Ｇ</a:t>
              </a:r>
              <a:endParaRPr lang="en-US" altLang="ja-JP" sz="1400" b="1" dirty="0">
                <a:latin typeface="Times New Roman" panose="02020603050405020304" pitchFamily="18" charset="0"/>
                <a:ea typeface="HG丸ｺﾞｼｯｸM-PRO" panose="020F0600000000000000" pitchFamily="50" charset="-128"/>
              </a:endParaRPr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D29092C6-70F1-38F9-3530-E8C242643E48}"/>
                </a:ext>
              </a:extLst>
            </p:cNvPr>
            <p:cNvCxnSpPr/>
            <p:nvPr/>
          </p:nvCxnSpPr>
          <p:spPr bwMode="auto">
            <a:xfrm flipV="1">
              <a:off x="2107834" y="2766965"/>
              <a:ext cx="216024" cy="2029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AA813639-D1B8-B496-7900-B2A4C0FD505B}"/>
                </a:ext>
              </a:extLst>
            </p:cNvPr>
            <p:cNvCxnSpPr/>
            <p:nvPr/>
          </p:nvCxnSpPr>
          <p:spPr bwMode="auto">
            <a:xfrm flipV="1">
              <a:off x="2123016" y="4523520"/>
              <a:ext cx="216024" cy="2029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00F29697-E5A0-150D-2307-4982D913B3EE}"/>
                </a:ext>
              </a:extLst>
            </p:cNvPr>
            <p:cNvSpPr txBox="1"/>
            <p:nvPr/>
          </p:nvSpPr>
          <p:spPr>
            <a:xfrm>
              <a:off x="2044707" y="2877092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/>
                <a:t>入口</a:t>
              </a:r>
            </a:p>
          </p:txBody>
        </p:sp>
        <p:sp>
          <p:nvSpPr>
            <p:cNvPr id="2" name="テキスト ボックス 14">
              <a:extLst>
                <a:ext uri="{FF2B5EF4-FFF2-40B4-BE49-F238E27FC236}">
                  <a16:creationId xmlns:a16="http://schemas.microsoft.com/office/drawing/2014/main" id="{99A3897E-047C-BA12-AC43-3F0D14513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2426" y="2569315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２Ｇ</a:t>
              </a:r>
            </a:p>
          </p:txBody>
        </p:sp>
        <p:sp>
          <p:nvSpPr>
            <p:cNvPr id="3" name="テキスト ボックス 14">
              <a:extLst>
                <a:ext uri="{FF2B5EF4-FFF2-40B4-BE49-F238E27FC236}">
                  <a16:creationId xmlns:a16="http://schemas.microsoft.com/office/drawing/2014/main" id="{051D2AD9-5681-C390-0534-69F681F8A4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314" y="3353389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３Ｇ</a:t>
              </a:r>
            </a:p>
          </p:txBody>
        </p:sp>
        <p:sp>
          <p:nvSpPr>
            <p:cNvPr id="14" name="テキスト ボックス 14">
              <a:extLst>
                <a:ext uri="{FF2B5EF4-FFF2-40B4-BE49-F238E27FC236}">
                  <a16:creationId xmlns:a16="http://schemas.microsoft.com/office/drawing/2014/main" id="{4F377608-5D02-5EBA-6F98-E9DF53FAC6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808" y="3364026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４Ｇ</a:t>
              </a:r>
            </a:p>
          </p:txBody>
        </p:sp>
        <p:sp>
          <p:nvSpPr>
            <p:cNvPr id="17" name="テキスト ボックス 14">
              <a:extLst>
                <a:ext uri="{FF2B5EF4-FFF2-40B4-BE49-F238E27FC236}">
                  <a16:creationId xmlns:a16="http://schemas.microsoft.com/office/drawing/2014/main" id="{D6023320-D32C-30EA-71A3-60AE594ED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858" y="4524977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５Ｇ</a:t>
              </a:r>
            </a:p>
          </p:txBody>
        </p:sp>
        <p:sp>
          <p:nvSpPr>
            <p:cNvPr id="21" name="テキスト ボックス 14">
              <a:extLst>
                <a:ext uri="{FF2B5EF4-FFF2-40B4-BE49-F238E27FC236}">
                  <a16:creationId xmlns:a16="http://schemas.microsoft.com/office/drawing/2014/main" id="{19611BED-F396-4BD4-B361-CC5503CD2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970" y="4533638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６Ｇ</a:t>
              </a:r>
            </a:p>
          </p:txBody>
        </p:sp>
        <p:sp>
          <p:nvSpPr>
            <p:cNvPr id="22" name="テキスト ボックス 14">
              <a:extLst>
                <a:ext uri="{FF2B5EF4-FFF2-40B4-BE49-F238E27FC236}">
                  <a16:creationId xmlns:a16="http://schemas.microsoft.com/office/drawing/2014/main" id="{45C8DE19-3912-DCB4-885A-DC10E9E44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858" y="5317712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７Ｇ</a:t>
              </a:r>
            </a:p>
          </p:txBody>
        </p:sp>
        <p:sp>
          <p:nvSpPr>
            <p:cNvPr id="23" name="テキスト ボックス 14">
              <a:extLst>
                <a:ext uri="{FF2B5EF4-FFF2-40B4-BE49-F238E27FC236}">
                  <a16:creationId xmlns:a16="http://schemas.microsoft.com/office/drawing/2014/main" id="{18F67CC4-863C-55FB-34EE-37443E423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6352" y="5328349"/>
              <a:ext cx="767286" cy="307777"/>
            </a:xfrm>
            <a:prstGeom prst="rect">
              <a:avLst/>
            </a:prstGeom>
            <a:solidFill>
              <a:srgbClr val="CC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ja-JP" altLang="en-US" sz="1400" b="1" dirty="0">
                  <a:latin typeface="Times New Roman" panose="02020603050405020304" pitchFamily="18" charset="0"/>
                  <a:ea typeface="HG丸ｺﾞｼｯｸM-PRO" panose="020F0600000000000000" pitchFamily="50" charset="-128"/>
                </a:rPr>
                <a:t>８Ｇ</a:t>
              </a: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F4DBDD1E-A071-B4CF-5256-DBA201C045A3}"/>
                </a:ext>
              </a:extLst>
            </p:cNvPr>
            <p:cNvSpPr txBox="1"/>
            <p:nvPr/>
          </p:nvSpPr>
          <p:spPr>
            <a:xfrm>
              <a:off x="2081299" y="4802624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/>
                <a:t>入口</a:t>
              </a:r>
            </a:p>
          </p:txBody>
        </p:sp>
      </p:grpSp>
      <p:pic>
        <p:nvPicPr>
          <p:cNvPr id="12" name="図 11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BFB08F77-8898-0323-D6D7-BBAC33C7E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24" y="338367"/>
            <a:ext cx="1673769" cy="114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091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83"/>
          <p:cNvSpPr txBox="1">
            <a:spLocks noChangeArrowheads="1"/>
          </p:cNvSpPr>
          <p:nvPr/>
        </p:nvSpPr>
        <p:spPr bwMode="auto">
          <a:xfrm>
            <a:off x="177800" y="163513"/>
            <a:ext cx="8966200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行動計画の策定と効果の確認　発表資料６</a:t>
            </a:r>
            <a:endParaRPr lang="en-US" altLang="ja-JP" sz="2400" b="1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						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052513"/>
            <a:ext cx="7710488" cy="564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99592" y="3933056"/>
            <a:ext cx="7632848" cy="3968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285592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83"/>
          <p:cNvSpPr txBox="1">
            <a:spLocks noChangeArrowheads="1"/>
          </p:cNvSpPr>
          <p:nvPr/>
        </p:nvSpPr>
        <p:spPr bwMode="auto">
          <a:xfrm>
            <a:off x="177800" y="163513"/>
            <a:ext cx="8355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標準化と管理定着　発表資料７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13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3584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838200"/>
            <a:ext cx="8010525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5" name="Text Box 12"/>
          <p:cNvSpPr txBox="1">
            <a:spLocks noChangeArrowheads="1"/>
          </p:cNvSpPr>
          <p:nvPr/>
        </p:nvSpPr>
        <p:spPr bwMode="auto">
          <a:xfrm>
            <a:off x="1979613" y="2997200"/>
            <a:ext cx="5559425" cy="31432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ea typeface="HG丸ｺﾞｼｯｸM-PRO" panose="020F0600000000000000" pitchFamily="50" charset="-128"/>
              </a:rPr>
              <a:t>効果のあった対策項目を５Ｗ１Ｈに基づき標準化する</a:t>
            </a:r>
          </a:p>
        </p:txBody>
      </p:sp>
      <p:sp>
        <p:nvSpPr>
          <p:cNvPr id="35846" name="Text Box 15"/>
          <p:cNvSpPr txBox="1">
            <a:spLocks noChangeArrowheads="1"/>
          </p:cNvSpPr>
          <p:nvPr/>
        </p:nvSpPr>
        <p:spPr bwMode="auto">
          <a:xfrm>
            <a:off x="2339975" y="5589588"/>
            <a:ext cx="3816350" cy="31432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ea typeface="HG丸ｺﾞｼｯｸM-PRO" panose="020F0600000000000000" pitchFamily="50" charset="-128"/>
              </a:rPr>
              <a:t>守れる</a:t>
            </a:r>
            <a:r>
              <a:rPr lang="en-US" altLang="ja-JP" sz="1400">
                <a:ea typeface="HG丸ｺﾞｼｯｸM-PRO" panose="020F0600000000000000" pitchFamily="50" charset="-128"/>
              </a:rPr>
              <a:t>･</a:t>
            </a:r>
            <a:r>
              <a:rPr lang="ja-JP" altLang="en-US" sz="1400">
                <a:ea typeface="HG丸ｺﾞｼｯｸM-PRO" panose="020F0600000000000000" pitchFamily="50" charset="-128"/>
              </a:rPr>
              <a:t>守りやすい標準「しくみ」にする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84360" y="4293096"/>
            <a:ext cx="7632848" cy="64807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192003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EFF4ABA-8D04-1F3E-E6C9-193B99F12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5" y="620713"/>
            <a:ext cx="7992888" cy="5827358"/>
          </a:xfrm>
          <a:prstGeom prst="rect">
            <a:avLst/>
          </a:prstGeom>
        </p:spPr>
      </p:pic>
      <p:sp>
        <p:nvSpPr>
          <p:cNvPr id="36866" name="Text Box 183"/>
          <p:cNvSpPr txBox="1">
            <a:spLocks noChangeArrowheads="1"/>
          </p:cNvSpPr>
          <p:nvPr/>
        </p:nvSpPr>
        <p:spPr bwMode="auto">
          <a:xfrm>
            <a:off x="177800" y="163513"/>
            <a:ext cx="8355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反省と今後の進め方 発表資料８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1691680" y="2780928"/>
            <a:ext cx="4824413" cy="314325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ea typeface="HG丸ｺﾞｼｯｸM-PRO" panose="020F0600000000000000" pitchFamily="50" charset="-128"/>
              </a:rPr>
              <a:t>できた事、できなかった事をそのまま素直に反省する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99592" y="4941168"/>
            <a:ext cx="7632848" cy="576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61596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468313" y="765175"/>
            <a:ext cx="39068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ea typeface="HG丸ｺﾞｼｯｸM-PRO" panose="020F0600000000000000" pitchFamily="50" charset="-128"/>
              </a:rPr>
              <a:t>発表資料（①～⑧）</a:t>
            </a: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31953" y="1232590"/>
            <a:ext cx="838835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全グループの討議結果を発表します。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発表は対面のグループ間で行います。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発表時はグループメンバー全員が前へ出て頂きます。</a:t>
            </a:r>
            <a:endParaRPr lang="en-US" altLang="ja-JP" sz="2000" b="1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lang="ja-JP" altLang="en-US" sz="2000" b="1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個人決意表明は会社名、名前を言って宣言してください。</a:t>
            </a:r>
          </a:p>
        </p:txBody>
      </p:sp>
      <p:sp>
        <p:nvSpPr>
          <p:cNvPr id="24580" name="Text Box 183"/>
          <p:cNvSpPr txBox="1">
            <a:spLocks noChangeArrowheads="1"/>
          </p:cNvSpPr>
          <p:nvPr/>
        </p:nvSpPr>
        <p:spPr bwMode="auto">
          <a:xfrm>
            <a:off x="254775" y="71173"/>
            <a:ext cx="8355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10</a:t>
            </a: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）グループ討論結果発表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14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45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144797" y="4597038"/>
            <a:ext cx="536257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発表　　：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７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</a:t>
            </a:r>
          </a:p>
          <a:p>
            <a:pPr eaLnBrk="1" hangingPunct="1">
              <a:spcBef>
                <a:spcPct val="3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質疑応答：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</a:t>
            </a:r>
          </a:p>
          <a:p>
            <a:pPr eaLnBrk="1" hangingPunct="1">
              <a:spcBef>
                <a:spcPct val="3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アドバイザーコメント：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</a:t>
            </a:r>
          </a:p>
          <a:p>
            <a:pPr eaLnBrk="1" hangingPunct="1">
              <a:spcBef>
                <a:spcPct val="3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計　　　</a:t>
            </a:r>
            <a:r>
              <a:rPr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約１０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</a:t>
            </a: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/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１グループ</a:t>
            </a:r>
            <a:endParaRPr lang="en-US" altLang="ja-JP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3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総合講評　：会場世話人　５分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7A9A75-28CE-4DAA-BCCF-E7E58DDE835C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98ADE4A-CC3D-56F0-ABB8-FB145C10B0B5}"/>
              </a:ext>
            </a:extLst>
          </p:cNvPr>
          <p:cNvGrpSpPr/>
          <p:nvPr/>
        </p:nvGrpSpPr>
        <p:grpSpPr>
          <a:xfrm>
            <a:off x="2966493" y="2852104"/>
            <a:ext cx="5669655" cy="3004967"/>
            <a:chOff x="367812" y="263769"/>
            <a:chExt cx="5669655" cy="3004967"/>
          </a:xfrm>
        </p:grpSpPr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078885A7-6F81-E818-2FC0-DEAC8C881090}"/>
                </a:ext>
              </a:extLst>
            </p:cNvPr>
            <p:cNvSpPr txBox="1"/>
            <p:nvPr/>
          </p:nvSpPr>
          <p:spPr>
            <a:xfrm>
              <a:off x="522538" y="1057164"/>
              <a:ext cx="1909498" cy="660437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txBody>
            <a:bodyPr wrap="none" anchor="ctr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46" b="1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ボードに発表資料</a:t>
              </a:r>
              <a:endParaRPr lang="en-US" altLang="ja-JP" sz="1846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46" b="1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貼り付け</a:t>
              </a:r>
              <a:endParaRPr lang="en-US" altLang="ja-JP" sz="1846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" name="AutoShape 4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D7DAC43D-E365-87ED-537B-0D7012C7764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7812" y="263769"/>
              <a:ext cx="165588" cy="159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endParaRPr lang="ja-JP" altLang="en-US" sz="3323"/>
            </a:p>
          </p:txBody>
        </p:sp>
        <p:pic>
          <p:nvPicPr>
            <p:cNvPr id="6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2CB2ED66-F505-7C7B-92B2-A53045B152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4099" y="623122"/>
              <a:ext cx="671188" cy="1083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0" descr="案内をしている人のイラスト（棒人間） | かわいいフリー素材集 いらすとや">
              <a:extLst>
                <a:ext uri="{FF2B5EF4-FFF2-40B4-BE49-F238E27FC236}">
                  <a16:creationId xmlns:a16="http://schemas.microsoft.com/office/drawing/2014/main" id="{6B2B3A9D-268E-3E02-8FBC-1010545A02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488" y="596248"/>
              <a:ext cx="842450" cy="996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CF613D4C-4826-E308-F0BA-C430407608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5449" y="1970718"/>
              <a:ext cx="616302" cy="996458"/>
            </a:xfrm>
            <a:prstGeom prst="rect">
              <a:avLst/>
            </a:prstGeom>
            <a:noFill/>
            <a:scene3d>
              <a:camera prst="orthographicFront">
                <a:rot lat="0" lon="10799999" rev="0"/>
              </a:camera>
              <a:lightRig rig="threePt" dir="t"/>
            </a:scene3d>
          </p:spPr>
        </p:pic>
        <p:pic>
          <p:nvPicPr>
            <p:cNvPr id="9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508A046A-FFBA-1495-6759-C46900746A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571" y="1706925"/>
              <a:ext cx="619896" cy="100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44">
              <a:extLst>
                <a:ext uri="{FF2B5EF4-FFF2-40B4-BE49-F238E27FC236}">
                  <a16:creationId xmlns:a16="http://schemas.microsoft.com/office/drawing/2014/main" id="{63ABF028-9024-448A-98B7-23027DCDB8B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745229">
              <a:off x="1985597" y="1459523"/>
              <a:ext cx="1085850" cy="42496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23">
                <a:solidFill>
                  <a:schemeClr val="bg1"/>
                </a:solidFill>
              </a:endParaRPr>
            </a:p>
          </p:txBody>
        </p:sp>
        <p:pic>
          <p:nvPicPr>
            <p:cNvPr id="11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616307E2-4C2C-7D01-8E91-0B4628D61C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1798" y="2064916"/>
              <a:ext cx="616302" cy="996458"/>
            </a:xfrm>
            <a:prstGeom prst="rect">
              <a:avLst/>
            </a:prstGeom>
            <a:noFill/>
            <a:scene3d>
              <a:camera prst="orthographicFront">
                <a:rot lat="0" lon="10799999" rev="0"/>
              </a:camera>
              <a:lightRig rig="threePt" dir="t"/>
            </a:scene3d>
          </p:spPr>
        </p:pic>
        <p:pic>
          <p:nvPicPr>
            <p:cNvPr id="12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028CC597-887A-4ABA-7987-D457DBB84B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271" y="886915"/>
              <a:ext cx="670507" cy="1083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74A4E8C7-38DB-FCB2-9CDC-DD3CAB5F5E75}"/>
                </a:ext>
              </a:extLst>
            </p:cNvPr>
            <p:cNvSpPr txBox="1"/>
            <p:nvPr/>
          </p:nvSpPr>
          <p:spPr>
            <a:xfrm>
              <a:off x="492370" y="339970"/>
              <a:ext cx="1210588" cy="40011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txBody>
            <a:bodyPr wrap="none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ja-JP" altLang="en-US" sz="2000" b="1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発表方法</a:t>
              </a:r>
              <a:endParaRPr lang="en-US" altLang="ja-JP" sz="20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14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5568BD28-3E30-31DA-6203-816957F396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1355" y="2164878"/>
              <a:ext cx="670508" cy="1083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1F777EC1-1A37-896D-1509-9F0E92264A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8159" y="1675884"/>
              <a:ext cx="596847" cy="96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33EA1CCD-4790-1ADA-AC76-47F6177A53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6812" y="2324100"/>
              <a:ext cx="584410" cy="94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B2844EE7-012E-4F5E-8C02-81109C81C5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8673" y="1992299"/>
              <a:ext cx="665906" cy="1076661"/>
            </a:xfrm>
            <a:prstGeom prst="rect">
              <a:avLst/>
            </a:prstGeom>
            <a:noFill/>
            <a:scene3d>
              <a:camera prst="orthographicFront">
                <a:rot lat="0" lon="10799999" rev="0"/>
              </a:camera>
              <a:lightRig rig="threePt" dir="t"/>
            </a:scene3d>
          </p:spPr>
        </p:pic>
        <p:pic>
          <p:nvPicPr>
            <p:cNvPr id="18" name="Picture 8" descr="フリー素材 イラスト 無料棒人間 に対する画像結果">
              <a:extLst>
                <a:ext uri="{FF2B5EF4-FFF2-40B4-BE49-F238E27FC236}">
                  <a16:creationId xmlns:a16="http://schemas.microsoft.com/office/drawing/2014/main" id="{C8331371-42DB-1184-F3D5-970172E19C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676" y="2048449"/>
              <a:ext cx="564781" cy="913157"/>
            </a:xfrm>
            <a:prstGeom prst="rect">
              <a:avLst/>
            </a:prstGeom>
            <a:noFill/>
            <a:scene3d>
              <a:camera prst="orthographicFront">
                <a:rot lat="0" lon="10799999" rev="0"/>
              </a:camera>
              <a:lightRig rig="threePt" dir="t"/>
            </a:scene3d>
          </p:spPr>
        </p:pic>
      </p:grpSp>
      <p:sp>
        <p:nvSpPr>
          <p:cNvPr id="19" name="楕円 18">
            <a:extLst>
              <a:ext uri="{FF2B5EF4-FFF2-40B4-BE49-F238E27FC236}">
                <a16:creationId xmlns:a16="http://schemas.microsoft.com/office/drawing/2014/main" id="{16E91D3D-4965-43D3-5283-839D25A8E818}"/>
              </a:ext>
            </a:extLst>
          </p:cNvPr>
          <p:cNvSpPr/>
          <p:nvPr/>
        </p:nvSpPr>
        <p:spPr bwMode="auto">
          <a:xfrm rot="2281595">
            <a:off x="3407481" y="3348503"/>
            <a:ext cx="2381868" cy="1748116"/>
          </a:xfrm>
          <a:prstGeom prst="ellipse">
            <a:avLst/>
          </a:prstGeom>
          <a:noFill/>
          <a:ln w="158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9D853131-BC64-8BF4-BDF4-931E3D22D3C9}"/>
              </a:ext>
            </a:extLst>
          </p:cNvPr>
          <p:cNvSpPr/>
          <p:nvPr/>
        </p:nvSpPr>
        <p:spPr bwMode="auto">
          <a:xfrm rot="2281595">
            <a:off x="6222172" y="3671802"/>
            <a:ext cx="2381868" cy="1748116"/>
          </a:xfrm>
          <a:prstGeom prst="ellipse">
            <a:avLst/>
          </a:prstGeom>
          <a:noFill/>
          <a:ln w="158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3">
            <a:extLst>
              <a:ext uri="{FF2B5EF4-FFF2-40B4-BE49-F238E27FC236}">
                <a16:creationId xmlns:a16="http://schemas.microsoft.com/office/drawing/2014/main" id="{7373ED5D-570A-DA74-32DD-A2540B62BC23}"/>
              </a:ext>
            </a:extLst>
          </p:cNvPr>
          <p:cNvSpPr txBox="1"/>
          <p:nvPr/>
        </p:nvSpPr>
        <p:spPr>
          <a:xfrm>
            <a:off x="6857147" y="5899351"/>
            <a:ext cx="1451038" cy="338554"/>
          </a:xfrm>
          <a:prstGeom prst="rect">
            <a:avLst/>
          </a:prstGeom>
          <a:solidFill>
            <a:srgbClr val="0000FF"/>
          </a:solidFill>
          <a:ln w="9525" cmpd="sng">
            <a:noFill/>
          </a:ln>
          <a:effectLst/>
        </p:spPr>
        <p:txBody>
          <a:bodyPr wrap="none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kern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聴講グループ側</a:t>
            </a:r>
            <a:endParaRPr lang="en-US" altLang="ja-JP" sz="1600" kern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3">
            <a:extLst>
              <a:ext uri="{FF2B5EF4-FFF2-40B4-BE49-F238E27FC236}">
                <a16:creationId xmlns:a16="http://schemas.microsoft.com/office/drawing/2014/main" id="{ED28B948-6F56-C98F-B8DA-ED3DD615B64D}"/>
              </a:ext>
            </a:extLst>
          </p:cNvPr>
          <p:cNvSpPr txBox="1"/>
          <p:nvPr/>
        </p:nvSpPr>
        <p:spPr>
          <a:xfrm>
            <a:off x="4146641" y="5810044"/>
            <a:ext cx="1451038" cy="338554"/>
          </a:xfrm>
          <a:prstGeom prst="rect">
            <a:avLst/>
          </a:prstGeom>
          <a:solidFill>
            <a:srgbClr val="0000FF"/>
          </a:solidFill>
          <a:ln w="9525" cmpd="sng">
            <a:noFill/>
          </a:ln>
          <a:effectLst/>
        </p:spPr>
        <p:txBody>
          <a:bodyPr wrap="none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kern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発表グループ側</a:t>
            </a:r>
            <a:endParaRPr lang="en-US" altLang="ja-JP" sz="1600" kern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18">
            <a:extLst>
              <a:ext uri="{FF2B5EF4-FFF2-40B4-BE49-F238E27FC236}">
                <a16:creationId xmlns:a16="http://schemas.microsoft.com/office/drawing/2014/main" id="{5B8474A2-A3DC-019F-504E-467510A7D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2" y="541694"/>
            <a:ext cx="3200400" cy="7217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r>
              <a:rPr lang="ja-JP" altLang="en-US" sz="2045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・２グループの対面方式</a:t>
            </a:r>
            <a:endParaRPr lang="en-US" altLang="ja-JP" sz="2045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2045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・発表用紙</a:t>
            </a:r>
            <a:r>
              <a:rPr lang="en-US" altLang="ja-JP" sz="2045" b="1" dirty="0">
                <a:latin typeface="Meiryo UI" panose="020B0604030504040204" pitchFamily="50" charset="-128"/>
                <a:ea typeface="Meiryo UI" panose="020B0604030504040204" pitchFamily="50" charset="-128"/>
              </a:rPr>
              <a:t>…A</a:t>
            </a:r>
            <a:r>
              <a:rPr lang="ja-JP" altLang="en-US" sz="2045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３を使用</a:t>
            </a:r>
            <a:endParaRPr lang="en-US" altLang="ja-JP" sz="2045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600F9A6E-B57C-85E1-B99A-C052739D6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8" y="2953464"/>
            <a:ext cx="2867756" cy="131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389" tIns="45426" rIns="89389" bIns="45426"/>
          <a:lstStyle>
            <a:lvl1pPr marL="342900" indent="-34290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215" b="1" dirty="0">
                <a:solidFill>
                  <a:srgbClr val="C00000"/>
                </a:solidFill>
              </a:rPr>
              <a:t>・①→②　、②→①</a:t>
            </a:r>
            <a:endParaRPr lang="en-US" altLang="ja-JP" sz="2215" b="1" dirty="0">
              <a:solidFill>
                <a:srgbClr val="C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215" b="1" dirty="0">
                <a:solidFill>
                  <a:srgbClr val="C00000"/>
                </a:solidFill>
              </a:rPr>
              <a:t>・③→④　、④→③</a:t>
            </a:r>
            <a:endParaRPr lang="en-US" altLang="ja-JP" sz="2215" b="1" dirty="0">
              <a:solidFill>
                <a:srgbClr val="C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215" b="1" dirty="0">
                <a:solidFill>
                  <a:srgbClr val="C00000"/>
                </a:solidFill>
              </a:rPr>
              <a:t>・⑤→⑥　、⑥→⑤</a:t>
            </a:r>
            <a:endParaRPr lang="en-US" altLang="ja-JP" sz="2215" b="1" dirty="0">
              <a:solidFill>
                <a:srgbClr val="C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215" b="1" dirty="0">
                <a:solidFill>
                  <a:srgbClr val="C00000"/>
                </a:solidFill>
              </a:rPr>
              <a:t>・⑦→⑧　、⑧→⑦</a:t>
            </a:r>
            <a:endParaRPr lang="en-US" altLang="ja-JP" sz="2215" b="1" dirty="0">
              <a:solidFill>
                <a:srgbClr val="C00000"/>
              </a:solidFill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2B3AB510-6832-D80C-DEB9-5DC822F9BA39}"/>
              </a:ext>
            </a:extLst>
          </p:cNvPr>
          <p:cNvGrpSpPr/>
          <p:nvPr/>
        </p:nvGrpSpPr>
        <p:grpSpPr>
          <a:xfrm>
            <a:off x="6759589" y="502094"/>
            <a:ext cx="2310035" cy="1917384"/>
            <a:chOff x="0" y="0"/>
            <a:chExt cx="2818130" cy="2233230"/>
          </a:xfrm>
        </p:grpSpPr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80C1DC-6268-B8B2-D373-35FC011DA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026" y="307080"/>
              <a:ext cx="2491104" cy="1926150"/>
            </a:xfrm>
            <a:prstGeom prst="rect">
              <a:avLst/>
            </a:prstGeom>
          </p:spPr>
        </p:pic>
        <p:sp>
          <p:nvSpPr>
            <p:cNvPr id="27" name="テキスト ボックス 10">
              <a:extLst>
                <a:ext uri="{FF2B5EF4-FFF2-40B4-BE49-F238E27FC236}">
                  <a16:creationId xmlns:a16="http://schemas.microsoft.com/office/drawing/2014/main" id="{E0E29821-4404-A8EA-A46B-D94084056848}"/>
                </a:ext>
              </a:extLst>
            </p:cNvPr>
            <p:cNvSpPr txBox="1"/>
            <p:nvPr/>
          </p:nvSpPr>
          <p:spPr>
            <a:xfrm>
              <a:off x="0" y="0"/>
              <a:ext cx="851071" cy="286780"/>
            </a:xfrm>
            <a:prstGeom prst="rect">
              <a:avLst/>
            </a:prstGeom>
            <a:solidFill>
              <a:schemeClr val="bg1"/>
            </a:solidFill>
            <a:ln w="6350" cmpd="sng">
              <a:solidFill>
                <a:sysClr val="windowText" lastClr="000000"/>
              </a:solidFill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ja-JP" altLang="en-US" sz="10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（参考）</a:t>
              </a:r>
              <a:endParaRPr lang="en-US" altLang="ja-JP" sz="10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8" name="テキスト ボックス 11">
              <a:extLst>
                <a:ext uri="{FF2B5EF4-FFF2-40B4-BE49-F238E27FC236}">
                  <a16:creationId xmlns:a16="http://schemas.microsoft.com/office/drawing/2014/main" id="{A0D34FCD-D470-9CA2-33FA-3F80B5ABED2A}"/>
                </a:ext>
              </a:extLst>
            </p:cNvPr>
            <p:cNvSpPr txBox="1"/>
            <p:nvPr/>
          </p:nvSpPr>
          <p:spPr>
            <a:xfrm>
              <a:off x="516386" y="1664827"/>
              <a:ext cx="2159358" cy="46601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10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・机をたたんで</a:t>
              </a:r>
              <a:r>
                <a:rPr lang="ja-JP" altLang="en-US" sz="10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ボード立てに利用</a:t>
              </a:r>
              <a:endPara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sz="10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・椅子上でもよい</a:t>
              </a:r>
              <a:endPara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8ECD7F-2C54-B576-107C-2226B50C02B9}"/>
              </a:ext>
            </a:extLst>
          </p:cNvPr>
          <p:cNvSpPr/>
          <p:nvPr/>
        </p:nvSpPr>
        <p:spPr>
          <a:xfrm>
            <a:off x="887785" y="5517232"/>
            <a:ext cx="7632848" cy="89927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97085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504825" y="836613"/>
            <a:ext cx="838835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1)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事前に参加者皆様から頂いてあります相談内容に対し、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世話人</a:t>
            </a: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アドバイザー＆参加の方からも回答して頂きます。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2)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事前相談内容以外にも、ＱＣサークル活動を通しての質問</a:t>
            </a: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･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相談を受けます。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endParaRPr lang="ja-JP" altLang="en-US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ja-JP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相談内容に対し、納得いく回答でない場合もあります事を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ご承知ください。また貴社の内政干渉に関わる内容の場合</a:t>
            </a:r>
          </a:p>
          <a:p>
            <a:pPr eaLnBrk="1" hangingPunct="1">
              <a:spcBef>
                <a:spcPct val="25000"/>
              </a:spcBef>
              <a:buFontTx/>
              <a:buNone/>
            </a:pP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は、ご容赦願います。</a:t>
            </a:r>
          </a:p>
        </p:txBody>
      </p:sp>
      <p:sp>
        <p:nvSpPr>
          <p:cNvPr id="2" name="Text Box 183">
            <a:extLst>
              <a:ext uri="{FF2B5EF4-FFF2-40B4-BE49-F238E27FC236}">
                <a16:creationId xmlns:a16="http://schemas.microsoft.com/office/drawing/2014/main" id="{D23A2FE2-2C39-7CC8-E401-AA73CFEF8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956" y="5301208"/>
            <a:ext cx="8589219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最後にＱＲコードよりアンケートのご協力お願いいたします</a:t>
            </a:r>
          </a:p>
        </p:txBody>
      </p:sp>
      <p:sp>
        <p:nvSpPr>
          <p:cNvPr id="3" name="Text Box 183">
            <a:extLst>
              <a:ext uri="{FF2B5EF4-FFF2-40B4-BE49-F238E27FC236}">
                <a16:creationId xmlns:a16="http://schemas.microsoft.com/office/drawing/2014/main" id="{B252C15A-FCD3-0052-476B-3549BAD16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37" y="4725144"/>
            <a:ext cx="8355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アンケート回答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６：２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sp>
        <p:nvSpPr>
          <p:cNvPr id="4" name="Text Box 183">
            <a:extLst>
              <a:ext uri="{FF2B5EF4-FFF2-40B4-BE49-F238E27FC236}">
                <a16:creationId xmlns:a16="http://schemas.microsoft.com/office/drawing/2014/main" id="{518672E7-88E6-9C6A-35BC-5F64C39FA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80" y="100569"/>
            <a:ext cx="8355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11</a:t>
            </a:r>
            <a:r>
              <a:rPr lang="ja-JP" altLang="en-US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）なんでも相談会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：２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28600" y="76200"/>
            <a:ext cx="50641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なんでも相談会対応メンバー</a:t>
            </a:r>
            <a:endParaRPr lang="ja-JP" altLang="en-US" sz="24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23850" y="692696"/>
            <a:ext cx="8050213" cy="94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司会進行　　：　</a:t>
            </a:r>
            <a:endParaRPr lang="ja-JP" altLang="en-US" sz="16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アドバイザー：　</a:t>
            </a:r>
            <a:endParaRPr lang="en-US" altLang="ja-JP" sz="16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B3780775-1F21-4B77-B867-3BDC45A49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695400"/>
            <a:ext cx="5976665" cy="493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950"/>
              </a:spcAft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細川 副世話人 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アイシン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山本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フタバ産業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］</a:t>
            </a:r>
            <a:endParaRPr lang="en-US" altLang="ja-JP" sz="2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吉田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アイシン機工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)]	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田口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アイシン高丘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)]	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石原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デンソー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岩切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豊田自動織機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若山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トヨタ紡織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野崎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大豊工業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前田 幹事　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[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トヨタ自動車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株</a:t>
            </a:r>
            <a:r>
              <a:rPr lang="en-US" altLang="ja-JP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)]</a:t>
            </a:r>
          </a:p>
          <a:p>
            <a:pPr eaLnBrk="1" hangingPunct="1">
              <a:spcBef>
                <a:spcPct val="0"/>
              </a:spcBef>
              <a:spcAft>
                <a:spcPts val="950"/>
              </a:spcAft>
              <a:buNone/>
            </a:pPr>
            <a:endParaRPr lang="en-US" altLang="ja-JP" sz="2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テキスト ボックス 1"/>
          <p:cNvSpPr txBox="1">
            <a:spLocks noChangeArrowheads="1"/>
          </p:cNvSpPr>
          <p:nvPr/>
        </p:nvSpPr>
        <p:spPr bwMode="auto">
          <a:xfrm>
            <a:off x="250825" y="2130425"/>
            <a:ext cx="85693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ja-JP" altLang="en-US" sz="2000" b="1" dirty="0">
                <a:solidFill>
                  <a:srgbClr val="0000CC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２．ポイント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en-US" sz="16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「ＱＣサークル活動の基本」と「問題解決の進め方」</a:t>
            </a: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を講義･講話･ＧＤから学ぶ。</a:t>
            </a:r>
          </a:p>
        </p:txBody>
      </p:sp>
      <p:sp>
        <p:nvSpPr>
          <p:cNvPr id="7171" name="テキスト ボックス 4"/>
          <p:cNvSpPr txBox="1">
            <a:spLocks noChangeArrowheads="1"/>
          </p:cNvSpPr>
          <p:nvPr/>
        </p:nvSpPr>
        <p:spPr bwMode="auto">
          <a:xfrm>
            <a:off x="1619250" y="350838"/>
            <a:ext cx="4465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CC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研修のねらいと心構え</a:t>
            </a:r>
          </a:p>
        </p:txBody>
      </p:sp>
      <p:sp>
        <p:nvSpPr>
          <p:cNvPr id="7172" name="テキスト ボックス 5"/>
          <p:cNvSpPr txBox="1">
            <a:spLocks noChangeArrowheads="1"/>
          </p:cNvSpPr>
          <p:nvPr/>
        </p:nvSpPr>
        <p:spPr bwMode="auto">
          <a:xfrm>
            <a:off x="250825" y="1052513"/>
            <a:ext cx="85693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ja-JP" altLang="en-US" sz="2000" dirty="0">
                <a:solidFill>
                  <a:srgbClr val="0000CC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１．ねらい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ＱＣサークル活動の基本を学び、他社の方々と討議や意見交換を行いながら、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自職場問題の解決策やそれにつながる情報･ヒントを見出す。</a:t>
            </a:r>
          </a:p>
        </p:txBody>
      </p:sp>
      <p:sp>
        <p:nvSpPr>
          <p:cNvPr id="7173" name="テキスト ボックス 6"/>
          <p:cNvSpPr txBox="1">
            <a:spLocks noChangeArrowheads="1"/>
          </p:cNvSpPr>
          <p:nvPr/>
        </p:nvSpPr>
        <p:spPr bwMode="auto">
          <a:xfrm>
            <a:off x="258763" y="4868863"/>
            <a:ext cx="8561387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ja-JP" altLang="en-US" sz="2000" b="1" dirty="0">
                <a:solidFill>
                  <a:srgbClr val="0000CC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４．グループ意思決定の際の注意事項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① グループとして充分議論を尽し、全員一致で結論･方向づけを行う。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② 結論･方向づけのコンセンサンスを得る。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④ 少数意見は、気づきの観点から大切に議論する。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⑤ 各個人の考え方、実情を十分に理解、学ぶ事に心掛ける。</a:t>
            </a:r>
          </a:p>
        </p:txBody>
      </p:sp>
      <p:sp>
        <p:nvSpPr>
          <p:cNvPr id="7174" name="テキスト ボックス 7"/>
          <p:cNvSpPr txBox="1">
            <a:spLocks noChangeArrowheads="1"/>
          </p:cNvSpPr>
          <p:nvPr/>
        </p:nvSpPr>
        <p:spPr bwMode="auto">
          <a:xfrm>
            <a:off x="250825" y="2935288"/>
            <a:ext cx="856932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ja-JP" altLang="en-US" sz="2000" b="1" dirty="0">
                <a:solidFill>
                  <a:srgbClr val="0000CC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３．心構え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研修中は前向きに考え、「自ら進んで職場に持って帰れるものを見つけよう！」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① 進んで「新しい行動」を試してみる。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② 「開放的なコミュニケーション」を心掛ける。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③ 「気づいた事」を討議に生かす。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</a:p>
        </p:txBody>
      </p:sp>
      <p:grpSp>
        <p:nvGrpSpPr>
          <p:cNvPr id="7175" name="Group 11"/>
          <p:cNvGrpSpPr>
            <a:grpSpLocks/>
          </p:cNvGrpSpPr>
          <p:nvPr/>
        </p:nvGrpSpPr>
        <p:grpSpPr bwMode="auto">
          <a:xfrm>
            <a:off x="512763" y="188913"/>
            <a:ext cx="738187" cy="755650"/>
            <a:chOff x="0" y="0"/>
            <a:chExt cx="1474" cy="1430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0" y="0"/>
              <a:ext cx="1201" cy="1211"/>
            </a:xfrm>
            <a:prstGeom prst="ellipse">
              <a:avLst/>
            </a:prstGeom>
            <a:solidFill>
              <a:srgbClr val="FFFFFF"/>
            </a:solidFill>
            <a:ln w="2286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 sz="1000"/>
              </a:pPr>
              <a:endParaRPr lang="ja-JP" altLang="en-US" sz="105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Times New Roman"/>
              </a:endParaRPr>
            </a:p>
            <a:p>
              <a:pPr eaLnBrk="1" hangingPunct="1">
                <a:defRPr sz="1000"/>
              </a:pPr>
              <a:endParaRPr lang="ja-JP" altLang="en-US" sz="105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Times New Roman"/>
              </a:endParaRPr>
            </a:p>
          </p:txBody>
        </p:sp>
        <p:sp>
          <p:nvSpPr>
            <p:cNvPr id="11" name="AutoShape 13"/>
            <p:cNvSpPr>
              <a:spLocks noChangeArrowheads="1"/>
            </p:cNvSpPr>
            <p:nvPr/>
          </p:nvSpPr>
          <p:spPr bwMode="auto">
            <a:xfrm>
              <a:off x="850" y="802"/>
              <a:ext cx="624" cy="628"/>
            </a:xfrm>
            <a:prstGeom prst="rtTriangle">
              <a:avLst/>
            </a:prstGeom>
            <a:solidFill>
              <a:srgbClr val="FF0000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ts val="1100"/>
                </a:lnSpc>
                <a:defRPr sz="1000"/>
              </a:pPr>
              <a:endParaRPr lang="ja-JP" altLang="en-US" sz="105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Times New Roman"/>
              </a:endParaRPr>
            </a:p>
            <a:p>
              <a:pPr eaLnBrk="1" hangingPunct="1">
                <a:lnSpc>
                  <a:spcPts val="1100"/>
                </a:lnSpc>
                <a:defRPr sz="1000"/>
              </a:pPr>
              <a:endParaRPr lang="ja-JP" altLang="en-US" sz="105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Times New Roman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>
            <a:extLst>
              <a:ext uri="{FF2B5EF4-FFF2-40B4-BE49-F238E27FC236}">
                <a16:creationId xmlns:a16="http://schemas.microsoft.com/office/drawing/2014/main" id="{F3ADAE58-5D8E-E0C2-0C80-A992995FC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5" t="72592" r="9825" b="12070"/>
          <a:stretch>
            <a:fillRect/>
          </a:stretch>
        </p:blipFill>
        <p:spPr bwMode="auto">
          <a:xfrm>
            <a:off x="4893765" y="1628800"/>
            <a:ext cx="3182938" cy="8747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7">
            <a:extLst>
              <a:ext uri="{FF2B5EF4-FFF2-40B4-BE49-F238E27FC236}">
                <a16:creationId xmlns:a16="http://schemas.microsoft.com/office/drawing/2014/main" id="{2643F61D-B214-D693-E4FB-711B66695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790" y="2924944"/>
            <a:ext cx="3798888" cy="4351337"/>
          </a:xfrm>
          <a:prstGeom prst="rect">
            <a:avLst/>
          </a:prstGeom>
          <a:noFill/>
          <a:ln w="22225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角丸四角形 6">
            <a:extLst>
              <a:ext uri="{FF2B5EF4-FFF2-40B4-BE49-F238E27FC236}">
                <a16:creationId xmlns:a16="http://schemas.microsoft.com/office/drawing/2014/main" id="{5161B642-8622-A189-1669-7385B3056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2107" y="1576413"/>
            <a:ext cx="1022350" cy="322262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9CCFF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ja-JP" altLang="en-US" sz="1292">
              <a:solidFill>
                <a:srgbClr val="000000"/>
              </a:solidFill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A6790487-618F-D195-7F74-02EAC58DD371}"/>
              </a:ext>
            </a:extLst>
          </p:cNvPr>
          <p:cNvCxnSpPr>
            <a:cxnSpLocks/>
          </p:cNvCxnSpPr>
          <p:nvPr/>
        </p:nvCxnSpPr>
        <p:spPr bwMode="auto">
          <a:xfrm flipH="1">
            <a:off x="5618286" y="2013109"/>
            <a:ext cx="2184996" cy="911835"/>
          </a:xfrm>
          <a:prstGeom prst="straightConnector1">
            <a:avLst/>
          </a:prstGeom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角丸四角形 45">
            <a:extLst>
              <a:ext uri="{FF2B5EF4-FFF2-40B4-BE49-F238E27FC236}">
                <a16:creationId xmlns:a16="http://schemas.microsoft.com/office/drawing/2014/main" id="{C89258CA-1554-A2DB-0A97-592C036CF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8024" y="2924944"/>
            <a:ext cx="830262" cy="322262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9CCFF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ja-JP" altLang="en-US" sz="1292">
              <a:solidFill>
                <a:srgbClr val="000000"/>
              </a:solidFill>
            </a:endParaRPr>
          </a:p>
        </p:txBody>
      </p:sp>
      <p:sp>
        <p:nvSpPr>
          <p:cNvPr id="7" name="テキスト ボックス 10">
            <a:extLst>
              <a:ext uri="{FF2B5EF4-FFF2-40B4-BE49-F238E27FC236}">
                <a16:creationId xmlns:a16="http://schemas.microsoft.com/office/drawing/2014/main" id="{AF59AE4F-950F-D7BB-EF96-FC6662D70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8344" y="1628800"/>
            <a:ext cx="533400" cy="26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ja-JP" sz="1108" dirty="0">
                <a:ea typeface="HG丸ｺﾞｼｯｸM-PRO" panose="020F0600000000000000" pitchFamily="50" charset="-128"/>
              </a:rPr>
              <a:t>227</a:t>
            </a:r>
            <a:endParaRPr lang="ja-JP" altLang="en-US" sz="1108" dirty="0">
              <a:ea typeface="HG丸ｺﾞｼｯｸM-PRO" panose="020F0600000000000000" pitchFamily="50" charset="-128"/>
            </a:endParaRPr>
          </a:p>
        </p:txBody>
      </p:sp>
      <p:sp>
        <p:nvSpPr>
          <p:cNvPr id="8" name="Text Box 183">
            <a:extLst>
              <a:ext uri="{FF2B5EF4-FFF2-40B4-BE49-F238E27FC236}">
                <a16:creationId xmlns:a16="http://schemas.microsoft.com/office/drawing/2014/main" id="{47BE4362-0D19-7ADF-45F8-69D0E8DF9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181" y="168101"/>
            <a:ext cx="8589219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最後にＱＲコードよりアンケートのご協力お願いいたします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7DA0FF5-6D6B-FC43-957B-00058EA081BA}"/>
              </a:ext>
            </a:extLst>
          </p:cNvPr>
          <p:cNvSpPr txBox="1"/>
          <p:nvPr/>
        </p:nvSpPr>
        <p:spPr>
          <a:xfrm>
            <a:off x="5724128" y="1052736"/>
            <a:ext cx="2081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（用紙の方）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FB18B24-A92B-082F-EEE5-1C51A2DAB432}"/>
              </a:ext>
            </a:extLst>
          </p:cNvPr>
          <p:cNvSpPr txBox="1"/>
          <p:nvPr/>
        </p:nvSpPr>
        <p:spPr>
          <a:xfrm>
            <a:off x="683568" y="1052736"/>
            <a:ext cx="2081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（ＱＲコード）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5D0E8A7-7CC9-3F69-3FF8-7BEDD0A367C6}"/>
              </a:ext>
            </a:extLst>
          </p:cNvPr>
          <p:cNvSpPr txBox="1"/>
          <p:nvPr/>
        </p:nvSpPr>
        <p:spPr>
          <a:xfrm>
            <a:off x="291181" y="1452846"/>
            <a:ext cx="4136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コーステキスト表紙の</a:t>
            </a:r>
            <a:endParaRPr lang="en-US" altLang="ja-JP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ＱＲコードを</a:t>
            </a:r>
            <a:endParaRPr lang="en-US" altLang="ja-JP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kumimoji="1" lang="ja-JP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読み取りお答えください</a:t>
            </a:r>
          </a:p>
        </p:txBody>
      </p:sp>
      <p:pic>
        <p:nvPicPr>
          <p:cNvPr id="13" name="図 12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7D475522-2F73-3DF3-5220-38AC3F6DD8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57" y="2924944"/>
            <a:ext cx="2893349" cy="3737243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D224E0-F6AB-0646-E96D-233AFE69DCE2}"/>
              </a:ext>
            </a:extLst>
          </p:cNvPr>
          <p:cNvSpPr txBox="1"/>
          <p:nvPr/>
        </p:nvSpPr>
        <p:spPr>
          <a:xfrm>
            <a:off x="2604210" y="6213292"/>
            <a:ext cx="86409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QR</a:t>
            </a:r>
          </a:p>
          <a:p>
            <a:r>
              <a:rPr kumimoji="1" lang="ja-JP" altLang="en-US" dirty="0">
                <a:solidFill>
                  <a:schemeClr val="bg1"/>
                </a:solidFill>
              </a:rPr>
              <a:t>コード</a:t>
            </a: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0DD4C0DD-5C26-2FCF-50A1-703068A01B19}"/>
              </a:ext>
            </a:extLst>
          </p:cNvPr>
          <p:cNvCxnSpPr>
            <a:cxnSpLocks/>
          </p:cNvCxnSpPr>
          <p:nvPr/>
        </p:nvCxnSpPr>
        <p:spPr bwMode="auto">
          <a:xfrm flipH="1">
            <a:off x="3479502" y="2855119"/>
            <a:ext cx="84386" cy="3207013"/>
          </a:xfrm>
          <a:prstGeom prst="straightConnector1">
            <a:avLst/>
          </a:prstGeom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3D444A5-42AA-F5CC-2C78-5994B4FF7925}"/>
              </a:ext>
            </a:extLst>
          </p:cNvPr>
          <p:cNvSpPr txBox="1"/>
          <p:nvPr/>
        </p:nvSpPr>
        <p:spPr>
          <a:xfrm>
            <a:off x="413837" y="2935610"/>
            <a:ext cx="539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例</a:t>
            </a:r>
          </a:p>
        </p:txBody>
      </p:sp>
    </p:spTree>
    <p:extLst>
      <p:ext uri="{BB962C8B-B14F-4D97-AF65-F5344CB8AC3E}">
        <p14:creationId xmlns:p14="http://schemas.microsoft.com/office/powerpoint/2010/main" val="23413536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1609017" y="3263565"/>
            <a:ext cx="548932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忘れ物がないように</a:t>
            </a:r>
            <a:endParaRPr lang="en-US" altLang="ja-JP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**　お気を付けてお帰りください　**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E516F5D-1720-ED14-C595-3BCB6786B4C0}"/>
              </a:ext>
            </a:extLst>
          </p:cNvPr>
          <p:cNvSpPr/>
          <p:nvPr/>
        </p:nvSpPr>
        <p:spPr>
          <a:xfrm>
            <a:off x="179512" y="1490220"/>
            <a:ext cx="8640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3200" b="1" dirty="0">
                <a:latin typeface="+mn-ea"/>
                <a:ea typeface="+mn-ea"/>
              </a:rPr>
              <a:t>２日間の研修会は終了致しました。</a:t>
            </a:r>
            <a:endParaRPr lang="en-US" altLang="ja-JP" sz="3200" b="1" dirty="0">
              <a:latin typeface="+mn-ea"/>
              <a:ea typeface="+mn-ea"/>
            </a:endParaRPr>
          </a:p>
          <a:p>
            <a:pPr algn="ctr"/>
            <a:r>
              <a:rPr lang="ja-JP" altLang="en-US" sz="3200" b="1" dirty="0">
                <a:latin typeface="+mn-ea"/>
                <a:ea typeface="+mn-ea"/>
              </a:rPr>
              <a:t>大変お疲れさまでした。</a:t>
            </a:r>
            <a:endParaRPr lang="en-US" altLang="ja-JP" sz="3200" b="1" dirty="0">
              <a:latin typeface="+mn-ea"/>
              <a:ea typeface="+mn-ea"/>
            </a:endParaRPr>
          </a:p>
          <a:p>
            <a:pPr algn="ctr"/>
            <a:r>
              <a:rPr lang="ja-JP" altLang="en-US" sz="3200" b="1" dirty="0">
                <a:latin typeface="+mn-ea"/>
                <a:ea typeface="+mn-ea"/>
              </a:rPr>
              <a:t>皆さんの今後のご活躍を期待しております。</a:t>
            </a:r>
            <a:endParaRPr lang="en-US" altLang="ja-JP" sz="3200" b="1" dirty="0">
              <a:latin typeface="+mn-ea"/>
              <a:ea typeface="+mn-ea"/>
            </a:endParaRPr>
          </a:p>
          <a:p>
            <a:pPr algn="ctr"/>
            <a:endParaRPr lang="ja-JP" altLang="en-US" sz="3200" b="1" dirty="0">
              <a:latin typeface="+mn-ea"/>
              <a:ea typeface="+mn-ea"/>
            </a:endParaRPr>
          </a:p>
          <a:p>
            <a:pPr algn="ctr"/>
            <a:endParaRPr lang="ja-JP" altLang="en-US" sz="3200" b="1" dirty="0">
              <a:latin typeface="+mn-ea"/>
              <a:ea typeface="+mn-ea"/>
            </a:endParaRPr>
          </a:p>
        </p:txBody>
      </p:sp>
      <p:sp>
        <p:nvSpPr>
          <p:cNvPr id="2" name="Text Box 183">
            <a:extLst>
              <a:ext uri="{FF2B5EF4-FFF2-40B4-BE49-F238E27FC236}">
                <a16:creationId xmlns:a16="http://schemas.microsoft.com/office/drawing/2014/main" id="{1AAF3A5B-AA56-8382-C63F-77E08856A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00" y="603115"/>
            <a:ext cx="8355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4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閉会の挨拶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30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16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</a:t>
            </a:r>
            <a:r>
              <a:rPr lang="en-US" altLang="ja-JP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35</a:t>
            </a: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0FB6B60-9790-3486-35BE-518523085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121189"/>
            <a:ext cx="1723599" cy="2405022"/>
          </a:xfrm>
          <a:prstGeom prst="rect">
            <a:avLst/>
          </a:prstGeom>
        </p:spPr>
      </p:pic>
      <p:sp>
        <p:nvSpPr>
          <p:cNvPr id="3" name="Text Box 183">
            <a:extLst>
              <a:ext uri="{FF2B5EF4-FFF2-40B4-BE49-F238E27FC236}">
                <a16:creationId xmlns:a16="http://schemas.microsoft.com/office/drawing/2014/main" id="{0E7FC07B-261F-8F29-45A5-9B063F492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6421" y="6135688"/>
            <a:ext cx="38843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>
                <a:solidFill>
                  <a:schemeClr val="accent2"/>
                </a:solidFill>
                <a:latin typeface="HG丸ｺﾞｼｯｸM-PRO" pitchFamily="50" charset="-128"/>
                <a:ea typeface="HG丸ｺﾞｼｯｸM-PRO" pitchFamily="50" charset="-128"/>
              </a:rPr>
              <a:t>ＱＣサークル東海支部 愛知地区</a:t>
            </a:r>
          </a:p>
        </p:txBody>
      </p:sp>
    </p:spTree>
    <p:extLst>
      <p:ext uri="{BB962C8B-B14F-4D97-AF65-F5344CB8AC3E}">
        <p14:creationId xmlns:p14="http://schemas.microsoft.com/office/powerpoint/2010/main" val="10528285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図 7">
            <a:extLst>
              <a:ext uri="{FF2B5EF4-FFF2-40B4-BE49-F238E27FC236}">
                <a16:creationId xmlns:a16="http://schemas.microsoft.com/office/drawing/2014/main" id="{C5A851F1-7270-4583-3DB8-A40F386EB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2633663"/>
            <a:ext cx="3798888" cy="4351337"/>
          </a:xfrm>
          <a:prstGeom prst="rect">
            <a:avLst/>
          </a:prstGeom>
          <a:noFill/>
          <a:ln w="22225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図 4">
            <a:extLst>
              <a:ext uri="{FF2B5EF4-FFF2-40B4-BE49-F238E27FC236}">
                <a16:creationId xmlns:a16="http://schemas.microsoft.com/office/drawing/2014/main" id="{6B67247D-8582-8F43-36F9-7CBA3052A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357313"/>
            <a:ext cx="1917700" cy="2990850"/>
          </a:xfrm>
          <a:prstGeom prst="rect">
            <a:avLst/>
          </a:prstGeom>
          <a:noFill/>
          <a:ln w="158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3">
            <a:extLst>
              <a:ext uri="{FF2B5EF4-FFF2-40B4-BE49-F238E27FC236}">
                <a16:creationId xmlns:a16="http://schemas.microsoft.com/office/drawing/2014/main" id="{1C918FE8-4C57-3E8F-B7D9-72F737B02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" y="333375"/>
            <a:ext cx="6338888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1.</a:t>
            </a: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各自、席に着きましたら、</a:t>
            </a:r>
            <a:endParaRPr lang="en-US" altLang="ja-JP" sz="1846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　　参加券を名札に作成してください。</a:t>
            </a:r>
          </a:p>
        </p:txBody>
      </p:sp>
      <p:sp>
        <p:nvSpPr>
          <p:cNvPr id="5123" name="Text Box 27">
            <a:extLst>
              <a:ext uri="{FF2B5EF4-FFF2-40B4-BE49-F238E27FC236}">
                <a16:creationId xmlns:a16="http://schemas.microsoft.com/office/drawing/2014/main" id="{E8350B8F-1654-4348-5595-AE81743B4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" y="952500"/>
            <a:ext cx="3927475" cy="3286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  <a:defRPr/>
            </a:pPr>
            <a:r>
              <a:rPr lang="en-US" altLang="ja-JP" sz="1534" dirty="0">
                <a:solidFill>
                  <a:srgbClr val="FF0000"/>
                </a:solidFill>
                <a:latin typeface="ＭＳ Ｐゴシック" panose="020B060007020508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534" dirty="0">
                <a:solidFill>
                  <a:srgbClr val="FF0000"/>
                </a:solidFill>
                <a:latin typeface="ＭＳ Ｐゴシック" panose="020B0600070205080204" pitchFamily="50" charset="-128"/>
                <a:ea typeface="Meiryo UI" panose="020B0604030504040204" pitchFamily="50" charset="-128"/>
              </a:rPr>
              <a:t>氏名にふりがなを入れて下さい。（相手側）</a:t>
            </a:r>
          </a:p>
        </p:txBody>
      </p:sp>
      <p:sp>
        <p:nvSpPr>
          <p:cNvPr id="5136" name="Text Box 30">
            <a:extLst>
              <a:ext uri="{FF2B5EF4-FFF2-40B4-BE49-F238E27FC236}">
                <a16:creationId xmlns:a16="http://schemas.microsoft.com/office/drawing/2014/main" id="{52E840BD-1363-E786-A034-530CA71AF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" y="4581525"/>
            <a:ext cx="3567113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131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相手（メンバー）に見えるよう</a:t>
            </a:r>
            <a:endParaRPr lang="en-US" altLang="ja-JP" sz="2131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131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席上に置いて下さい。</a:t>
            </a:r>
          </a:p>
        </p:txBody>
      </p:sp>
      <p:grpSp>
        <p:nvGrpSpPr>
          <p:cNvPr id="17415" name="グループ化 77">
            <a:extLst>
              <a:ext uri="{FF2B5EF4-FFF2-40B4-BE49-F238E27FC236}">
                <a16:creationId xmlns:a16="http://schemas.microsoft.com/office/drawing/2014/main" id="{06FC6A42-465E-EA7B-5CB4-44D6460F56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7713" y="5327650"/>
            <a:ext cx="1920875" cy="1195388"/>
            <a:chOff x="6378228" y="3140968"/>
            <a:chExt cx="4530476" cy="2811884"/>
          </a:xfrm>
        </p:grpSpPr>
        <p:grpSp>
          <p:nvGrpSpPr>
            <p:cNvPr id="17430" name="グループ化 78">
              <a:extLst>
                <a:ext uri="{FF2B5EF4-FFF2-40B4-BE49-F238E27FC236}">
                  <a16:creationId xmlns:a16="http://schemas.microsoft.com/office/drawing/2014/main" id="{16AFEE1B-3245-7CC6-5F3B-6A9C16B5FC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78228" y="3140968"/>
              <a:ext cx="4530476" cy="2811884"/>
              <a:chOff x="8061970" y="401464"/>
              <a:chExt cx="4530476" cy="2811884"/>
            </a:xfrm>
          </p:grpSpPr>
          <p:grpSp>
            <p:nvGrpSpPr>
              <p:cNvPr id="17435" name="グループ化 83">
                <a:extLst>
                  <a:ext uri="{FF2B5EF4-FFF2-40B4-BE49-F238E27FC236}">
                    <a16:creationId xmlns:a16="http://schemas.microsoft.com/office/drawing/2014/main" id="{A4D41A8F-3561-9C13-F435-3011D5987D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61970" y="401464"/>
                <a:ext cx="4530476" cy="2811884"/>
                <a:chOff x="8061970" y="401464"/>
                <a:chExt cx="4530476" cy="2811884"/>
              </a:xfrm>
            </p:grpSpPr>
            <p:sp>
              <p:nvSpPr>
                <p:cNvPr id="89" name="正方形/長方形 10">
                  <a:extLst>
                    <a:ext uri="{FF2B5EF4-FFF2-40B4-BE49-F238E27FC236}">
                      <a16:creationId xmlns:a16="http://schemas.microsoft.com/office/drawing/2014/main" id="{EA866297-CDAA-597F-C362-D1E29BC2C407}"/>
                    </a:ext>
                  </a:extLst>
                </p:cNvPr>
                <p:cNvSpPr/>
                <p:nvPr/>
              </p:nvSpPr>
              <p:spPr>
                <a:xfrm rot="19221724" flipV="1">
                  <a:off x="8222969" y="1338759"/>
                  <a:ext cx="4227197" cy="1874589"/>
                </a:xfrm>
                <a:custGeom>
                  <a:avLst/>
                  <a:gdLst>
                    <a:gd name="connsiteX0" fmla="*/ 0 w 3636912"/>
                    <a:gd name="connsiteY0" fmla="*/ 0 h 792088"/>
                    <a:gd name="connsiteX1" fmla="*/ 3636912 w 3636912"/>
                    <a:gd name="connsiteY1" fmla="*/ 0 h 792088"/>
                    <a:gd name="connsiteX2" fmla="*/ 3636912 w 3636912"/>
                    <a:gd name="connsiteY2" fmla="*/ 792088 h 792088"/>
                    <a:gd name="connsiteX3" fmla="*/ 0 w 3636912"/>
                    <a:gd name="connsiteY3" fmla="*/ 792088 h 792088"/>
                    <a:gd name="connsiteX4" fmla="*/ 0 w 3636912"/>
                    <a:gd name="connsiteY4" fmla="*/ 0 h 792088"/>
                    <a:gd name="connsiteX0" fmla="*/ 0 w 4113162"/>
                    <a:gd name="connsiteY0" fmla="*/ 0 h 2611363"/>
                    <a:gd name="connsiteX1" fmla="*/ 4113162 w 4113162"/>
                    <a:gd name="connsiteY1" fmla="*/ 1819275 h 2611363"/>
                    <a:gd name="connsiteX2" fmla="*/ 4113162 w 4113162"/>
                    <a:gd name="connsiteY2" fmla="*/ 2611363 h 2611363"/>
                    <a:gd name="connsiteX3" fmla="*/ 476250 w 4113162"/>
                    <a:gd name="connsiteY3" fmla="*/ 2611363 h 2611363"/>
                    <a:gd name="connsiteX4" fmla="*/ 0 w 4113162"/>
                    <a:gd name="connsiteY4" fmla="*/ 0 h 2611363"/>
                    <a:gd name="connsiteX0" fmla="*/ 0 w 4113162"/>
                    <a:gd name="connsiteY0" fmla="*/ 1352550 h 3963913"/>
                    <a:gd name="connsiteX1" fmla="*/ 3389262 w 4113162"/>
                    <a:gd name="connsiteY1" fmla="*/ 0 h 3963913"/>
                    <a:gd name="connsiteX2" fmla="*/ 4113162 w 4113162"/>
                    <a:gd name="connsiteY2" fmla="*/ 3963913 h 3963913"/>
                    <a:gd name="connsiteX3" fmla="*/ 476250 w 4113162"/>
                    <a:gd name="connsiteY3" fmla="*/ 3963913 h 3963913"/>
                    <a:gd name="connsiteX4" fmla="*/ 0 w 4113162"/>
                    <a:gd name="connsiteY4" fmla="*/ 1352550 h 3963913"/>
                    <a:gd name="connsiteX0" fmla="*/ 0 w 3894087"/>
                    <a:gd name="connsiteY0" fmla="*/ 1352550 h 3963913"/>
                    <a:gd name="connsiteX1" fmla="*/ 3389262 w 3894087"/>
                    <a:gd name="connsiteY1" fmla="*/ 0 h 3963913"/>
                    <a:gd name="connsiteX2" fmla="*/ 3894087 w 3894087"/>
                    <a:gd name="connsiteY2" fmla="*/ 1220713 h 3963913"/>
                    <a:gd name="connsiteX3" fmla="*/ 476250 w 3894087"/>
                    <a:gd name="connsiteY3" fmla="*/ 3963913 h 3963913"/>
                    <a:gd name="connsiteX4" fmla="*/ 0 w 3894087"/>
                    <a:gd name="connsiteY4" fmla="*/ 1352550 h 3963913"/>
                    <a:gd name="connsiteX0" fmla="*/ 0 w 3894087"/>
                    <a:gd name="connsiteY0" fmla="*/ 1352550 h 2154163"/>
                    <a:gd name="connsiteX1" fmla="*/ 3389262 w 3894087"/>
                    <a:gd name="connsiteY1" fmla="*/ 0 h 2154163"/>
                    <a:gd name="connsiteX2" fmla="*/ 3894087 w 3894087"/>
                    <a:gd name="connsiteY2" fmla="*/ 1220713 h 2154163"/>
                    <a:gd name="connsiteX3" fmla="*/ 571500 w 3894087"/>
                    <a:gd name="connsiteY3" fmla="*/ 2154163 h 2154163"/>
                    <a:gd name="connsiteX4" fmla="*/ 0 w 3894087"/>
                    <a:gd name="connsiteY4" fmla="*/ 1352550 h 2154163"/>
                    <a:gd name="connsiteX0" fmla="*/ 0 w 3894087"/>
                    <a:gd name="connsiteY0" fmla="*/ 1352550 h 2601838"/>
                    <a:gd name="connsiteX1" fmla="*/ 3389262 w 3894087"/>
                    <a:gd name="connsiteY1" fmla="*/ 0 h 2601838"/>
                    <a:gd name="connsiteX2" fmla="*/ 3894087 w 3894087"/>
                    <a:gd name="connsiteY2" fmla="*/ 1220713 h 2601838"/>
                    <a:gd name="connsiteX3" fmla="*/ 514350 w 3894087"/>
                    <a:gd name="connsiteY3" fmla="*/ 2601838 h 2601838"/>
                    <a:gd name="connsiteX4" fmla="*/ 0 w 3894087"/>
                    <a:gd name="connsiteY4" fmla="*/ 1352550 h 2601838"/>
                    <a:gd name="connsiteX0" fmla="*/ 0 w 3398787"/>
                    <a:gd name="connsiteY0" fmla="*/ 1352550 h 2601838"/>
                    <a:gd name="connsiteX1" fmla="*/ 3389262 w 3398787"/>
                    <a:gd name="connsiteY1" fmla="*/ 0 h 2601838"/>
                    <a:gd name="connsiteX2" fmla="*/ 3398787 w 3398787"/>
                    <a:gd name="connsiteY2" fmla="*/ 1239763 h 2601838"/>
                    <a:gd name="connsiteX3" fmla="*/ 514350 w 3398787"/>
                    <a:gd name="connsiteY3" fmla="*/ 2601838 h 2601838"/>
                    <a:gd name="connsiteX4" fmla="*/ 0 w 3398787"/>
                    <a:gd name="connsiteY4" fmla="*/ 1352550 h 2601838"/>
                    <a:gd name="connsiteX0" fmla="*/ 0 w 3913137"/>
                    <a:gd name="connsiteY0" fmla="*/ 1352550 h 2601838"/>
                    <a:gd name="connsiteX1" fmla="*/ 3389262 w 3913137"/>
                    <a:gd name="connsiteY1" fmla="*/ 0 h 2601838"/>
                    <a:gd name="connsiteX2" fmla="*/ 3913137 w 3913137"/>
                    <a:gd name="connsiteY2" fmla="*/ 1230238 h 2601838"/>
                    <a:gd name="connsiteX3" fmla="*/ 514350 w 3913137"/>
                    <a:gd name="connsiteY3" fmla="*/ 2601838 h 2601838"/>
                    <a:gd name="connsiteX4" fmla="*/ 0 w 3913137"/>
                    <a:gd name="connsiteY4" fmla="*/ 1352550 h 2601838"/>
                    <a:gd name="connsiteX0" fmla="*/ 0 w 4694187"/>
                    <a:gd name="connsiteY0" fmla="*/ 1352550 h 2601838"/>
                    <a:gd name="connsiteX1" fmla="*/ 3389262 w 4694187"/>
                    <a:gd name="connsiteY1" fmla="*/ 0 h 2601838"/>
                    <a:gd name="connsiteX2" fmla="*/ 4694187 w 4694187"/>
                    <a:gd name="connsiteY2" fmla="*/ 1382638 h 2601838"/>
                    <a:gd name="connsiteX3" fmla="*/ 514350 w 4694187"/>
                    <a:gd name="connsiteY3" fmla="*/ 2601838 h 2601838"/>
                    <a:gd name="connsiteX4" fmla="*/ 0 w 4694187"/>
                    <a:gd name="connsiteY4" fmla="*/ 1352550 h 2601838"/>
                    <a:gd name="connsiteX0" fmla="*/ 0 w 5265687"/>
                    <a:gd name="connsiteY0" fmla="*/ 1066800 h 2316088"/>
                    <a:gd name="connsiteX1" fmla="*/ 5265687 w 5265687"/>
                    <a:gd name="connsiteY1" fmla="*/ 0 h 2316088"/>
                    <a:gd name="connsiteX2" fmla="*/ 4694187 w 5265687"/>
                    <a:gd name="connsiteY2" fmla="*/ 1096888 h 2316088"/>
                    <a:gd name="connsiteX3" fmla="*/ 514350 w 5265687"/>
                    <a:gd name="connsiteY3" fmla="*/ 2316088 h 2316088"/>
                    <a:gd name="connsiteX4" fmla="*/ 0 w 5265687"/>
                    <a:gd name="connsiteY4" fmla="*/ 1066800 h 2316088"/>
                    <a:gd name="connsiteX0" fmla="*/ 0 w 5265687"/>
                    <a:gd name="connsiteY0" fmla="*/ 1066800 h 2468488"/>
                    <a:gd name="connsiteX1" fmla="*/ 5265687 w 5265687"/>
                    <a:gd name="connsiteY1" fmla="*/ 0 h 2468488"/>
                    <a:gd name="connsiteX2" fmla="*/ 4694187 w 5265687"/>
                    <a:gd name="connsiteY2" fmla="*/ 1096888 h 2468488"/>
                    <a:gd name="connsiteX3" fmla="*/ 1266825 w 5265687"/>
                    <a:gd name="connsiteY3" fmla="*/ 2468488 h 2468488"/>
                    <a:gd name="connsiteX4" fmla="*/ 0 w 5265687"/>
                    <a:gd name="connsiteY4" fmla="*/ 1066800 h 2468488"/>
                    <a:gd name="connsiteX0" fmla="*/ 819150 w 3998862"/>
                    <a:gd name="connsiteY0" fmla="*/ 1390650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819150 w 3998862"/>
                    <a:gd name="connsiteY4" fmla="*/ 1390650 h 2468488"/>
                    <a:gd name="connsiteX0" fmla="*/ 619125 w 3998862"/>
                    <a:gd name="connsiteY0" fmla="*/ 1362075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619125 w 3998862"/>
                    <a:gd name="connsiteY4" fmla="*/ 1362075 h 2468488"/>
                    <a:gd name="connsiteX0" fmla="*/ 859490 w 4239227"/>
                    <a:gd name="connsiteY0" fmla="*/ 1362075 h 2519504"/>
                    <a:gd name="connsiteX1" fmla="*/ 4239227 w 4239227"/>
                    <a:gd name="connsiteY1" fmla="*/ 0 h 2519504"/>
                    <a:gd name="connsiteX2" fmla="*/ 3667727 w 4239227"/>
                    <a:gd name="connsiteY2" fmla="*/ 1096888 h 2519504"/>
                    <a:gd name="connsiteX3" fmla="*/ 0 w 4239227"/>
                    <a:gd name="connsiteY3" fmla="*/ 2519504 h 2519504"/>
                    <a:gd name="connsiteX4" fmla="*/ 859490 w 4239227"/>
                    <a:gd name="connsiteY4" fmla="*/ 1362075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667727 w 4239227"/>
                    <a:gd name="connsiteY2" fmla="*/ 1096888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399110 w 4239227"/>
                    <a:gd name="connsiteY2" fmla="*/ 685089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482485 w 4239227"/>
                    <a:gd name="connsiteY2" fmla="*/ 1037718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3924687"/>
                    <a:gd name="connsiteY0" fmla="*/ 1486246 h 2567811"/>
                    <a:gd name="connsiteX1" fmla="*/ 3924687 w 3924687"/>
                    <a:gd name="connsiteY1" fmla="*/ 0 h 2567811"/>
                    <a:gd name="connsiteX2" fmla="*/ 3482485 w 3924687"/>
                    <a:gd name="connsiteY2" fmla="*/ 1086025 h 2567811"/>
                    <a:gd name="connsiteX3" fmla="*/ 0 w 3924687"/>
                    <a:gd name="connsiteY3" fmla="*/ 2567811 h 2567811"/>
                    <a:gd name="connsiteX4" fmla="*/ 745904 w 3924687"/>
                    <a:gd name="connsiteY4" fmla="*/ 1486246 h 2567811"/>
                    <a:gd name="connsiteX0" fmla="*/ 745904 w 4233150"/>
                    <a:gd name="connsiteY0" fmla="*/ 1447704 h 2529269"/>
                    <a:gd name="connsiteX1" fmla="*/ 4233150 w 4233150"/>
                    <a:gd name="connsiteY1" fmla="*/ 0 h 2529269"/>
                    <a:gd name="connsiteX2" fmla="*/ 3482485 w 4233150"/>
                    <a:gd name="connsiteY2" fmla="*/ 1047483 h 2529269"/>
                    <a:gd name="connsiteX3" fmla="*/ 0 w 4233150"/>
                    <a:gd name="connsiteY3" fmla="*/ 2529269 h 2529269"/>
                    <a:gd name="connsiteX4" fmla="*/ 745904 w 4233150"/>
                    <a:gd name="connsiteY4" fmla="*/ 1447704 h 2529269"/>
                    <a:gd name="connsiteX0" fmla="*/ 773985 w 4261231"/>
                    <a:gd name="connsiteY0" fmla="*/ 1447704 h 2543772"/>
                    <a:gd name="connsiteX1" fmla="*/ 4261231 w 4261231"/>
                    <a:gd name="connsiteY1" fmla="*/ 0 h 2543772"/>
                    <a:gd name="connsiteX2" fmla="*/ 3510566 w 4261231"/>
                    <a:gd name="connsiteY2" fmla="*/ 1047483 h 2543772"/>
                    <a:gd name="connsiteX3" fmla="*/ 0 w 4261231"/>
                    <a:gd name="connsiteY3" fmla="*/ 2543771 h 2543772"/>
                    <a:gd name="connsiteX4" fmla="*/ 773985 w 4261231"/>
                    <a:gd name="connsiteY4" fmla="*/ 1447704 h 2543772"/>
                    <a:gd name="connsiteX0" fmla="*/ 750092 w 4261231"/>
                    <a:gd name="connsiteY0" fmla="*/ 1498750 h 2543771"/>
                    <a:gd name="connsiteX1" fmla="*/ 4261231 w 4261231"/>
                    <a:gd name="connsiteY1" fmla="*/ 0 h 2543771"/>
                    <a:gd name="connsiteX2" fmla="*/ 3510566 w 4261231"/>
                    <a:gd name="connsiteY2" fmla="*/ 1047483 h 2543771"/>
                    <a:gd name="connsiteX3" fmla="*/ 0 w 4261231"/>
                    <a:gd name="connsiteY3" fmla="*/ 2543771 h 2543771"/>
                    <a:gd name="connsiteX4" fmla="*/ 750092 w 4261231"/>
                    <a:gd name="connsiteY4" fmla="*/ 1498750 h 2543771"/>
                    <a:gd name="connsiteX0" fmla="*/ 750092 w 4235594"/>
                    <a:gd name="connsiteY0" fmla="*/ 1486945 h 2531966"/>
                    <a:gd name="connsiteX1" fmla="*/ 4235594 w 4235594"/>
                    <a:gd name="connsiteY1" fmla="*/ 0 h 2531966"/>
                    <a:gd name="connsiteX2" fmla="*/ 3510566 w 4235594"/>
                    <a:gd name="connsiteY2" fmla="*/ 1035678 h 2531966"/>
                    <a:gd name="connsiteX3" fmla="*/ 0 w 4235594"/>
                    <a:gd name="connsiteY3" fmla="*/ 2531966 h 2531966"/>
                    <a:gd name="connsiteX4" fmla="*/ 750092 w 4235594"/>
                    <a:gd name="connsiteY4" fmla="*/ 1486945 h 2531966"/>
                    <a:gd name="connsiteX0" fmla="*/ 750092 w 4235594"/>
                    <a:gd name="connsiteY0" fmla="*/ 1486945 h 2531966"/>
                    <a:gd name="connsiteX1" fmla="*/ 4235594 w 4235594"/>
                    <a:gd name="connsiteY1" fmla="*/ 0 h 2531966"/>
                    <a:gd name="connsiteX2" fmla="*/ 3506862 w 4235594"/>
                    <a:gd name="connsiteY2" fmla="*/ 1056229 h 2531966"/>
                    <a:gd name="connsiteX3" fmla="*/ 0 w 4235594"/>
                    <a:gd name="connsiteY3" fmla="*/ 2531966 h 2531966"/>
                    <a:gd name="connsiteX4" fmla="*/ 750092 w 4235594"/>
                    <a:gd name="connsiteY4" fmla="*/ 1486945 h 2531966"/>
                    <a:gd name="connsiteX0" fmla="*/ 750092 w 4222703"/>
                    <a:gd name="connsiteY0" fmla="*/ 1448029 h 2493050"/>
                    <a:gd name="connsiteX1" fmla="*/ 4222703 w 4222703"/>
                    <a:gd name="connsiteY1" fmla="*/ 0 h 2493050"/>
                    <a:gd name="connsiteX2" fmla="*/ 3506862 w 4222703"/>
                    <a:gd name="connsiteY2" fmla="*/ 1017313 h 2493050"/>
                    <a:gd name="connsiteX3" fmla="*/ 0 w 4222703"/>
                    <a:gd name="connsiteY3" fmla="*/ 2493050 h 2493050"/>
                    <a:gd name="connsiteX4" fmla="*/ 750092 w 4222703"/>
                    <a:gd name="connsiteY4" fmla="*/ 1448029 h 249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22703" h="2493050">
                      <a:moveTo>
                        <a:pt x="750092" y="1448029"/>
                      </a:moveTo>
                      <a:lnTo>
                        <a:pt x="4222703" y="0"/>
                      </a:lnTo>
                      <a:lnTo>
                        <a:pt x="3506862" y="1017313"/>
                      </a:lnTo>
                      <a:lnTo>
                        <a:pt x="0" y="2493050"/>
                      </a:lnTo>
                      <a:lnTo>
                        <a:pt x="750092" y="1448029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101">
                    <a:latin typeface="+mn-ea"/>
                  </a:endParaRPr>
                </a:p>
              </p:txBody>
            </p:sp>
            <p:sp>
              <p:nvSpPr>
                <p:cNvPr id="90" name="正方形/長方形 10">
                  <a:extLst>
                    <a:ext uri="{FF2B5EF4-FFF2-40B4-BE49-F238E27FC236}">
                      <a16:creationId xmlns:a16="http://schemas.microsoft.com/office/drawing/2014/main" id="{B672AB83-601C-AA78-2DAD-F8EBB373A673}"/>
                    </a:ext>
                  </a:extLst>
                </p:cNvPr>
                <p:cNvSpPr/>
                <p:nvPr/>
              </p:nvSpPr>
              <p:spPr>
                <a:xfrm rot="19221724" flipV="1">
                  <a:off x="8181784" y="1301417"/>
                  <a:ext cx="4238429" cy="1904462"/>
                </a:xfrm>
                <a:custGeom>
                  <a:avLst/>
                  <a:gdLst>
                    <a:gd name="connsiteX0" fmla="*/ 0 w 3636912"/>
                    <a:gd name="connsiteY0" fmla="*/ 0 h 792088"/>
                    <a:gd name="connsiteX1" fmla="*/ 3636912 w 3636912"/>
                    <a:gd name="connsiteY1" fmla="*/ 0 h 792088"/>
                    <a:gd name="connsiteX2" fmla="*/ 3636912 w 3636912"/>
                    <a:gd name="connsiteY2" fmla="*/ 792088 h 792088"/>
                    <a:gd name="connsiteX3" fmla="*/ 0 w 3636912"/>
                    <a:gd name="connsiteY3" fmla="*/ 792088 h 792088"/>
                    <a:gd name="connsiteX4" fmla="*/ 0 w 3636912"/>
                    <a:gd name="connsiteY4" fmla="*/ 0 h 792088"/>
                    <a:gd name="connsiteX0" fmla="*/ 0 w 4113162"/>
                    <a:gd name="connsiteY0" fmla="*/ 0 h 2611363"/>
                    <a:gd name="connsiteX1" fmla="*/ 4113162 w 4113162"/>
                    <a:gd name="connsiteY1" fmla="*/ 1819275 h 2611363"/>
                    <a:gd name="connsiteX2" fmla="*/ 4113162 w 4113162"/>
                    <a:gd name="connsiteY2" fmla="*/ 2611363 h 2611363"/>
                    <a:gd name="connsiteX3" fmla="*/ 476250 w 4113162"/>
                    <a:gd name="connsiteY3" fmla="*/ 2611363 h 2611363"/>
                    <a:gd name="connsiteX4" fmla="*/ 0 w 4113162"/>
                    <a:gd name="connsiteY4" fmla="*/ 0 h 2611363"/>
                    <a:gd name="connsiteX0" fmla="*/ 0 w 4113162"/>
                    <a:gd name="connsiteY0" fmla="*/ 1352550 h 3963913"/>
                    <a:gd name="connsiteX1" fmla="*/ 3389262 w 4113162"/>
                    <a:gd name="connsiteY1" fmla="*/ 0 h 3963913"/>
                    <a:gd name="connsiteX2" fmla="*/ 4113162 w 4113162"/>
                    <a:gd name="connsiteY2" fmla="*/ 3963913 h 3963913"/>
                    <a:gd name="connsiteX3" fmla="*/ 476250 w 4113162"/>
                    <a:gd name="connsiteY3" fmla="*/ 3963913 h 3963913"/>
                    <a:gd name="connsiteX4" fmla="*/ 0 w 4113162"/>
                    <a:gd name="connsiteY4" fmla="*/ 1352550 h 3963913"/>
                    <a:gd name="connsiteX0" fmla="*/ 0 w 3894087"/>
                    <a:gd name="connsiteY0" fmla="*/ 1352550 h 3963913"/>
                    <a:gd name="connsiteX1" fmla="*/ 3389262 w 3894087"/>
                    <a:gd name="connsiteY1" fmla="*/ 0 h 3963913"/>
                    <a:gd name="connsiteX2" fmla="*/ 3894087 w 3894087"/>
                    <a:gd name="connsiteY2" fmla="*/ 1220713 h 3963913"/>
                    <a:gd name="connsiteX3" fmla="*/ 476250 w 3894087"/>
                    <a:gd name="connsiteY3" fmla="*/ 3963913 h 3963913"/>
                    <a:gd name="connsiteX4" fmla="*/ 0 w 3894087"/>
                    <a:gd name="connsiteY4" fmla="*/ 1352550 h 3963913"/>
                    <a:gd name="connsiteX0" fmla="*/ 0 w 3894087"/>
                    <a:gd name="connsiteY0" fmla="*/ 1352550 h 2154163"/>
                    <a:gd name="connsiteX1" fmla="*/ 3389262 w 3894087"/>
                    <a:gd name="connsiteY1" fmla="*/ 0 h 2154163"/>
                    <a:gd name="connsiteX2" fmla="*/ 3894087 w 3894087"/>
                    <a:gd name="connsiteY2" fmla="*/ 1220713 h 2154163"/>
                    <a:gd name="connsiteX3" fmla="*/ 571500 w 3894087"/>
                    <a:gd name="connsiteY3" fmla="*/ 2154163 h 2154163"/>
                    <a:gd name="connsiteX4" fmla="*/ 0 w 3894087"/>
                    <a:gd name="connsiteY4" fmla="*/ 1352550 h 2154163"/>
                    <a:gd name="connsiteX0" fmla="*/ 0 w 3894087"/>
                    <a:gd name="connsiteY0" fmla="*/ 1352550 h 2601838"/>
                    <a:gd name="connsiteX1" fmla="*/ 3389262 w 3894087"/>
                    <a:gd name="connsiteY1" fmla="*/ 0 h 2601838"/>
                    <a:gd name="connsiteX2" fmla="*/ 3894087 w 3894087"/>
                    <a:gd name="connsiteY2" fmla="*/ 1220713 h 2601838"/>
                    <a:gd name="connsiteX3" fmla="*/ 514350 w 3894087"/>
                    <a:gd name="connsiteY3" fmla="*/ 2601838 h 2601838"/>
                    <a:gd name="connsiteX4" fmla="*/ 0 w 3894087"/>
                    <a:gd name="connsiteY4" fmla="*/ 1352550 h 2601838"/>
                    <a:gd name="connsiteX0" fmla="*/ 0 w 3398787"/>
                    <a:gd name="connsiteY0" fmla="*/ 1352550 h 2601838"/>
                    <a:gd name="connsiteX1" fmla="*/ 3389262 w 3398787"/>
                    <a:gd name="connsiteY1" fmla="*/ 0 h 2601838"/>
                    <a:gd name="connsiteX2" fmla="*/ 3398787 w 3398787"/>
                    <a:gd name="connsiteY2" fmla="*/ 1239763 h 2601838"/>
                    <a:gd name="connsiteX3" fmla="*/ 514350 w 3398787"/>
                    <a:gd name="connsiteY3" fmla="*/ 2601838 h 2601838"/>
                    <a:gd name="connsiteX4" fmla="*/ 0 w 3398787"/>
                    <a:gd name="connsiteY4" fmla="*/ 1352550 h 2601838"/>
                    <a:gd name="connsiteX0" fmla="*/ 0 w 3913137"/>
                    <a:gd name="connsiteY0" fmla="*/ 1352550 h 2601838"/>
                    <a:gd name="connsiteX1" fmla="*/ 3389262 w 3913137"/>
                    <a:gd name="connsiteY1" fmla="*/ 0 h 2601838"/>
                    <a:gd name="connsiteX2" fmla="*/ 3913137 w 3913137"/>
                    <a:gd name="connsiteY2" fmla="*/ 1230238 h 2601838"/>
                    <a:gd name="connsiteX3" fmla="*/ 514350 w 3913137"/>
                    <a:gd name="connsiteY3" fmla="*/ 2601838 h 2601838"/>
                    <a:gd name="connsiteX4" fmla="*/ 0 w 3913137"/>
                    <a:gd name="connsiteY4" fmla="*/ 1352550 h 2601838"/>
                    <a:gd name="connsiteX0" fmla="*/ 0 w 4694187"/>
                    <a:gd name="connsiteY0" fmla="*/ 1352550 h 2601838"/>
                    <a:gd name="connsiteX1" fmla="*/ 3389262 w 4694187"/>
                    <a:gd name="connsiteY1" fmla="*/ 0 h 2601838"/>
                    <a:gd name="connsiteX2" fmla="*/ 4694187 w 4694187"/>
                    <a:gd name="connsiteY2" fmla="*/ 1382638 h 2601838"/>
                    <a:gd name="connsiteX3" fmla="*/ 514350 w 4694187"/>
                    <a:gd name="connsiteY3" fmla="*/ 2601838 h 2601838"/>
                    <a:gd name="connsiteX4" fmla="*/ 0 w 4694187"/>
                    <a:gd name="connsiteY4" fmla="*/ 1352550 h 2601838"/>
                    <a:gd name="connsiteX0" fmla="*/ 0 w 5265687"/>
                    <a:gd name="connsiteY0" fmla="*/ 1066800 h 2316088"/>
                    <a:gd name="connsiteX1" fmla="*/ 5265687 w 5265687"/>
                    <a:gd name="connsiteY1" fmla="*/ 0 h 2316088"/>
                    <a:gd name="connsiteX2" fmla="*/ 4694187 w 5265687"/>
                    <a:gd name="connsiteY2" fmla="*/ 1096888 h 2316088"/>
                    <a:gd name="connsiteX3" fmla="*/ 514350 w 5265687"/>
                    <a:gd name="connsiteY3" fmla="*/ 2316088 h 2316088"/>
                    <a:gd name="connsiteX4" fmla="*/ 0 w 5265687"/>
                    <a:gd name="connsiteY4" fmla="*/ 1066800 h 2316088"/>
                    <a:gd name="connsiteX0" fmla="*/ 0 w 5265687"/>
                    <a:gd name="connsiteY0" fmla="*/ 1066800 h 2468488"/>
                    <a:gd name="connsiteX1" fmla="*/ 5265687 w 5265687"/>
                    <a:gd name="connsiteY1" fmla="*/ 0 h 2468488"/>
                    <a:gd name="connsiteX2" fmla="*/ 4694187 w 5265687"/>
                    <a:gd name="connsiteY2" fmla="*/ 1096888 h 2468488"/>
                    <a:gd name="connsiteX3" fmla="*/ 1266825 w 5265687"/>
                    <a:gd name="connsiteY3" fmla="*/ 2468488 h 2468488"/>
                    <a:gd name="connsiteX4" fmla="*/ 0 w 5265687"/>
                    <a:gd name="connsiteY4" fmla="*/ 1066800 h 2468488"/>
                    <a:gd name="connsiteX0" fmla="*/ 819150 w 3998862"/>
                    <a:gd name="connsiteY0" fmla="*/ 1390650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819150 w 3998862"/>
                    <a:gd name="connsiteY4" fmla="*/ 1390650 h 2468488"/>
                    <a:gd name="connsiteX0" fmla="*/ 619125 w 3998862"/>
                    <a:gd name="connsiteY0" fmla="*/ 1362075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619125 w 3998862"/>
                    <a:gd name="connsiteY4" fmla="*/ 1362075 h 2468488"/>
                    <a:gd name="connsiteX0" fmla="*/ 859490 w 4239227"/>
                    <a:gd name="connsiteY0" fmla="*/ 1362075 h 2519504"/>
                    <a:gd name="connsiteX1" fmla="*/ 4239227 w 4239227"/>
                    <a:gd name="connsiteY1" fmla="*/ 0 h 2519504"/>
                    <a:gd name="connsiteX2" fmla="*/ 3667727 w 4239227"/>
                    <a:gd name="connsiteY2" fmla="*/ 1096888 h 2519504"/>
                    <a:gd name="connsiteX3" fmla="*/ 0 w 4239227"/>
                    <a:gd name="connsiteY3" fmla="*/ 2519504 h 2519504"/>
                    <a:gd name="connsiteX4" fmla="*/ 859490 w 4239227"/>
                    <a:gd name="connsiteY4" fmla="*/ 1362075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667727 w 4239227"/>
                    <a:gd name="connsiteY2" fmla="*/ 1096888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399110 w 4239227"/>
                    <a:gd name="connsiteY2" fmla="*/ 685089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4239227"/>
                    <a:gd name="connsiteY0" fmla="*/ 1437939 h 2519504"/>
                    <a:gd name="connsiteX1" fmla="*/ 4239227 w 4239227"/>
                    <a:gd name="connsiteY1" fmla="*/ 0 h 2519504"/>
                    <a:gd name="connsiteX2" fmla="*/ 3482485 w 4239227"/>
                    <a:gd name="connsiteY2" fmla="*/ 1037718 h 2519504"/>
                    <a:gd name="connsiteX3" fmla="*/ 0 w 4239227"/>
                    <a:gd name="connsiteY3" fmla="*/ 2519504 h 2519504"/>
                    <a:gd name="connsiteX4" fmla="*/ 745904 w 4239227"/>
                    <a:gd name="connsiteY4" fmla="*/ 1437939 h 2519504"/>
                    <a:gd name="connsiteX0" fmla="*/ 745904 w 3924687"/>
                    <a:gd name="connsiteY0" fmla="*/ 1486246 h 2567811"/>
                    <a:gd name="connsiteX1" fmla="*/ 3924687 w 3924687"/>
                    <a:gd name="connsiteY1" fmla="*/ 0 h 2567811"/>
                    <a:gd name="connsiteX2" fmla="*/ 3482485 w 3924687"/>
                    <a:gd name="connsiteY2" fmla="*/ 1086025 h 2567811"/>
                    <a:gd name="connsiteX3" fmla="*/ 0 w 3924687"/>
                    <a:gd name="connsiteY3" fmla="*/ 2567811 h 2567811"/>
                    <a:gd name="connsiteX4" fmla="*/ 745904 w 3924687"/>
                    <a:gd name="connsiteY4" fmla="*/ 1486246 h 2567811"/>
                    <a:gd name="connsiteX0" fmla="*/ 745904 w 4233150"/>
                    <a:gd name="connsiteY0" fmla="*/ 1447704 h 2529269"/>
                    <a:gd name="connsiteX1" fmla="*/ 4233150 w 4233150"/>
                    <a:gd name="connsiteY1" fmla="*/ 0 h 2529269"/>
                    <a:gd name="connsiteX2" fmla="*/ 3482485 w 4233150"/>
                    <a:gd name="connsiteY2" fmla="*/ 1047483 h 2529269"/>
                    <a:gd name="connsiteX3" fmla="*/ 0 w 4233150"/>
                    <a:gd name="connsiteY3" fmla="*/ 2529269 h 2529269"/>
                    <a:gd name="connsiteX4" fmla="*/ 745904 w 4233150"/>
                    <a:gd name="connsiteY4" fmla="*/ 1447704 h 2529269"/>
                    <a:gd name="connsiteX0" fmla="*/ 773985 w 4261231"/>
                    <a:gd name="connsiteY0" fmla="*/ 1447704 h 2543772"/>
                    <a:gd name="connsiteX1" fmla="*/ 4261231 w 4261231"/>
                    <a:gd name="connsiteY1" fmla="*/ 0 h 2543772"/>
                    <a:gd name="connsiteX2" fmla="*/ 3510566 w 4261231"/>
                    <a:gd name="connsiteY2" fmla="*/ 1047483 h 2543772"/>
                    <a:gd name="connsiteX3" fmla="*/ 0 w 4261231"/>
                    <a:gd name="connsiteY3" fmla="*/ 2543771 h 2543772"/>
                    <a:gd name="connsiteX4" fmla="*/ 773985 w 4261231"/>
                    <a:gd name="connsiteY4" fmla="*/ 1447704 h 2543772"/>
                    <a:gd name="connsiteX0" fmla="*/ 750092 w 4261231"/>
                    <a:gd name="connsiteY0" fmla="*/ 1498750 h 2543771"/>
                    <a:gd name="connsiteX1" fmla="*/ 4261231 w 4261231"/>
                    <a:gd name="connsiteY1" fmla="*/ 0 h 2543771"/>
                    <a:gd name="connsiteX2" fmla="*/ 3510566 w 4261231"/>
                    <a:gd name="connsiteY2" fmla="*/ 1047483 h 2543771"/>
                    <a:gd name="connsiteX3" fmla="*/ 0 w 4261231"/>
                    <a:gd name="connsiteY3" fmla="*/ 2543771 h 2543771"/>
                    <a:gd name="connsiteX4" fmla="*/ 750092 w 4261231"/>
                    <a:gd name="connsiteY4" fmla="*/ 1498750 h 2543771"/>
                    <a:gd name="connsiteX0" fmla="*/ 750092 w 4235594"/>
                    <a:gd name="connsiteY0" fmla="*/ 1486945 h 2531966"/>
                    <a:gd name="connsiteX1" fmla="*/ 4235594 w 4235594"/>
                    <a:gd name="connsiteY1" fmla="*/ 0 h 2531966"/>
                    <a:gd name="connsiteX2" fmla="*/ 3510566 w 4235594"/>
                    <a:gd name="connsiteY2" fmla="*/ 1035678 h 2531966"/>
                    <a:gd name="connsiteX3" fmla="*/ 0 w 4235594"/>
                    <a:gd name="connsiteY3" fmla="*/ 2531966 h 2531966"/>
                    <a:gd name="connsiteX4" fmla="*/ 750092 w 4235594"/>
                    <a:gd name="connsiteY4" fmla="*/ 1486945 h 2531966"/>
                    <a:gd name="connsiteX0" fmla="*/ 750092 w 4235594"/>
                    <a:gd name="connsiteY0" fmla="*/ 1486945 h 2531966"/>
                    <a:gd name="connsiteX1" fmla="*/ 4235594 w 4235594"/>
                    <a:gd name="connsiteY1" fmla="*/ 0 h 2531966"/>
                    <a:gd name="connsiteX2" fmla="*/ 3506862 w 4235594"/>
                    <a:gd name="connsiteY2" fmla="*/ 1056229 h 2531966"/>
                    <a:gd name="connsiteX3" fmla="*/ 0 w 4235594"/>
                    <a:gd name="connsiteY3" fmla="*/ 2531966 h 2531966"/>
                    <a:gd name="connsiteX4" fmla="*/ 750092 w 4235594"/>
                    <a:gd name="connsiteY4" fmla="*/ 1486945 h 2531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5594" h="2531966">
                      <a:moveTo>
                        <a:pt x="750092" y="1486945"/>
                      </a:moveTo>
                      <a:lnTo>
                        <a:pt x="4235594" y="0"/>
                      </a:lnTo>
                      <a:lnTo>
                        <a:pt x="3506862" y="1056229"/>
                      </a:lnTo>
                      <a:lnTo>
                        <a:pt x="0" y="2531966"/>
                      </a:lnTo>
                      <a:lnTo>
                        <a:pt x="750092" y="148694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101">
                    <a:latin typeface="+mn-ea"/>
                  </a:endParaRPr>
                </a:p>
              </p:txBody>
            </p:sp>
            <p:sp>
              <p:nvSpPr>
                <p:cNvPr id="91" name="正方形/長方形 10">
                  <a:extLst>
                    <a:ext uri="{FF2B5EF4-FFF2-40B4-BE49-F238E27FC236}">
                      <a16:creationId xmlns:a16="http://schemas.microsoft.com/office/drawing/2014/main" id="{1812EB32-51B6-619C-F3FD-790CAF8C6A3A}"/>
                    </a:ext>
                  </a:extLst>
                </p:cNvPr>
                <p:cNvSpPr/>
                <p:nvPr/>
              </p:nvSpPr>
              <p:spPr>
                <a:xfrm>
                  <a:off x="8061970" y="405199"/>
                  <a:ext cx="3998800" cy="2468332"/>
                </a:xfrm>
                <a:custGeom>
                  <a:avLst/>
                  <a:gdLst>
                    <a:gd name="connsiteX0" fmla="*/ 0 w 3636912"/>
                    <a:gd name="connsiteY0" fmla="*/ 0 h 792088"/>
                    <a:gd name="connsiteX1" fmla="*/ 3636912 w 3636912"/>
                    <a:gd name="connsiteY1" fmla="*/ 0 h 792088"/>
                    <a:gd name="connsiteX2" fmla="*/ 3636912 w 3636912"/>
                    <a:gd name="connsiteY2" fmla="*/ 792088 h 792088"/>
                    <a:gd name="connsiteX3" fmla="*/ 0 w 3636912"/>
                    <a:gd name="connsiteY3" fmla="*/ 792088 h 792088"/>
                    <a:gd name="connsiteX4" fmla="*/ 0 w 3636912"/>
                    <a:gd name="connsiteY4" fmla="*/ 0 h 792088"/>
                    <a:gd name="connsiteX0" fmla="*/ 0 w 4113162"/>
                    <a:gd name="connsiteY0" fmla="*/ 0 h 2611363"/>
                    <a:gd name="connsiteX1" fmla="*/ 4113162 w 4113162"/>
                    <a:gd name="connsiteY1" fmla="*/ 1819275 h 2611363"/>
                    <a:gd name="connsiteX2" fmla="*/ 4113162 w 4113162"/>
                    <a:gd name="connsiteY2" fmla="*/ 2611363 h 2611363"/>
                    <a:gd name="connsiteX3" fmla="*/ 476250 w 4113162"/>
                    <a:gd name="connsiteY3" fmla="*/ 2611363 h 2611363"/>
                    <a:gd name="connsiteX4" fmla="*/ 0 w 4113162"/>
                    <a:gd name="connsiteY4" fmla="*/ 0 h 2611363"/>
                    <a:gd name="connsiteX0" fmla="*/ 0 w 4113162"/>
                    <a:gd name="connsiteY0" fmla="*/ 1352550 h 3963913"/>
                    <a:gd name="connsiteX1" fmla="*/ 3389262 w 4113162"/>
                    <a:gd name="connsiteY1" fmla="*/ 0 h 3963913"/>
                    <a:gd name="connsiteX2" fmla="*/ 4113162 w 4113162"/>
                    <a:gd name="connsiteY2" fmla="*/ 3963913 h 3963913"/>
                    <a:gd name="connsiteX3" fmla="*/ 476250 w 4113162"/>
                    <a:gd name="connsiteY3" fmla="*/ 3963913 h 3963913"/>
                    <a:gd name="connsiteX4" fmla="*/ 0 w 4113162"/>
                    <a:gd name="connsiteY4" fmla="*/ 1352550 h 3963913"/>
                    <a:gd name="connsiteX0" fmla="*/ 0 w 3894087"/>
                    <a:gd name="connsiteY0" fmla="*/ 1352550 h 3963913"/>
                    <a:gd name="connsiteX1" fmla="*/ 3389262 w 3894087"/>
                    <a:gd name="connsiteY1" fmla="*/ 0 h 3963913"/>
                    <a:gd name="connsiteX2" fmla="*/ 3894087 w 3894087"/>
                    <a:gd name="connsiteY2" fmla="*/ 1220713 h 3963913"/>
                    <a:gd name="connsiteX3" fmla="*/ 476250 w 3894087"/>
                    <a:gd name="connsiteY3" fmla="*/ 3963913 h 3963913"/>
                    <a:gd name="connsiteX4" fmla="*/ 0 w 3894087"/>
                    <a:gd name="connsiteY4" fmla="*/ 1352550 h 3963913"/>
                    <a:gd name="connsiteX0" fmla="*/ 0 w 3894087"/>
                    <a:gd name="connsiteY0" fmla="*/ 1352550 h 2154163"/>
                    <a:gd name="connsiteX1" fmla="*/ 3389262 w 3894087"/>
                    <a:gd name="connsiteY1" fmla="*/ 0 h 2154163"/>
                    <a:gd name="connsiteX2" fmla="*/ 3894087 w 3894087"/>
                    <a:gd name="connsiteY2" fmla="*/ 1220713 h 2154163"/>
                    <a:gd name="connsiteX3" fmla="*/ 571500 w 3894087"/>
                    <a:gd name="connsiteY3" fmla="*/ 2154163 h 2154163"/>
                    <a:gd name="connsiteX4" fmla="*/ 0 w 3894087"/>
                    <a:gd name="connsiteY4" fmla="*/ 1352550 h 2154163"/>
                    <a:gd name="connsiteX0" fmla="*/ 0 w 3894087"/>
                    <a:gd name="connsiteY0" fmla="*/ 1352550 h 2601838"/>
                    <a:gd name="connsiteX1" fmla="*/ 3389262 w 3894087"/>
                    <a:gd name="connsiteY1" fmla="*/ 0 h 2601838"/>
                    <a:gd name="connsiteX2" fmla="*/ 3894087 w 3894087"/>
                    <a:gd name="connsiteY2" fmla="*/ 1220713 h 2601838"/>
                    <a:gd name="connsiteX3" fmla="*/ 514350 w 3894087"/>
                    <a:gd name="connsiteY3" fmla="*/ 2601838 h 2601838"/>
                    <a:gd name="connsiteX4" fmla="*/ 0 w 3894087"/>
                    <a:gd name="connsiteY4" fmla="*/ 1352550 h 2601838"/>
                    <a:gd name="connsiteX0" fmla="*/ 0 w 3398787"/>
                    <a:gd name="connsiteY0" fmla="*/ 1352550 h 2601838"/>
                    <a:gd name="connsiteX1" fmla="*/ 3389262 w 3398787"/>
                    <a:gd name="connsiteY1" fmla="*/ 0 h 2601838"/>
                    <a:gd name="connsiteX2" fmla="*/ 3398787 w 3398787"/>
                    <a:gd name="connsiteY2" fmla="*/ 1239763 h 2601838"/>
                    <a:gd name="connsiteX3" fmla="*/ 514350 w 3398787"/>
                    <a:gd name="connsiteY3" fmla="*/ 2601838 h 2601838"/>
                    <a:gd name="connsiteX4" fmla="*/ 0 w 3398787"/>
                    <a:gd name="connsiteY4" fmla="*/ 1352550 h 2601838"/>
                    <a:gd name="connsiteX0" fmla="*/ 0 w 3913137"/>
                    <a:gd name="connsiteY0" fmla="*/ 1352550 h 2601838"/>
                    <a:gd name="connsiteX1" fmla="*/ 3389262 w 3913137"/>
                    <a:gd name="connsiteY1" fmla="*/ 0 h 2601838"/>
                    <a:gd name="connsiteX2" fmla="*/ 3913137 w 3913137"/>
                    <a:gd name="connsiteY2" fmla="*/ 1230238 h 2601838"/>
                    <a:gd name="connsiteX3" fmla="*/ 514350 w 3913137"/>
                    <a:gd name="connsiteY3" fmla="*/ 2601838 h 2601838"/>
                    <a:gd name="connsiteX4" fmla="*/ 0 w 3913137"/>
                    <a:gd name="connsiteY4" fmla="*/ 1352550 h 2601838"/>
                    <a:gd name="connsiteX0" fmla="*/ 0 w 4694187"/>
                    <a:gd name="connsiteY0" fmla="*/ 1352550 h 2601838"/>
                    <a:gd name="connsiteX1" fmla="*/ 3389262 w 4694187"/>
                    <a:gd name="connsiteY1" fmla="*/ 0 h 2601838"/>
                    <a:gd name="connsiteX2" fmla="*/ 4694187 w 4694187"/>
                    <a:gd name="connsiteY2" fmla="*/ 1382638 h 2601838"/>
                    <a:gd name="connsiteX3" fmla="*/ 514350 w 4694187"/>
                    <a:gd name="connsiteY3" fmla="*/ 2601838 h 2601838"/>
                    <a:gd name="connsiteX4" fmla="*/ 0 w 4694187"/>
                    <a:gd name="connsiteY4" fmla="*/ 1352550 h 2601838"/>
                    <a:gd name="connsiteX0" fmla="*/ 0 w 5265687"/>
                    <a:gd name="connsiteY0" fmla="*/ 1066800 h 2316088"/>
                    <a:gd name="connsiteX1" fmla="*/ 5265687 w 5265687"/>
                    <a:gd name="connsiteY1" fmla="*/ 0 h 2316088"/>
                    <a:gd name="connsiteX2" fmla="*/ 4694187 w 5265687"/>
                    <a:gd name="connsiteY2" fmla="*/ 1096888 h 2316088"/>
                    <a:gd name="connsiteX3" fmla="*/ 514350 w 5265687"/>
                    <a:gd name="connsiteY3" fmla="*/ 2316088 h 2316088"/>
                    <a:gd name="connsiteX4" fmla="*/ 0 w 5265687"/>
                    <a:gd name="connsiteY4" fmla="*/ 1066800 h 2316088"/>
                    <a:gd name="connsiteX0" fmla="*/ 0 w 5265687"/>
                    <a:gd name="connsiteY0" fmla="*/ 1066800 h 2468488"/>
                    <a:gd name="connsiteX1" fmla="*/ 5265687 w 5265687"/>
                    <a:gd name="connsiteY1" fmla="*/ 0 h 2468488"/>
                    <a:gd name="connsiteX2" fmla="*/ 4694187 w 5265687"/>
                    <a:gd name="connsiteY2" fmla="*/ 1096888 h 2468488"/>
                    <a:gd name="connsiteX3" fmla="*/ 1266825 w 5265687"/>
                    <a:gd name="connsiteY3" fmla="*/ 2468488 h 2468488"/>
                    <a:gd name="connsiteX4" fmla="*/ 0 w 5265687"/>
                    <a:gd name="connsiteY4" fmla="*/ 1066800 h 2468488"/>
                    <a:gd name="connsiteX0" fmla="*/ 819150 w 3998862"/>
                    <a:gd name="connsiteY0" fmla="*/ 1390650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819150 w 3998862"/>
                    <a:gd name="connsiteY4" fmla="*/ 1390650 h 2468488"/>
                    <a:gd name="connsiteX0" fmla="*/ 619125 w 3998862"/>
                    <a:gd name="connsiteY0" fmla="*/ 1362075 h 2468488"/>
                    <a:gd name="connsiteX1" fmla="*/ 3998862 w 3998862"/>
                    <a:gd name="connsiteY1" fmla="*/ 0 h 2468488"/>
                    <a:gd name="connsiteX2" fmla="*/ 3427362 w 3998862"/>
                    <a:gd name="connsiteY2" fmla="*/ 1096888 h 2468488"/>
                    <a:gd name="connsiteX3" fmla="*/ 0 w 3998862"/>
                    <a:gd name="connsiteY3" fmla="*/ 2468488 h 2468488"/>
                    <a:gd name="connsiteX4" fmla="*/ 619125 w 3998862"/>
                    <a:gd name="connsiteY4" fmla="*/ 1362075 h 2468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98862" h="2468488">
                      <a:moveTo>
                        <a:pt x="619125" y="1362075"/>
                      </a:moveTo>
                      <a:lnTo>
                        <a:pt x="3998862" y="0"/>
                      </a:lnTo>
                      <a:lnTo>
                        <a:pt x="3427362" y="1096888"/>
                      </a:lnTo>
                      <a:lnTo>
                        <a:pt x="0" y="2468488"/>
                      </a:lnTo>
                      <a:lnTo>
                        <a:pt x="619125" y="13620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101">
                    <a:latin typeface="+mn-ea"/>
                  </a:endParaRPr>
                </a:p>
              </p:txBody>
            </p:sp>
            <p:sp>
              <p:nvSpPr>
                <p:cNvPr id="92" name="正方形/長方形 10">
                  <a:extLst>
                    <a:ext uri="{FF2B5EF4-FFF2-40B4-BE49-F238E27FC236}">
                      <a16:creationId xmlns:a16="http://schemas.microsoft.com/office/drawing/2014/main" id="{5E4961E4-F3BA-C045-6704-D2EE9ED6DB1D}"/>
                    </a:ext>
                  </a:extLst>
                </p:cNvPr>
                <p:cNvSpPr/>
                <p:nvPr/>
              </p:nvSpPr>
              <p:spPr>
                <a:xfrm>
                  <a:off x="8676018" y="401464"/>
                  <a:ext cx="3916428" cy="2617704"/>
                </a:xfrm>
                <a:custGeom>
                  <a:avLst/>
                  <a:gdLst>
                    <a:gd name="connsiteX0" fmla="*/ 0 w 3636912"/>
                    <a:gd name="connsiteY0" fmla="*/ 0 h 792088"/>
                    <a:gd name="connsiteX1" fmla="*/ 3636912 w 3636912"/>
                    <a:gd name="connsiteY1" fmla="*/ 0 h 792088"/>
                    <a:gd name="connsiteX2" fmla="*/ 3636912 w 3636912"/>
                    <a:gd name="connsiteY2" fmla="*/ 792088 h 792088"/>
                    <a:gd name="connsiteX3" fmla="*/ 0 w 3636912"/>
                    <a:gd name="connsiteY3" fmla="*/ 792088 h 792088"/>
                    <a:gd name="connsiteX4" fmla="*/ 0 w 3636912"/>
                    <a:gd name="connsiteY4" fmla="*/ 0 h 792088"/>
                    <a:gd name="connsiteX0" fmla="*/ 0 w 4113162"/>
                    <a:gd name="connsiteY0" fmla="*/ 0 h 2611363"/>
                    <a:gd name="connsiteX1" fmla="*/ 4113162 w 4113162"/>
                    <a:gd name="connsiteY1" fmla="*/ 1819275 h 2611363"/>
                    <a:gd name="connsiteX2" fmla="*/ 4113162 w 4113162"/>
                    <a:gd name="connsiteY2" fmla="*/ 2611363 h 2611363"/>
                    <a:gd name="connsiteX3" fmla="*/ 476250 w 4113162"/>
                    <a:gd name="connsiteY3" fmla="*/ 2611363 h 2611363"/>
                    <a:gd name="connsiteX4" fmla="*/ 0 w 4113162"/>
                    <a:gd name="connsiteY4" fmla="*/ 0 h 2611363"/>
                    <a:gd name="connsiteX0" fmla="*/ 0 w 4113162"/>
                    <a:gd name="connsiteY0" fmla="*/ 1352550 h 3963913"/>
                    <a:gd name="connsiteX1" fmla="*/ 3389262 w 4113162"/>
                    <a:gd name="connsiteY1" fmla="*/ 0 h 3963913"/>
                    <a:gd name="connsiteX2" fmla="*/ 4113162 w 4113162"/>
                    <a:gd name="connsiteY2" fmla="*/ 3963913 h 3963913"/>
                    <a:gd name="connsiteX3" fmla="*/ 476250 w 4113162"/>
                    <a:gd name="connsiteY3" fmla="*/ 3963913 h 3963913"/>
                    <a:gd name="connsiteX4" fmla="*/ 0 w 4113162"/>
                    <a:gd name="connsiteY4" fmla="*/ 1352550 h 3963913"/>
                    <a:gd name="connsiteX0" fmla="*/ 0 w 3894087"/>
                    <a:gd name="connsiteY0" fmla="*/ 1352550 h 3963913"/>
                    <a:gd name="connsiteX1" fmla="*/ 3389262 w 3894087"/>
                    <a:gd name="connsiteY1" fmla="*/ 0 h 3963913"/>
                    <a:gd name="connsiteX2" fmla="*/ 3894087 w 3894087"/>
                    <a:gd name="connsiteY2" fmla="*/ 1220713 h 3963913"/>
                    <a:gd name="connsiteX3" fmla="*/ 476250 w 3894087"/>
                    <a:gd name="connsiteY3" fmla="*/ 3963913 h 3963913"/>
                    <a:gd name="connsiteX4" fmla="*/ 0 w 3894087"/>
                    <a:gd name="connsiteY4" fmla="*/ 1352550 h 3963913"/>
                    <a:gd name="connsiteX0" fmla="*/ 0 w 3894087"/>
                    <a:gd name="connsiteY0" fmla="*/ 1352550 h 2154163"/>
                    <a:gd name="connsiteX1" fmla="*/ 3389262 w 3894087"/>
                    <a:gd name="connsiteY1" fmla="*/ 0 h 2154163"/>
                    <a:gd name="connsiteX2" fmla="*/ 3894087 w 3894087"/>
                    <a:gd name="connsiteY2" fmla="*/ 1220713 h 2154163"/>
                    <a:gd name="connsiteX3" fmla="*/ 571500 w 3894087"/>
                    <a:gd name="connsiteY3" fmla="*/ 2154163 h 2154163"/>
                    <a:gd name="connsiteX4" fmla="*/ 0 w 3894087"/>
                    <a:gd name="connsiteY4" fmla="*/ 1352550 h 2154163"/>
                    <a:gd name="connsiteX0" fmla="*/ 0 w 3894087"/>
                    <a:gd name="connsiteY0" fmla="*/ 1352550 h 2601838"/>
                    <a:gd name="connsiteX1" fmla="*/ 3389262 w 3894087"/>
                    <a:gd name="connsiteY1" fmla="*/ 0 h 2601838"/>
                    <a:gd name="connsiteX2" fmla="*/ 3894087 w 3894087"/>
                    <a:gd name="connsiteY2" fmla="*/ 1220713 h 2601838"/>
                    <a:gd name="connsiteX3" fmla="*/ 514350 w 3894087"/>
                    <a:gd name="connsiteY3" fmla="*/ 2601838 h 2601838"/>
                    <a:gd name="connsiteX4" fmla="*/ 0 w 3894087"/>
                    <a:gd name="connsiteY4" fmla="*/ 1352550 h 2601838"/>
                    <a:gd name="connsiteX0" fmla="*/ 0 w 3398787"/>
                    <a:gd name="connsiteY0" fmla="*/ 1352550 h 2601838"/>
                    <a:gd name="connsiteX1" fmla="*/ 3389262 w 3398787"/>
                    <a:gd name="connsiteY1" fmla="*/ 0 h 2601838"/>
                    <a:gd name="connsiteX2" fmla="*/ 3398787 w 3398787"/>
                    <a:gd name="connsiteY2" fmla="*/ 1239763 h 2601838"/>
                    <a:gd name="connsiteX3" fmla="*/ 514350 w 3398787"/>
                    <a:gd name="connsiteY3" fmla="*/ 2601838 h 2601838"/>
                    <a:gd name="connsiteX4" fmla="*/ 0 w 3398787"/>
                    <a:gd name="connsiteY4" fmla="*/ 1352550 h 2601838"/>
                    <a:gd name="connsiteX0" fmla="*/ 0 w 3913137"/>
                    <a:gd name="connsiteY0" fmla="*/ 1352550 h 2601838"/>
                    <a:gd name="connsiteX1" fmla="*/ 3389262 w 3913137"/>
                    <a:gd name="connsiteY1" fmla="*/ 0 h 2601838"/>
                    <a:gd name="connsiteX2" fmla="*/ 3913137 w 3913137"/>
                    <a:gd name="connsiteY2" fmla="*/ 1230238 h 2601838"/>
                    <a:gd name="connsiteX3" fmla="*/ 514350 w 3913137"/>
                    <a:gd name="connsiteY3" fmla="*/ 2601838 h 2601838"/>
                    <a:gd name="connsiteX4" fmla="*/ 0 w 3913137"/>
                    <a:gd name="connsiteY4" fmla="*/ 1352550 h 2601838"/>
                    <a:gd name="connsiteX0" fmla="*/ 0 w 3913137"/>
                    <a:gd name="connsiteY0" fmla="*/ 1371600 h 2620888"/>
                    <a:gd name="connsiteX1" fmla="*/ 3386881 w 3913137"/>
                    <a:gd name="connsiteY1" fmla="*/ 0 h 2620888"/>
                    <a:gd name="connsiteX2" fmla="*/ 3913137 w 3913137"/>
                    <a:gd name="connsiteY2" fmla="*/ 1249288 h 2620888"/>
                    <a:gd name="connsiteX3" fmla="*/ 514350 w 3913137"/>
                    <a:gd name="connsiteY3" fmla="*/ 2620888 h 2620888"/>
                    <a:gd name="connsiteX4" fmla="*/ 0 w 3913137"/>
                    <a:gd name="connsiteY4" fmla="*/ 1371600 h 2620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13137" h="2620888">
                      <a:moveTo>
                        <a:pt x="0" y="1371600"/>
                      </a:moveTo>
                      <a:lnTo>
                        <a:pt x="3386881" y="0"/>
                      </a:lnTo>
                      <a:lnTo>
                        <a:pt x="3913137" y="1249288"/>
                      </a:lnTo>
                      <a:lnTo>
                        <a:pt x="514350" y="2620888"/>
                      </a:lnTo>
                      <a:lnTo>
                        <a:pt x="0" y="137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101">
                    <a:latin typeface="+mn-ea"/>
                  </a:endParaRPr>
                </a:p>
              </p:txBody>
            </p:sp>
          </p:grpSp>
          <p:sp>
            <p:nvSpPr>
              <p:cNvPr id="85" name="Line 6">
                <a:extLst>
                  <a:ext uri="{FF2B5EF4-FFF2-40B4-BE49-F238E27FC236}">
                    <a16:creationId xmlns:a16="http://schemas.microsoft.com/office/drawing/2014/main" id="{26A2BDEA-5ECF-E68F-A267-3EDF0FCC58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6018" y="1771931"/>
                <a:ext cx="505465" cy="12285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1">
                  <a:latin typeface="+mn-ea"/>
                  <a:ea typeface="+mn-ea"/>
                  <a:cs typeface="Meiryo UI" panose="020B0604030504040204" pitchFamily="50" charset="-128"/>
                </a:endParaRPr>
              </a:p>
            </p:txBody>
          </p:sp>
          <p:sp>
            <p:nvSpPr>
              <p:cNvPr id="86" name="Line 11">
                <a:extLst>
                  <a:ext uri="{FF2B5EF4-FFF2-40B4-BE49-F238E27FC236}">
                    <a16:creationId xmlns:a16="http://schemas.microsoft.com/office/drawing/2014/main" id="{FC8748B8-CB1E-330D-2C74-59AA03EEA0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84164" y="405199"/>
                <a:ext cx="576606" cy="10791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1">
                  <a:latin typeface="+mn-ea"/>
                  <a:ea typeface="+mn-ea"/>
                  <a:cs typeface="Meiryo UI" panose="020B0604030504040204" pitchFamily="50" charset="-128"/>
                </a:endParaRPr>
              </a:p>
            </p:txBody>
          </p:sp>
          <p:sp>
            <p:nvSpPr>
              <p:cNvPr id="87" name="Line 12">
                <a:extLst>
                  <a:ext uri="{FF2B5EF4-FFF2-40B4-BE49-F238E27FC236}">
                    <a16:creationId xmlns:a16="http://schemas.microsoft.com/office/drawing/2014/main" id="{C1C47334-3FB0-2467-668D-308677AE23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484164" y="1484394"/>
                <a:ext cx="1082071" cy="1456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1">
                  <a:latin typeface="+mn-ea"/>
                  <a:ea typeface="+mn-ea"/>
                  <a:cs typeface="Meiryo UI" panose="020B0604030504040204" pitchFamily="50" charset="-128"/>
                </a:endParaRPr>
              </a:p>
            </p:txBody>
          </p:sp>
          <p:sp>
            <p:nvSpPr>
              <p:cNvPr id="88" name="Line 13">
                <a:extLst>
                  <a:ext uri="{FF2B5EF4-FFF2-40B4-BE49-F238E27FC236}">
                    <a16:creationId xmlns:a16="http://schemas.microsoft.com/office/drawing/2014/main" id="{C085A18B-6DA8-C287-FB7D-5D3721511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83042" y="1484394"/>
                <a:ext cx="2501122" cy="101944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1101">
                  <a:latin typeface="+mn-ea"/>
                  <a:ea typeface="+mn-ea"/>
                  <a:cs typeface="Meiryo UI" panose="020B0604030504040204" pitchFamily="50" charset="-128"/>
                </a:endParaRPr>
              </a:p>
            </p:txBody>
          </p:sp>
        </p:grpSp>
        <p:sp>
          <p:nvSpPr>
            <p:cNvPr id="17431" name="WordArt 16">
              <a:extLst>
                <a:ext uri="{FF2B5EF4-FFF2-40B4-BE49-F238E27FC236}">
                  <a16:creationId xmlns:a16="http://schemas.microsoft.com/office/drawing/2014/main" id="{3BD9EA0D-B3CF-BD17-9E2C-30E26F44B12A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-1320000">
              <a:off x="7092229" y="4216648"/>
              <a:ext cx="1825351" cy="322354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r>
                <a:rPr lang="ja-JP" altLang="en-US" sz="283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Meiryo UI" panose="020B0604030504040204" pitchFamily="50" charset="-128"/>
                  <a:ea typeface="Meiryo UI" panose="020B0604030504040204" pitchFamily="50" charset="-128"/>
                </a:rPr>
                <a:t>○○◇◇㈱</a:t>
              </a:r>
            </a:p>
          </p:txBody>
        </p:sp>
        <p:sp>
          <p:nvSpPr>
            <p:cNvPr id="81" name="Rectangle 19">
              <a:extLst>
                <a:ext uri="{FF2B5EF4-FFF2-40B4-BE49-F238E27FC236}">
                  <a16:creationId xmlns:a16="http://schemas.microsoft.com/office/drawing/2014/main" id="{CCB1BCD1-6B96-0308-49CA-5BA1443160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247819">
              <a:off x="7673719" y="4227633"/>
              <a:ext cx="2680844" cy="795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1875">
                <a:latin typeface="ＭＳ Ｐゴシック" panose="020B060007020508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7433" name="WordArt 17">
              <a:extLst>
                <a:ext uri="{FF2B5EF4-FFF2-40B4-BE49-F238E27FC236}">
                  <a16:creationId xmlns:a16="http://schemas.microsoft.com/office/drawing/2014/main" id="{A7102DC7-D976-A6B9-F336-529169BBD67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-1320000">
              <a:off x="8047550" y="4490422"/>
              <a:ext cx="2232025" cy="50400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r>
                <a:rPr lang="ja-JP" altLang="en-US" sz="283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Meiryo UI" panose="020B0604030504040204" pitchFamily="50" charset="-128"/>
                  <a:ea typeface="Meiryo UI" panose="020B0604030504040204" pitchFamily="50" charset="-128"/>
                </a:rPr>
                <a:t>愛知　太郎</a:t>
              </a:r>
            </a:p>
          </p:txBody>
        </p:sp>
        <p:sp>
          <p:nvSpPr>
            <p:cNvPr id="17434" name="WordArt 18">
              <a:extLst>
                <a:ext uri="{FF2B5EF4-FFF2-40B4-BE49-F238E27FC236}">
                  <a16:creationId xmlns:a16="http://schemas.microsoft.com/office/drawing/2014/main" id="{48FC098C-9B46-761F-233F-7222B5557C6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-1320000">
              <a:off x="7977382" y="4283353"/>
              <a:ext cx="1980000" cy="21600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r>
                <a:rPr lang="ja-JP" altLang="en-US" sz="283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Meiryo UI" panose="020B0604030504040204" pitchFamily="50" charset="-128"/>
                  <a:ea typeface="Meiryo UI" panose="020B0604030504040204" pitchFamily="50" charset="-128"/>
                </a:rPr>
                <a:t>あいち　　　たろう</a:t>
              </a:r>
            </a:p>
          </p:txBody>
        </p:sp>
      </p:grpSp>
      <p:sp>
        <p:nvSpPr>
          <p:cNvPr id="94" name="Text Box 31">
            <a:extLst>
              <a:ext uri="{FF2B5EF4-FFF2-40B4-BE49-F238E27FC236}">
                <a16:creationId xmlns:a16="http://schemas.microsoft.com/office/drawing/2014/main" id="{5B2DE17B-2914-D752-D16A-75B0E91AC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025" y="5359400"/>
            <a:ext cx="1528763" cy="8128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4687" dirty="0">
                <a:solidFill>
                  <a:srgbClr val="0000FF"/>
                </a:solidFill>
                <a:latin typeface="ＭＳ Ｐゴシック" panose="020B0600070205080204" pitchFamily="50" charset="-128"/>
                <a:ea typeface="Meiryo UI" panose="020B0604030504040204" pitchFamily="50" charset="-128"/>
              </a:rPr>
              <a:t>完成</a:t>
            </a:r>
            <a:endParaRPr lang="en-US" altLang="ja-JP" sz="4687" dirty="0">
              <a:solidFill>
                <a:srgbClr val="0000FF"/>
              </a:solidFill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Line 13">
            <a:extLst>
              <a:ext uri="{FF2B5EF4-FFF2-40B4-BE49-F238E27FC236}">
                <a16:creationId xmlns:a16="http://schemas.microsoft.com/office/drawing/2014/main" id="{A9B1F53E-A973-C616-A02F-E256751322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20838" y="2873375"/>
            <a:ext cx="28321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1">
              <a:ln>
                <a:solidFill>
                  <a:schemeClr val="bg1"/>
                </a:solidFill>
              </a:ln>
              <a:latin typeface="+mn-ea"/>
              <a:ea typeface="+mn-ea"/>
              <a:cs typeface="Meiryo UI" panose="020B0604030504040204" pitchFamily="50" charset="-128"/>
            </a:endParaRPr>
          </a:p>
        </p:txBody>
      </p:sp>
      <p:sp>
        <p:nvSpPr>
          <p:cNvPr id="17" name="Line 13">
            <a:extLst>
              <a:ext uri="{FF2B5EF4-FFF2-40B4-BE49-F238E27FC236}">
                <a16:creationId xmlns:a16="http://schemas.microsoft.com/office/drawing/2014/main" id="{E137B419-1F1F-F814-94B8-5247DC1C64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43050" y="3629025"/>
            <a:ext cx="28321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1">
              <a:ln>
                <a:solidFill>
                  <a:schemeClr val="bg1"/>
                </a:solidFill>
              </a:ln>
              <a:latin typeface="+mn-ea"/>
              <a:ea typeface="+mn-ea"/>
              <a:cs typeface="Meiryo UI" panose="020B0604030504040204" pitchFamily="50" charset="-128"/>
            </a:endParaRPr>
          </a:p>
        </p:txBody>
      </p:sp>
      <p:sp>
        <p:nvSpPr>
          <p:cNvPr id="18" name="Line 13">
            <a:extLst>
              <a:ext uri="{FF2B5EF4-FFF2-40B4-BE49-F238E27FC236}">
                <a16:creationId xmlns:a16="http://schemas.microsoft.com/office/drawing/2014/main" id="{5885FE7C-3284-A7E2-CA28-8020203F0D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20838" y="2032000"/>
            <a:ext cx="28321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1">
              <a:ln>
                <a:solidFill>
                  <a:schemeClr val="bg1"/>
                </a:solidFill>
              </a:ln>
              <a:latin typeface="+mn-ea"/>
              <a:ea typeface="+mn-ea"/>
              <a:cs typeface="Meiryo UI" panose="020B0604030504040204" pitchFamily="50" charset="-128"/>
            </a:endParaRPr>
          </a:p>
        </p:txBody>
      </p:sp>
      <p:sp>
        <p:nvSpPr>
          <p:cNvPr id="19" name="Text Box 25">
            <a:extLst>
              <a:ext uri="{FF2B5EF4-FFF2-40B4-BE49-F238E27FC236}">
                <a16:creationId xmlns:a16="http://schemas.microsoft.com/office/drawing/2014/main" id="{A9505CE4-8236-4EF4-0435-4183AF8FC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636838"/>
            <a:ext cx="91598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131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山折り</a:t>
            </a:r>
            <a:endParaRPr lang="ja-JP" altLang="en-US" sz="1023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Text Box 25">
            <a:extLst>
              <a:ext uri="{FF2B5EF4-FFF2-40B4-BE49-F238E27FC236}">
                <a16:creationId xmlns:a16="http://schemas.microsoft.com/office/drawing/2014/main" id="{19444B3B-C091-DD9D-4A3A-50DA91189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743075"/>
            <a:ext cx="91598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131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山折り</a:t>
            </a:r>
            <a:endParaRPr lang="ja-JP" altLang="en-US" sz="1023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Text Box 25">
            <a:extLst>
              <a:ext uri="{FF2B5EF4-FFF2-40B4-BE49-F238E27FC236}">
                <a16:creationId xmlns:a16="http://schemas.microsoft.com/office/drawing/2014/main" id="{0A224CEC-EAA5-1152-8276-544CB1A6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3541713"/>
            <a:ext cx="915987" cy="4206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2131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山折り</a:t>
            </a:r>
            <a:endParaRPr lang="ja-JP" altLang="en-US" sz="1023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Text Box 25">
            <a:extLst>
              <a:ext uri="{FF2B5EF4-FFF2-40B4-BE49-F238E27FC236}">
                <a16:creationId xmlns:a16="http://schemas.microsoft.com/office/drawing/2014/main" id="{8829C18C-464D-0BDB-FF09-B7D6DB64B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4850" y="6223000"/>
            <a:ext cx="2325688" cy="3286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534" dirty="0">
                <a:latin typeface="ＭＳ Ｐゴシック" panose="020B0600070205080204" pitchFamily="50" charset="-128"/>
                <a:ea typeface="Meiryo UI" panose="020B0604030504040204" pitchFamily="50" charset="-128"/>
              </a:rPr>
              <a:t>開かないようテープ貼りを。</a:t>
            </a:r>
            <a:endParaRPr lang="en-US" altLang="ja-JP" sz="1534" dirty="0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7424" name="図 2">
            <a:extLst>
              <a:ext uri="{FF2B5EF4-FFF2-40B4-BE49-F238E27FC236}">
                <a16:creationId xmlns:a16="http://schemas.microsoft.com/office/drawing/2014/main" id="{28E2DBDD-E1BC-B5BA-0126-934B8DE75F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5" t="72592" r="9825" b="12070"/>
          <a:stretch>
            <a:fillRect/>
          </a:stretch>
        </p:blipFill>
        <p:spPr bwMode="auto">
          <a:xfrm>
            <a:off x="5337175" y="1184275"/>
            <a:ext cx="3182938" cy="8747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3" name="Text Box 3">
            <a:extLst>
              <a:ext uri="{FF2B5EF4-FFF2-40B4-BE49-F238E27FC236}">
                <a16:creationId xmlns:a16="http://schemas.microsoft.com/office/drawing/2014/main" id="{6D245C78-EEBB-65E8-1A59-612643280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8713" y="398463"/>
            <a:ext cx="3889375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2.</a:t>
            </a:r>
            <a:r>
              <a:rPr lang="ja-JP" altLang="en-US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登録№をアンケート左上に</a:t>
            </a:r>
            <a:endParaRPr lang="en-US" altLang="ja-JP" sz="1846">
              <a:latin typeface="ＭＳ Ｐゴシック" panose="020B0600070205080204" pitchFamily="50" charset="-128"/>
              <a:ea typeface="Meiryo UI" panose="020B060403050404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846">
                <a:latin typeface="ＭＳ Ｐゴシック" panose="020B0600070205080204" pitchFamily="50" charset="-128"/>
                <a:ea typeface="Meiryo UI" panose="020B0604030504040204" pitchFamily="50" charset="-128"/>
              </a:rPr>
              <a:t>　　　　　　　　　　　記入してください。</a:t>
            </a:r>
          </a:p>
        </p:txBody>
      </p:sp>
      <p:sp>
        <p:nvSpPr>
          <p:cNvPr id="4114" name="角丸四角形 6">
            <a:extLst>
              <a:ext uri="{FF2B5EF4-FFF2-40B4-BE49-F238E27FC236}">
                <a16:creationId xmlns:a16="http://schemas.microsoft.com/office/drawing/2014/main" id="{BB9EAE71-1E43-6433-7B77-62D593D3D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6988" y="1176338"/>
            <a:ext cx="1022350" cy="322262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9CCFF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ja-JP" altLang="en-US" sz="1292">
              <a:solidFill>
                <a:srgbClr val="000000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C42A2C0A-E379-A7ED-8BC0-1B641187B2D1}"/>
              </a:ext>
            </a:extLst>
          </p:cNvPr>
          <p:cNvCxnSpPr>
            <a:cxnSpLocks/>
          </p:cNvCxnSpPr>
          <p:nvPr/>
        </p:nvCxnSpPr>
        <p:spPr bwMode="auto">
          <a:xfrm flipH="1">
            <a:off x="5805488" y="1454150"/>
            <a:ext cx="2316162" cy="1165225"/>
          </a:xfrm>
          <a:prstGeom prst="straightConnector1">
            <a:avLst/>
          </a:prstGeom>
          <a:ln w="57150" cap="flat" cmpd="sng" algn="ctr">
            <a:solidFill>
              <a:srgbClr val="99CCF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16" name="角丸四角形 45">
            <a:extLst>
              <a:ext uri="{FF2B5EF4-FFF2-40B4-BE49-F238E27FC236}">
                <a16:creationId xmlns:a16="http://schemas.microsoft.com/office/drawing/2014/main" id="{3CB39349-544B-00E4-8A3E-7BDDCDE9F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8713" y="2592388"/>
            <a:ext cx="830262" cy="322262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9CCFF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ja-JP" altLang="en-US" sz="1292">
              <a:solidFill>
                <a:srgbClr val="000000"/>
              </a:solidFill>
            </a:endParaRPr>
          </a:p>
        </p:txBody>
      </p:sp>
      <p:sp>
        <p:nvSpPr>
          <p:cNvPr id="4117" name="テキスト ボックス 10">
            <a:extLst>
              <a:ext uri="{FF2B5EF4-FFF2-40B4-BE49-F238E27FC236}">
                <a16:creationId xmlns:a16="http://schemas.microsoft.com/office/drawing/2014/main" id="{87CA1CC2-3A4B-ACBA-6EE3-CB7FF94CA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3225" y="1228725"/>
            <a:ext cx="533400" cy="26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ja-JP" sz="1108">
                <a:ea typeface="HG丸ｺﾞｼｯｸM-PRO" panose="020F0600000000000000" pitchFamily="50" charset="-128"/>
              </a:rPr>
              <a:t>227</a:t>
            </a:r>
            <a:endParaRPr lang="ja-JP" altLang="en-US" sz="1108">
              <a:ea typeface="HG丸ｺﾞｼｯｸM-PRO" panose="020F06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2C2000A-05AA-43E3-94B7-3BDDB0B31F73}"/>
              </a:ext>
            </a:extLst>
          </p:cNvPr>
          <p:cNvSpPr txBox="1"/>
          <p:nvPr/>
        </p:nvSpPr>
        <p:spPr>
          <a:xfrm>
            <a:off x="-185254" y="-30163"/>
            <a:ext cx="370507" cy="36353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505405F-A596-E800-80A6-3D94A45758C7}"/>
              </a:ext>
            </a:extLst>
          </p:cNvPr>
          <p:cNvSpPr txBox="1"/>
          <p:nvPr/>
        </p:nvSpPr>
        <p:spPr>
          <a:xfrm>
            <a:off x="5220072" y="1916832"/>
            <a:ext cx="3300041" cy="2800767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　　　明日のアンケートは</a:t>
            </a:r>
            <a:endParaRPr kumimoji="1" lang="en-US" altLang="ja-JP" dirty="0"/>
          </a:p>
          <a:p>
            <a:r>
              <a:rPr kumimoji="1" lang="ja-JP" altLang="en-US" dirty="0"/>
              <a:t>　　　フォームズで行います。</a:t>
            </a: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18224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590550"/>
            <a:ext cx="7992888" cy="5676900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</p:spTree>
    <p:extLst>
      <p:ext uri="{BB962C8B-B14F-4D97-AF65-F5344CB8AC3E}">
        <p14:creationId xmlns:p14="http://schemas.microsoft.com/office/powerpoint/2010/main" val="3984786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10884452-2CBE-DC45-996F-ED73EF132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BB6A02-4D07-B79E-87E0-4C3D890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41498"/>
            <a:ext cx="7920880" cy="630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3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DD3523-3707-4DE4-0893-BDCD8758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90550"/>
            <a:ext cx="7848872" cy="5676900"/>
          </a:xfrm>
          <a:prstGeom prst="rect">
            <a:avLst/>
          </a:prstGeom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4E8AD8BE-0C6D-F00A-EDD3-A3C292B9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4624"/>
            <a:ext cx="5975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（１）Ｂコース スケジュール（全体）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1C9D60-DF75-001E-BAEF-A21DE94AA2E2}"/>
              </a:ext>
            </a:extLst>
          </p:cNvPr>
          <p:cNvSpPr/>
          <p:nvPr/>
        </p:nvSpPr>
        <p:spPr>
          <a:xfrm>
            <a:off x="1007604" y="1196752"/>
            <a:ext cx="7524836" cy="10801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03045714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ja-JP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HG丸ｺﾞｼｯｸM-PRO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ja-JP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HG丸ｺﾞｼｯｸM-PRO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6144</TotalTime>
  <Words>4554</Words>
  <Application>Microsoft Office PowerPoint</Application>
  <PresentationFormat>画面に合わせる (4:3)</PresentationFormat>
  <Paragraphs>606</Paragraphs>
  <Slides>65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65</vt:i4>
      </vt:variant>
    </vt:vector>
  </HeadingPairs>
  <TitlesOfParts>
    <vt:vector size="82" baseType="lpstr">
      <vt:lpstr>HGP創英角ｺﾞｼｯｸUB</vt:lpstr>
      <vt:lpstr>HGP創英角ﾎﾟｯﾌﾟ体</vt:lpstr>
      <vt:lpstr>HGSｺﾞｼｯｸE</vt:lpstr>
      <vt:lpstr>HGS明朝E</vt:lpstr>
      <vt:lpstr>HG丸ｺﾞｼｯｸM-PRO</vt:lpstr>
      <vt:lpstr>HG正楷書体-PRO</vt:lpstr>
      <vt:lpstr>Meiryo UI</vt:lpstr>
      <vt:lpstr>ＭＳ Ｐゴシック</vt:lpstr>
      <vt:lpstr>ＭＳ ゴシック</vt:lpstr>
      <vt:lpstr>UD デジタル 教科書体 N-B</vt:lpstr>
      <vt:lpstr>游ゴシック</vt:lpstr>
      <vt:lpstr>Arial</vt:lpstr>
      <vt:lpstr>Calibri</vt:lpstr>
      <vt:lpstr>Century</vt:lpstr>
      <vt:lpstr>Times New Roman</vt:lpstr>
      <vt:lpstr>Wingdings</vt:lpstr>
      <vt:lpstr>標準デザイン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Aya Ishikawa</dc:creator>
  <cp:lastModifiedBy>Iwase Yoichi／岩瀬　洋一／AI</cp:lastModifiedBy>
  <cp:revision>292</cp:revision>
  <cp:lastPrinted>2022-08-29T07:08:43Z</cp:lastPrinted>
  <dcterms:created xsi:type="dcterms:W3CDTF">1601-01-01T00:00:00Z</dcterms:created>
  <dcterms:modified xsi:type="dcterms:W3CDTF">2024-11-08T07:25:54Z</dcterms:modified>
</cp:coreProperties>
</file>