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739" r:id="rId2"/>
    <p:sldId id="306" r:id="rId3"/>
    <p:sldId id="754" r:id="rId4"/>
    <p:sldId id="311" r:id="rId5"/>
    <p:sldId id="482" r:id="rId6"/>
    <p:sldId id="360" r:id="rId7"/>
    <p:sldId id="308" r:id="rId8"/>
    <p:sldId id="713" r:id="rId9"/>
    <p:sldId id="740" r:id="rId10"/>
    <p:sldId id="741" r:id="rId11"/>
    <p:sldId id="742" r:id="rId12"/>
    <p:sldId id="769" r:id="rId13"/>
    <p:sldId id="770" r:id="rId14"/>
    <p:sldId id="745" r:id="rId15"/>
    <p:sldId id="746" r:id="rId16"/>
    <p:sldId id="747" r:id="rId17"/>
    <p:sldId id="748" r:id="rId18"/>
    <p:sldId id="752" r:id="rId19"/>
    <p:sldId id="721" r:id="rId20"/>
    <p:sldId id="753" r:id="rId21"/>
    <p:sldId id="334" r:id="rId22"/>
    <p:sldId id="755" r:id="rId23"/>
    <p:sldId id="335" r:id="rId24"/>
    <p:sldId id="347" r:id="rId25"/>
    <p:sldId id="756" r:id="rId26"/>
    <p:sldId id="724" r:id="rId27"/>
    <p:sldId id="758" r:id="rId28"/>
    <p:sldId id="759" r:id="rId29"/>
    <p:sldId id="760" r:id="rId30"/>
    <p:sldId id="336" r:id="rId31"/>
    <p:sldId id="761" r:id="rId32"/>
    <p:sldId id="344" r:id="rId33"/>
    <p:sldId id="762" r:id="rId34"/>
    <p:sldId id="340" r:id="rId35"/>
    <p:sldId id="763" r:id="rId36"/>
    <p:sldId id="346" r:id="rId37"/>
    <p:sldId id="764" r:id="rId38"/>
    <p:sldId id="316" r:id="rId39"/>
    <p:sldId id="765" r:id="rId40"/>
    <p:sldId id="766" r:id="rId41"/>
    <p:sldId id="356" r:id="rId42"/>
    <p:sldId id="768" r:id="rId43"/>
    <p:sldId id="738" r:id="rId44"/>
    <p:sldId id="332" r:id="rId45"/>
    <p:sldId id="725" r:id="rId46"/>
  </p:sldIdLst>
  <p:sldSz cx="9144000" cy="6858000" type="screen4x3"/>
  <p:notesSz cx="6735763" cy="98663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66FF33"/>
    <a:srgbClr val="FF0000"/>
    <a:srgbClr val="00FF00"/>
    <a:srgbClr val="CCFFFF"/>
    <a:srgbClr val="993300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874BCE-334F-4285-8D0A-A5A544570989}" v="47" dt="2023-11-07T02:12:36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70" autoAdjust="0"/>
    <p:restoredTop sz="94604" autoAdjust="0"/>
  </p:normalViewPr>
  <p:slideViewPr>
    <p:cSldViewPr>
      <p:cViewPr varScale="1">
        <p:scale>
          <a:sx n="80" d="100"/>
          <a:sy n="80" d="100"/>
        </p:scale>
        <p:origin x="1954" y="53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倉橋　理治" userId="7ad3db55-7f68-400e-9e3f-52665caba749" providerId="ADAL" clId="{CB874BCE-334F-4285-8D0A-A5A544570989}"/>
    <pc:docChg chg="undo custSel delSld modSld">
      <pc:chgData name="倉橋　理治" userId="7ad3db55-7f68-400e-9e3f-52665caba749" providerId="ADAL" clId="{CB874BCE-334F-4285-8D0A-A5A544570989}" dt="2023-11-07T02:12:40.828" v="1698" actId="2696"/>
      <pc:docMkLst>
        <pc:docMk/>
      </pc:docMkLst>
      <pc:sldChg chg="delSp">
        <pc:chgData name="倉橋　理治" userId="7ad3db55-7f68-400e-9e3f-52665caba749" providerId="ADAL" clId="{CB874BCE-334F-4285-8D0A-A5A544570989}" dt="2023-11-07T01:23:31.213" v="1643" actId="478"/>
        <pc:sldMkLst>
          <pc:docMk/>
          <pc:sldMk cId="0" sldId="287"/>
        </pc:sldMkLst>
        <pc:spChg chg="del">
          <ac:chgData name="倉橋　理治" userId="7ad3db55-7f68-400e-9e3f-52665caba749" providerId="ADAL" clId="{CB874BCE-334F-4285-8D0A-A5A544570989}" dt="2023-11-07T01:23:31.213" v="1643" actId="478"/>
          <ac:spMkLst>
            <pc:docMk/>
            <pc:sldMk cId="0" sldId="287"/>
            <ac:spMk id="16388" creationId="{00000000-0000-0000-0000-000000000000}"/>
          </ac:spMkLst>
        </pc:spChg>
      </pc:sldChg>
      <pc:sldChg chg="del">
        <pc:chgData name="倉橋　理治" userId="7ad3db55-7f68-400e-9e3f-52665caba749" providerId="ADAL" clId="{CB874BCE-334F-4285-8D0A-A5A544570989}" dt="2023-10-30T10:14:12.135" v="147" actId="2696"/>
        <pc:sldMkLst>
          <pc:docMk/>
          <pc:sldMk cId="0" sldId="305"/>
        </pc:sldMkLst>
      </pc:sldChg>
      <pc:sldChg chg="modSp mod">
        <pc:chgData name="倉橋　理治" userId="7ad3db55-7f68-400e-9e3f-52665caba749" providerId="ADAL" clId="{CB874BCE-334F-4285-8D0A-A5A544570989}" dt="2023-11-03T01:36:04.802" v="1227" actId="20577"/>
        <pc:sldMkLst>
          <pc:docMk/>
          <pc:sldMk cId="0" sldId="308"/>
        </pc:sldMkLst>
        <pc:spChg chg="mod">
          <ac:chgData name="倉橋　理治" userId="7ad3db55-7f68-400e-9e3f-52665caba749" providerId="ADAL" clId="{CB874BCE-334F-4285-8D0A-A5A544570989}" dt="2023-10-30T10:26:44.222" v="669" actId="20577"/>
          <ac:spMkLst>
            <pc:docMk/>
            <pc:sldMk cId="0" sldId="308"/>
            <ac:spMk id="5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7:31.973" v="744" actId="20577"/>
          <ac:spMkLst>
            <pc:docMk/>
            <pc:sldMk cId="0" sldId="308"/>
            <ac:spMk id="8197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7:41.942" v="764" actId="20577"/>
          <ac:spMkLst>
            <pc:docMk/>
            <pc:sldMk cId="0" sldId="308"/>
            <ac:spMk id="8214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36:04.802" v="1227" actId="20577"/>
          <ac:spMkLst>
            <pc:docMk/>
            <pc:sldMk cId="0" sldId="308"/>
            <ac:spMk id="821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8:50.323" v="837" actId="20577"/>
          <ac:spMkLst>
            <pc:docMk/>
            <pc:sldMk cId="0" sldId="308"/>
            <ac:spMk id="823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2:22.523" v="524" actId="20577"/>
          <ac:spMkLst>
            <pc:docMk/>
            <pc:sldMk cId="0" sldId="308"/>
            <ac:spMk id="823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2:27.120" v="528" actId="20577"/>
          <ac:spMkLst>
            <pc:docMk/>
            <pc:sldMk cId="0" sldId="308"/>
            <ac:spMk id="8236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0:27.573" v="1634" actId="20577"/>
        <pc:sldMkLst>
          <pc:docMk/>
          <pc:sldMk cId="0" sldId="313"/>
        </pc:sldMkLst>
        <pc:spChg chg="mod">
          <ac:chgData name="倉橋　理治" userId="7ad3db55-7f68-400e-9e3f-52665caba749" providerId="ADAL" clId="{CB874BCE-334F-4285-8D0A-A5A544570989}" dt="2023-11-07T01:20:27.573" v="1634" actId="20577"/>
          <ac:spMkLst>
            <pc:docMk/>
            <pc:sldMk cId="0" sldId="313"/>
            <ac:spMk id="1331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5:53.305" v="1107" actId="20577"/>
          <ac:spMkLst>
            <pc:docMk/>
            <pc:sldMk cId="0" sldId="313"/>
            <ac:spMk id="13316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0:45.429" v="1637" actId="20577"/>
        <pc:sldMkLst>
          <pc:docMk/>
          <pc:sldMk cId="0" sldId="314"/>
        </pc:sldMkLst>
        <pc:spChg chg="mod">
          <ac:chgData name="倉橋　理治" userId="7ad3db55-7f68-400e-9e3f-52665caba749" providerId="ADAL" clId="{CB874BCE-334F-4285-8D0A-A5A544570989}" dt="2023-11-07T01:20:45.429" v="1637" actId="20577"/>
          <ac:spMkLst>
            <pc:docMk/>
            <pc:sldMk cId="0" sldId="314"/>
            <ac:spMk id="14340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6:47.374" v="1695" actId="20577"/>
        <pc:sldMkLst>
          <pc:docMk/>
          <pc:sldMk cId="0" sldId="316"/>
        </pc:sldMkLst>
        <pc:spChg chg="mod">
          <ac:chgData name="倉橋　理治" userId="7ad3db55-7f68-400e-9e3f-52665caba749" providerId="ADAL" clId="{CB874BCE-334F-4285-8D0A-A5A544570989}" dt="2023-11-03T01:45:33.392" v="1367" actId="20577"/>
          <ac:spMkLst>
            <pc:docMk/>
            <pc:sldMk cId="0" sldId="316"/>
            <ac:spMk id="2458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5:23.352" v="1364" actId="20577"/>
          <ac:spMkLst>
            <pc:docMk/>
            <pc:sldMk cId="0" sldId="316"/>
            <ac:spMk id="24581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47.374" v="1695" actId="20577"/>
          <ac:spMkLst>
            <pc:docMk/>
            <pc:sldMk cId="0" sldId="316"/>
            <ac:spMk id="24583" creationId="{00000000-0000-0000-0000-000000000000}"/>
          </ac:spMkLst>
        </pc:spChg>
      </pc:sldChg>
      <pc:sldChg chg="del">
        <pc:chgData name="倉橋　理治" userId="7ad3db55-7f68-400e-9e3f-52665caba749" providerId="ADAL" clId="{CB874BCE-334F-4285-8D0A-A5A544570989}" dt="2023-11-07T02:12:21.729" v="1697" actId="2696"/>
        <pc:sldMkLst>
          <pc:docMk/>
          <pc:sldMk cId="1758641873" sldId="317"/>
        </pc:sldMkLst>
      </pc:sldChg>
      <pc:sldChg chg="modSp mod">
        <pc:chgData name="倉橋　理治" userId="7ad3db55-7f68-400e-9e3f-52665caba749" providerId="ADAL" clId="{CB874BCE-334F-4285-8D0A-A5A544570989}" dt="2023-11-07T01:22:16.644" v="1642" actId="20577"/>
        <pc:sldMkLst>
          <pc:docMk/>
          <pc:sldMk cId="0" sldId="321"/>
        </pc:sldMkLst>
        <pc:spChg chg="mod">
          <ac:chgData name="倉橋　理治" userId="7ad3db55-7f68-400e-9e3f-52665caba749" providerId="ADAL" clId="{CB874BCE-334F-4285-8D0A-A5A544570989}" dt="2023-11-07T01:22:16.644" v="1642" actId="20577"/>
          <ac:spMkLst>
            <pc:docMk/>
            <pc:sldMk cId="0" sldId="321"/>
            <ac:spMk id="15364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6:43.281" v="1128" actId="20577"/>
          <ac:spMkLst>
            <pc:docMk/>
            <pc:sldMk cId="0" sldId="321"/>
            <ac:spMk id="15365" creationId="{00000000-0000-0000-0000-000000000000}"/>
          </ac:spMkLst>
        </pc:spChg>
      </pc:sldChg>
      <pc:sldChg chg="modSp del mod">
        <pc:chgData name="倉橋　理治" userId="7ad3db55-7f68-400e-9e3f-52665caba749" providerId="ADAL" clId="{CB874BCE-334F-4285-8D0A-A5A544570989}" dt="2023-11-07T02:12:40.828" v="1698" actId="2696"/>
        <pc:sldMkLst>
          <pc:docMk/>
          <pc:sldMk cId="0" sldId="328"/>
        </pc:sldMkLst>
        <pc:spChg chg="mod">
          <ac:chgData name="倉橋　理治" userId="7ad3db55-7f68-400e-9e3f-52665caba749" providerId="ADAL" clId="{CB874BCE-334F-4285-8D0A-A5A544570989}" dt="2023-11-03T01:44:08.630" v="1347" actId="20577"/>
          <ac:spMkLst>
            <pc:docMk/>
            <pc:sldMk cId="0" sldId="328"/>
            <ac:spMk id="2560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4:17.653" v="1357" actId="20577"/>
          <ac:spMkLst>
            <pc:docMk/>
            <pc:sldMk cId="0" sldId="328"/>
            <ac:spMk id="25604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0-30T10:34:56.110" v="1093" actId="20577"/>
        <pc:sldMkLst>
          <pc:docMk/>
          <pc:sldMk cId="0" sldId="333"/>
        </pc:sldMkLst>
        <pc:spChg chg="mod">
          <ac:chgData name="倉橋　理治" userId="7ad3db55-7f68-400e-9e3f-52665caba749" providerId="ADAL" clId="{CB874BCE-334F-4285-8D0A-A5A544570989}" dt="2023-10-30T10:33:23.280" v="992" actId="20577"/>
          <ac:spMkLst>
            <pc:docMk/>
            <pc:sldMk cId="0" sldId="333"/>
            <ac:spMk id="1229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4:56.110" v="1093" actId="20577"/>
          <ac:spMkLst>
            <pc:docMk/>
            <pc:sldMk cId="0" sldId="333"/>
            <ac:spMk id="12291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4:52.159" v="1090" actId="20577"/>
          <ac:spMkLst>
            <pc:docMk/>
            <pc:sldMk cId="0" sldId="333"/>
            <ac:spMk id="12293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4:56.423" v="1648" actId="20577"/>
        <pc:sldMkLst>
          <pc:docMk/>
          <pc:sldMk cId="0" sldId="334"/>
        </pc:sldMkLst>
        <pc:spChg chg="mod">
          <ac:chgData name="倉橋　理治" userId="7ad3db55-7f68-400e-9e3f-52665caba749" providerId="ADAL" clId="{CB874BCE-334F-4285-8D0A-A5A544570989}" dt="2023-10-30T10:37:25.585" v="1134" actId="20577"/>
          <ac:spMkLst>
            <pc:docMk/>
            <pc:sldMk cId="0" sldId="334"/>
            <ac:spMk id="1741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4:56.423" v="1648" actId="20577"/>
          <ac:spMkLst>
            <pc:docMk/>
            <pc:sldMk cId="0" sldId="334"/>
            <ac:spMk id="17412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5:34.144" v="1656" actId="20577"/>
        <pc:sldMkLst>
          <pc:docMk/>
          <pc:sldMk cId="0" sldId="335"/>
        </pc:sldMkLst>
        <pc:spChg chg="mod">
          <ac:chgData name="倉橋　理治" userId="7ad3db55-7f68-400e-9e3f-52665caba749" providerId="ADAL" clId="{CB874BCE-334F-4285-8D0A-A5A544570989}" dt="2023-11-07T01:25:34.144" v="1656" actId="20577"/>
          <ac:spMkLst>
            <pc:docMk/>
            <pc:sldMk cId="0" sldId="335"/>
            <ac:spMk id="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7:51.924" v="1146" actId="20577"/>
          <ac:spMkLst>
            <pc:docMk/>
            <pc:sldMk cId="0" sldId="335"/>
            <ac:spMk id="18434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5:14.379" v="1653"/>
          <ac:spMkLst>
            <pc:docMk/>
            <pc:sldMk cId="0" sldId="335"/>
            <ac:spMk id="18436" creationId="{00000000-0000-0000-0000-000000000000}"/>
          </ac:spMkLst>
        </pc:spChg>
      </pc:sldChg>
      <pc:sldChg chg="delSp modSp mod">
        <pc:chgData name="倉橋　理治" userId="7ad3db55-7f68-400e-9e3f-52665caba749" providerId="ADAL" clId="{CB874BCE-334F-4285-8D0A-A5A544570989}" dt="2023-11-07T01:26:11.295" v="1669" actId="20577"/>
        <pc:sldMkLst>
          <pc:docMk/>
          <pc:sldMk cId="0" sldId="336"/>
        </pc:sldMkLst>
        <pc:spChg chg="del">
          <ac:chgData name="倉橋　理治" userId="7ad3db55-7f68-400e-9e3f-52665caba749" providerId="ADAL" clId="{CB874BCE-334F-4285-8D0A-A5A544570989}" dt="2023-10-30T10:38:54.758" v="1147" actId="478"/>
          <ac:spMkLst>
            <pc:docMk/>
            <pc:sldMk cId="0" sldId="336"/>
            <ac:spMk id="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11.295" v="1669" actId="20577"/>
          <ac:spMkLst>
            <pc:docMk/>
            <pc:sldMk cId="0" sldId="336"/>
            <ac:spMk id="7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0:55.332" v="1266" actId="20577"/>
          <ac:spMkLst>
            <pc:docMk/>
            <pc:sldMk cId="0" sldId="336"/>
            <ac:spMk id="20482" creationId="{00000000-0000-0000-0000-000000000000}"/>
          </ac:spMkLst>
        </pc:spChg>
        <pc:spChg chg="del">
          <ac:chgData name="倉橋　理治" userId="7ad3db55-7f68-400e-9e3f-52665caba749" providerId="ADAL" clId="{CB874BCE-334F-4285-8D0A-A5A544570989}" dt="2023-10-30T10:38:58.270" v="1148" actId="478"/>
          <ac:spMkLst>
            <pc:docMk/>
            <pc:sldMk cId="0" sldId="336"/>
            <ac:spMk id="2048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5:53.440" v="1666" actId="20577"/>
          <ac:spMkLst>
            <pc:docMk/>
            <pc:sldMk cId="0" sldId="336"/>
            <ac:spMk id="20485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6:34.350" v="1684" actId="20577"/>
        <pc:sldMkLst>
          <pc:docMk/>
          <pc:sldMk cId="0" sldId="340"/>
        </pc:sldMkLst>
        <pc:spChg chg="mod">
          <ac:chgData name="倉橋　理治" userId="7ad3db55-7f68-400e-9e3f-52665caba749" providerId="ADAL" clId="{CB874BCE-334F-4285-8D0A-A5A544570989}" dt="2023-11-03T01:42:25.601" v="1312" actId="14100"/>
          <ac:spMkLst>
            <pc:docMk/>
            <pc:sldMk cId="0" sldId="340"/>
            <ac:spMk id="6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29.020" v="1681" actId="20577"/>
          <ac:spMkLst>
            <pc:docMk/>
            <pc:sldMk cId="0" sldId="340"/>
            <ac:spMk id="7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34.350" v="1684" actId="20577"/>
          <ac:spMkLst>
            <pc:docMk/>
            <pc:sldMk cId="0" sldId="340"/>
            <ac:spMk id="8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2:52.192" v="1320" actId="20577"/>
          <ac:spMkLst>
            <pc:docMk/>
            <pc:sldMk cId="0" sldId="340"/>
            <ac:spMk id="22530" creationId="{00000000-0000-0000-0000-000000000000}"/>
          </ac:spMkLst>
        </pc:spChg>
      </pc:sldChg>
      <pc:sldChg chg="del">
        <pc:chgData name="倉橋　理治" userId="7ad3db55-7f68-400e-9e3f-52665caba749" providerId="ADAL" clId="{CB874BCE-334F-4285-8D0A-A5A544570989}" dt="2023-11-06T09:15:12.674" v="1628" actId="2696"/>
        <pc:sldMkLst>
          <pc:docMk/>
          <pc:sldMk cId="0" sldId="343"/>
        </pc:sldMkLst>
      </pc:sldChg>
      <pc:sldChg chg="modSp mod">
        <pc:chgData name="倉橋　理治" userId="7ad3db55-7f68-400e-9e3f-52665caba749" providerId="ADAL" clId="{CB874BCE-334F-4285-8D0A-A5A544570989}" dt="2023-11-07T01:26:23.639" v="1678" actId="20577"/>
        <pc:sldMkLst>
          <pc:docMk/>
          <pc:sldMk cId="0" sldId="344"/>
        </pc:sldMkLst>
        <pc:spChg chg="mod">
          <ac:chgData name="倉橋　理治" userId="7ad3db55-7f68-400e-9e3f-52665caba749" providerId="ADAL" clId="{CB874BCE-334F-4285-8D0A-A5A544570989}" dt="2023-11-07T01:26:20.430" v="1675" actId="20577"/>
          <ac:spMkLst>
            <pc:docMk/>
            <pc:sldMk cId="0" sldId="344"/>
            <ac:spMk id="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23.639" v="1678" actId="20577"/>
          <ac:spMkLst>
            <pc:docMk/>
            <pc:sldMk cId="0" sldId="344"/>
            <ac:spMk id="6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1:45.425" v="1288" actId="20577"/>
          <ac:spMkLst>
            <pc:docMk/>
            <pc:sldMk cId="0" sldId="344"/>
            <ac:spMk id="21506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6:42.614" v="1692" actId="20577"/>
        <pc:sldMkLst>
          <pc:docMk/>
          <pc:sldMk cId="0" sldId="346"/>
        </pc:sldMkLst>
        <pc:spChg chg="mod">
          <ac:chgData name="倉橋　理治" userId="7ad3db55-7f68-400e-9e3f-52665caba749" providerId="ADAL" clId="{CB874BCE-334F-4285-8D0A-A5A544570989}" dt="2023-11-07T01:26:39.040" v="1687" actId="20577"/>
          <ac:spMkLst>
            <pc:docMk/>
            <pc:sldMk cId="0" sldId="346"/>
            <ac:spMk id="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6:42.614" v="1692" actId="20577"/>
          <ac:spMkLst>
            <pc:docMk/>
            <pc:sldMk cId="0" sldId="346"/>
            <ac:spMk id="6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43:42.116" v="1329" actId="20577"/>
          <ac:spMkLst>
            <pc:docMk/>
            <pc:sldMk cId="0" sldId="346"/>
            <ac:spMk id="23554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7T01:25:43.180" v="1662" actId="20577"/>
        <pc:sldMkLst>
          <pc:docMk/>
          <pc:sldMk cId="0" sldId="347"/>
        </pc:sldMkLst>
        <pc:spChg chg="mod">
          <ac:chgData name="倉橋　理治" userId="7ad3db55-7f68-400e-9e3f-52665caba749" providerId="ADAL" clId="{CB874BCE-334F-4285-8D0A-A5A544570989}" dt="2023-11-07T01:25:43.180" v="1662" actId="20577"/>
          <ac:spMkLst>
            <pc:docMk/>
            <pc:sldMk cId="0" sldId="347"/>
            <ac:spMk id="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7T01:25:40.174" v="1659" actId="20577"/>
          <ac:spMkLst>
            <pc:docMk/>
            <pc:sldMk cId="0" sldId="347"/>
            <ac:spMk id="19460" creationId="{00000000-0000-0000-0000-000000000000}"/>
          </ac:spMkLst>
        </pc:spChg>
      </pc:sldChg>
      <pc:sldChg chg="modSp">
        <pc:chgData name="倉橋　理治" userId="7ad3db55-7f68-400e-9e3f-52665caba749" providerId="ADAL" clId="{CB874BCE-334F-4285-8D0A-A5A544570989}" dt="2023-11-03T01:33:55.088" v="1224" actId="1076"/>
        <pc:sldMkLst>
          <pc:docMk/>
          <pc:sldMk cId="0" sldId="350"/>
        </pc:sldMkLst>
        <pc:spChg chg="mod">
          <ac:chgData name="倉橋　理治" userId="7ad3db55-7f68-400e-9e3f-52665caba749" providerId="ADAL" clId="{CB874BCE-334F-4285-8D0A-A5A544570989}" dt="2023-11-03T01:33:55.088" v="1224" actId="1076"/>
          <ac:spMkLst>
            <pc:docMk/>
            <pc:sldMk cId="0" sldId="350"/>
            <ac:spMk id="8199" creationId="{00000000-0000-0000-0000-000000000000}"/>
          </ac:spMkLst>
        </pc:spChg>
      </pc:sldChg>
      <pc:sldChg chg="addSp delSp modSp mod">
        <pc:chgData name="倉橋　理治" userId="7ad3db55-7f68-400e-9e3f-52665caba749" providerId="ADAL" clId="{CB874BCE-334F-4285-8D0A-A5A544570989}" dt="2023-11-03T01:32:49.416" v="1220" actId="1076"/>
        <pc:sldMkLst>
          <pc:docMk/>
          <pc:sldMk cId="0" sldId="351"/>
        </pc:sldMkLst>
        <pc:spChg chg="mod">
          <ac:chgData name="倉橋　理治" userId="7ad3db55-7f68-400e-9e3f-52665caba749" providerId="ADAL" clId="{CB874BCE-334F-4285-8D0A-A5A544570989}" dt="2023-10-30T10:12:22.860" v="82" actId="20577"/>
          <ac:spMkLst>
            <pc:docMk/>
            <pc:sldMk cId="0" sldId="351"/>
            <ac:spMk id="4" creationId="{DBA58A6C-A4D2-1235-AF1E-008549D526C9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6" creationId="{17DC3A9B-A92E-03B4-35D2-C130CB4D1525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7" creationId="{3CA6B5E2-B8BB-A149-9306-A67CA4185321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8" creationId="{543C4027-1DD9-281F-E5D6-A11D0277004F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9" creationId="{6BCAD3B3-0128-423E-0B1D-E3C510538651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0" creationId="{A3BC7F87-4356-34F2-0FBF-03AA004E78EA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1" creationId="{8E0612F2-B200-991C-09DA-44E9D569257C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2" creationId="{F277CC93-09B6-F897-D6AE-2C9AEB3B5DBE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3" creationId="{6BDBBF6A-471D-E0A0-11F6-487FBD56B4FB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4" creationId="{A2359A2F-F943-298D-AB11-B25F0FDBD500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5" creationId="{4027CEA7-E7C7-C140-4A7F-C31FB9F3468A}"/>
          </ac:spMkLst>
        </pc:spChg>
        <pc:spChg chg="mod">
          <ac:chgData name="倉橋　理治" userId="7ad3db55-7f68-400e-9e3f-52665caba749" providerId="ADAL" clId="{CB874BCE-334F-4285-8D0A-A5A544570989}" dt="2023-10-30T10:12:16.975" v="78"/>
          <ac:spMkLst>
            <pc:docMk/>
            <pc:sldMk cId="0" sldId="351"/>
            <ac:spMk id="16" creationId="{2B57AEE9-A381-1D8D-427E-89007365FF78}"/>
          </ac:spMkLst>
        </pc:spChg>
        <pc:spChg chg="add mod">
          <ac:chgData name="倉橋　理治" userId="7ad3db55-7f68-400e-9e3f-52665caba749" providerId="ADAL" clId="{CB874BCE-334F-4285-8D0A-A5A544570989}" dt="2023-10-30T10:12:58.220" v="100" actId="20577"/>
          <ac:spMkLst>
            <pc:docMk/>
            <pc:sldMk cId="0" sldId="351"/>
            <ac:spMk id="18" creationId="{2B46168B-FB3B-8C1E-69B0-FFD33BD9F41F}"/>
          </ac:spMkLst>
        </pc:spChg>
        <pc:spChg chg="mod">
          <ac:chgData name="倉橋　理治" userId="7ad3db55-7f68-400e-9e3f-52665caba749" providerId="ADAL" clId="{CB874BCE-334F-4285-8D0A-A5A544570989}" dt="2023-10-30T10:13:29.317" v="146" actId="6549"/>
          <ac:spMkLst>
            <pc:docMk/>
            <pc:sldMk cId="0" sldId="351"/>
            <ac:spMk id="4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32:46.110" v="1219" actId="1076"/>
          <ac:spMkLst>
            <pc:docMk/>
            <pc:sldMk cId="0" sldId="351"/>
            <ac:spMk id="9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34.359" v="36" actId="1076"/>
          <ac:spMkLst>
            <pc:docMk/>
            <pc:sldMk cId="0" sldId="351"/>
            <ac:spMk id="3074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37.641" v="37" actId="688"/>
          <ac:spMkLst>
            <pc:docMk/>
            <pc:sldMk cId="0" sldId="351"/>
            <ac:spMk id="3079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25.515" v="33" actId="1076"/>
          <ac:spMkLst>
            <pc:docMk/>
            <pc:sldMk cId="0" sldId="351"/>
            <ac:spMk id="308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29.918" v="34" actId="1076"/>
          <ac:spMkLst>
            <pc:docMk/>
            <pc:sldMk cId="0" sldId="351"/>
            <ac:spMk id="3081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37.641" v="37" actId="688"/>
          <ac:spMkLst>
            <pc:docMk/>
            <pc:sldMk cId="0" sldId="351"/>
            <ac:spMk id="308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0:37.641" v="37" actId="688"/>
          <ac:spMkLst>
            <pc:docMk/>
            <pc:sldMk cId="0" sldId="351"/>
            <ac:spMk id="308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2:11.538" v="77" actId="20577"/>
          <ac:spMkLst>
            <pc:docMk/>
            <pc:sldMk cId="0" sldId="351"/>
            <ac:spMk id="3086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1:50.021" v="64" actId="20577"/>
          <ac:spMkLst>
            <pc:docMk/>
            <pc:sldMk cId="0" sldId="351"/>
            <ac:spMk id="3089" creationId="{00000000-0000-0000-0000-000000000000}"/>
          </ac:spMkLst>
        </pc:spChg>
        <pc:grpChg chg="mod">
          <ac:chgData name="倉橋　理治" userId="7ad3db55-7f68-400e-9e3f-52665caba749" providerId="ADAL" clId="{CB874BCE-334F-4285-8D0A-A5A544570989}" dt="2023-10-30T10:10:37.641" v="37" actId="688"/>
          <ac:grpSpMkLst>
            <pc:docMk/>
            <pc:sldMk cId="0" sldId="351"/>
            <ac:grpSpMk id="2" creationId="{00000000-0000-0000-0000-000000000000}"/>
          </ac:grpSpMkLst>
        </pc:grpChg>
        <pc:grpChg chg="add mod">
          <ac:chgData name="倉橋　理治" userId="7ad3db55-7f68-400e-9e3f-52665caba749" providerId="ADAL" clId="{CB874BCE-334F-4285-8D0A-A5A544570989}" dt="2023-10-30T10:12:19.862" v="79" actId="1076"/>
          <ac:grpSpMkLst>
            <pc:docMk/>
            <pc:sldMk cId="0" sldId="351"/>
            <ac:grpSpMk id="3" creationId="{ACE91321-546D-6717-1A19-5CBD60111D36}"/>
          </ac:grpSpMkLst>
        </pc:grpChg>
        <pc:grpChg chg="mod">
          <ac:chgData name="倉橋　理治" userId="7ad3db55-7f68-400e-9e3f-52665caba749" providerId="ADAL" clId="{CB874BCE-334F-4285-8D0A-A5A544570989}" dt="2023-10-30T10:12:16.975" v="78"/>
          <ac:grpSpMkLst>
            <pc:docMk/>
            <pc:sldMk cId="0" sldId="351"/>
            <ac:grpSpMk id="5" creationId="{F1D54EBA-8E2A-A1BF-1D8A-454B995E94EB}"/>
          </ac:grpSpMkLst>
        </pc:grpChg>
        <pc:grpChg chg="mod">
          <ac:chgData name="倉橋　理治" userId="7ad3db55-7f68-400e-9e3f-52665caba749" providerId="ADAL" clId="{CB874BCE-334F-4285-8D0A-A5A544570989}" dt="2023-11-03T01:32:49.416" v="1220" actId="1076"/>
          <ac:grpSpMkLst>
            <pc:docMk/>
            <pc:sldMk cId="0" sldId="351"/>
            <ac:grpSpMk id="43" creationId="{00000000-0000-0000-0000-000000000000}"/>
          </ac:grpSpMkLst>
        </pc:grpChg>
        <pc:grpChg chg="mod">
          <ac:chgData name="倉橋　理治" userId="7ad3db55-7f68-400e-9e3f-52665caba749" providerId="ADAL" clId="{CB874BCE-334F-4285-8D0A-A5A544570989}" dt="2023-10-30T10:11:56.472" v="65" actId="1076"/>
          <ac:grpSpMkLst>
            <pc:docMk/>
            <pc:sldMk cId="0" sldId="351"/>
            <ac:grpSpMk id="60" creationId="{00000000-0000-0000-0000-000000000000}"/>
          </ac:grpSpMkLst>
        </pc:grpChg>
        <pc:grpChg chg="mod">
          <ac:chgData name="倉橋　理治" userId="7ad3db55-7f68-400e-9e3f-52665caba749" providerId="ADAL" clId="{CB874BCE-334F-4285-8D0A-A5A544570989}" dt="2023-10-30T10:11:09.096" v="39" actId="1076"/>
          <ac:grpSpMkLst>
            <pc:docMk/>
            <pc:sldMk cId="0" sldId="351"/>
            <ac:grpSpMk id="75" creationId="{00000000-0000-0000-0000-000000000000}"/>
          </ac:grpSpMkLst>
        </pc:grpChg>
        <pc:picChg chg="add del mod">
          <ac:chgData name="倉橋　理治" userId="7ad3db55-7f68-400e-9e3f-52665caba749" providerId="ADAL" clId="{CB874BCE-334F-4285-8D0A-A5A544570989}" dt="2023-10-30T10:12:40.863" v="85" actId="478"/>
          <ac:picMkLst>
            <pc:docMk/>
            <pc:sldMk cId="0" sldId="351"/>
            <ac:picMk id="17" creationId="{FFC4C67A-142E-5E93-19FF-BA862AE94854}"/>
          </ac:picMkLst>
        </pc:picChg>
      </pc:sldChg>
      <pc:sldChg chg="addSp modSp mod">
        <pc:chgData name="倉橋　理治" userId="7ad3db55-7f68-400e-9e3f-52665caba749" providerId="ADAL" clId="{CB874BCE-334F-4285-8D0A-A5A544570989}" dt="2023-11-03T01:33:34.550" v="1223" actId="20577"/>
        <pc:sldMkLst>
          <pc:docMk/>
          <pc:sldMk cId="0" sldId="352"/>
        </pc:sldMkLst>
        <pc:spChg chg="add mod">
          <ac:chgData name="倉橋　理治" userId="7ad3db55-7f68-400e-9e3f-52665caba749" providerId="ADAL" clId="{CB874BCE-334F-4285-8D0A-A5A544570989}" dt="2023-10-30T10:18:28.303" v="368" actId="1076"/>
          <ac:spMkLst>
            <pc:docMk/>
            <pc:sldMk cId="0" sldId="352"/>
            <ac:spMk id="2" creationId="{9E0DE660-635D-6A55-EB47-871D7F168EAB}"/>
          </ac:spMkLst>
        </pc:spChg>
        <pc:spChg chg="mod">
          <ac:chgData name="倉橋　理治" userId="7ad3db55-7f68-400e-9e3f-52665caba749" providerId="ADAL" clId="{CB874BCE-334F-4285-8D0A-A5A544570989}" dt="2023-10-30T10:17:56.092" v="364" actId="14100"/>
          <ac:spMkLst>
            <pc:docMk/>
            <pc:sldMk cId="0" sldId="352"/>
            <ac:spMk id="11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28.152" v="358" actId="14100"/>
          <ac:spMkLst>
            <pc:docMk/>
            <pc:sldMk cId="0" sldId="352"/>
            <ac:spMk id="1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52.988" v="363" actId="14100"/>
          <ac:spMkLst>
            <pc:docMk/>
            <pc:sldMk cId="0" sldId="352"/>
            <ac:spMk id="1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3T01:33:34.550" v="1223" actId="20577"/>
          <ac:spMkLst>
            <pc:docMk/>
            <pc:sldMk cId="0" sldId="352"/>
            <ac:spMk id="5123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8:12.805" v="366" actId="14100"/>
          <ac:spMkLst>
            <pc:docMk/>
            <pc:sldMk cId="0" sldId="352"/>
            <ac:spMk id="5124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38.166" v="359" actId="14100"/>
          <ac:spMkLst>
            <pc:docMk/>
            <pc:sldMk cId="0" sldId="352"/>
            <ac:spMk id="5125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43.626" v="360" actId="14100"/>
          <ac:spMkLst>
            <pc:docMk/>
            <pc:sldMk cId="0" sldId="352"/>
            <ac:spMk id="5126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47.264" v="361" actId="14100"/>
          <ac:spMkLst>
            <pc:docMk/>
            <pc:sldMk cId="0" sldId="352"/>
            <ac:spMk id="5127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7:50.269" v="362" actId="14100"/>
          <ac:spMkLst>
            <pc:docMk/>
            <pc:sldMk cId="0" sldId="352"/>
            <ac:spMk id="5128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18:33.691" v="369" actId="14100"/>
          <ac:spMkLst>
            <pc:docMk/>
            <pc:sldMk cId="0" sldId="352"/>
            <ac:spMk id="513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20:34.275" v="505" actId="20577"/>
          <ac:spMkLst>
            <pc:docMk/>
            <pc:sldMk cId="0" sldId="352"/>
            <ac:spMk id="5133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3T01:49:24.597" v="1626" actId="20577"/>
        <pc:sldMkLst>
          <pc:docMk/>
          <pc:sldMk cId="0" sldId="356"/>
        </pc:sldMkLst>
        <pc:spChg chg="mod">
          <ac:chgData name="倉橋　理治" userId="7ad3db55-7f68-400e-9e3f-52665caba749" providerId="ADAL" clId="{CB874BCE-334F-4285-8D0A-A5A544570989}" dt="2023-11-03T01:49:24.597" v="1626" actId="20577"/>
          <ac:spMkLst>
            <pc:docMk/>
            <pc:sldMk cId="0" sldId="356"/>
            <ac:spMk id="26628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6T09:14:36.692" v="1627"/>
        <pc:sldMkLst>
          <pc:docMk/>
          <pc:sldMk cId="0" sldId="362"/>
        </pc:sldMkLst>
        <pc:spChg chg="mod">
          <ac:chgData name="倉橋　理治" userId="7ad3db55-7f68-400e-9e3f-52665caba749" providerId="ADAL" clId="{CB874BCE-334F-4285-8D0A-A5A544570989}" dt="2023-10-30T10:32:09.430" v="949" actId="20577"/>
          <ac:spMkLst>
            <pc:docMk/>
            <pc:sldMk cId="0" sldId="362"/>
            <ac:spMk id="9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2:23.914" v="955" actId="20577"/>
          <ac:spMkLst>
            <pc:docMk/>
            <pc:sldMk cId="0" sldId="362"/>
            <ac:spMk id="9220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1-06T09:14:36.692" v="1627"/>
          <ac:spMkLst>
            <pc:docMk/>
            <pc:sldMk cId="0" sldId="362"/>
            <ac:spMk id="9222" creationId="{00000000-0000-0000-0000-000000000000}"/>
          </ac:spMkLst>
        </pc:spChg>
      </pc:sldChg>
      <pc:sldChg chg="modSp mod">
        <pc:chgData name="倉橋　理治" userId="7ad3db55-7f68-400e-9e3f-52665caba749" providerId="ADAL" clId="{CB874BCE-334F-4285-8D0A-A5A544570989}" dt="2023-11-03T01:37:32.368" v="1229" actId="6549"/>
        <pc:sldMkLst>
          <pc:docMk/>
          <pc:sldMk cId="0" sldId="363"/>
        </pc:sldMkLst>
        <pc:spChg chg="mod">
          <ac:chgData name="倉橋　理治" userId="7ad3db55-7f68-400e-9e3f-52665caba749" providerId="ADAL" clId="{CB874BCE-334F-4285-8D0A-A5A544570989}" dt="2023-11-03T01:37:32.368" v="1229" actId="6549"/>
          <ac:spMkLst>
            <pc:docMk/>
            <pc:sldMk cId="0" sldId="363"/>
            <ac:spMk id="10242" creationId="{00000000-0000-0000-0000-000000000000}"/>
          </ac:spMkLst>
        </pc:spChg>
        <pc:spChg chg="mod">
          <ac:chgData name="倉橋　理治" userId="7ad3db55-7f68-400e-9e3f-52665caba749" providerId="ADAL" clId="{CB874BCE-334F-4285-8D0A-A5A544570989}" dt="2023-10-30T10:35:29.235" v="1101"/>
          <ac:spMkLst>
            <pc:docMk/>
            <pc:sldMk cId="0" sldId="363"/>
            <ac:spMk id="10243" creationId="{00000000-0000-0000-0000-000000000000}"/>
          </ac:spMkLst>
        </pc:spChg>
      </pc:sldChg>
      <pc:sldChg chg="del">
        <pc:chgData name="倉橋　理治" userId="7ad3db55-7f68-400e-9e3f-52665caba749" providerId="ADAL" clId="{CB874BCE-334F-4285-8D0A-A5A544570989}" dt="2023-10-30T10:21:54.209" v="516" actId="47"/>
        <pc:sldMkLst>
          <pc:docMk/>
          <pc:sldMk cId="1463566788" sldId="365"/>
        </pc:sldMkLst>
      </pc:sldChg>
      <pc:sldChg chg="del">
        <pc:chgData name="倉橋　理治" userId="7ad3db55-7f68-400e-9e3f-52665caba749" providerId="ADAL" clId="{CB874BCE-334F-4285-8D0A-A5A544570989}" dt="2023-10-30T10:39:55.725" v="1166" actId="2696"/>
        <pc:sldMkLst>
          <pc:docMk/>
          <pc:sldMk cId="4054748359" sldId="367"/>
        </pc:sldMkLst>
      </pc:sldChg>
      <pc:sldChg chg="del">
        <pc:chgData name="倉橋　理治" userId="7ad3db55-7f68-400e-9e3f-52665caba749" providerId="ADAL" clId="{CB874BCE-334F-4285-8D0A-A5A544570989}" dt="2023-10-30T10:39:34.671" v="1163" actId="2696"/>
        <pc:sldMkLst>
          <pc:docMk/>
          <pc:sldMk cId="2274100883" sldId="368"/>
        </pc:sldMkLst>
      </pc:sldChg>
      <pc:sldChg chg="del">
        <pc:chgData name="倉橋　理治" userId="7ad3db55-7f68-400e-9e3f-52665caba749" providerId="ADAL" clId="{CB874BCE-334F-4285-8D0A-A5A544570989}" dt="2023-10-30T10:39:39.878" v="1164" actId="2696"/>
        <pc:sldMkLst>
          <pc:docMk/>
          <pc:sldMk cId="2496785459" sldId="369"/>
        </pc:sldMkLst>
      </pc:sldChg>
      <pc:sldChg chg="del">
        <pc:chgData name="倉橋　理治" userId="7ad3db55-7f68-400e-9e3f-52665caba749" providerId="ADAL" clId="{CB874BCE-334F-4285-8D0A-A5A544570989}" dt="2023-10-30T10:39:46.181" v="1165" actId="2696"/>
        <pc:sldMkLst>
          <pc:docMk/>
          <pc:sldMk cId="3717256220" sldId="370"/>
        </pc:sldMkLst>
      </pc:sldChg>
      <pc:sldChg chg="del">
        <pc:chgData name="倉橋　理治" userId="7ad3db55-7f68-400e-9e3f-52665caba749" providerId="ADAL" clId="{CB874BCE-334F-4285-8D0A-A5A544570989}" dt="2023-11-07T01:57:08.864" v="1696" actId="2696"/>
        <pc:sldMkLst>
          <pc:docMk/>
          <pc:sldMk cId="0" sldId="371"/>
        </pc:sldMkLst>
      </pc:sldChg>
      <pc:sldChg chg="delSp modSp mod">
        <pc:chgData name="倉橋　理治" userId="7ad3db55-7f68-400e-9e3f-52665caba749" providerId="ADAL" clId="{CB874BCE-334F-4285-8D0A-A5A544570989}" dt="2023-11-07T01:25:47.836" v="1663" actId="478"/>
        <pc:sldMkLst>
          <pc:docMk/>
          <pc:sldMk cId="0" sldId="372"/>
        </pc:sldMkLst>
        <pc:spChg chg="mod">
          <ac:chgData name="倉橋　理治" userId="7ad3db55-7f68-400e-9e3f-52665caba749" providerId="ADAL" clId="{CB874BCE-334F-4285-8D0A-A5A544570989}" dt="2023-11-03T01:38:33.579" v="1245" actId="20577"/>
          <ac:spMkLst>
            <pc:docMk/>
            <pc:sldMk cId="0" sldId="372"/>
            <ac:spMk id="21508" creationId="{00000000-0000-0000-0000-000000000000}"/>
          </ac:spMkLst>
        </pc:spChg>
        <pc:spChg chg="del">
          <ac:chgData name="倉橋　理治" userId="7ad3db55-7f68-400e-9e3f-52665caba749" providerId="ADAL" clId="{CB874BCE-334F-4285-8D0A-A5A544570989}" dt="2023-11-07T01:25:47.836" v="1663" actId="478"/>
          <ac:spMkLst>
            <pc:docMk/>
            <pc:sldMk cId="0" sldId="372"/>
            <ac:spMk id="2150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0C82D-18D6-454F-91EE-4A9412A4D1E2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DCA02-F360-4CA7-8E3F-D255FADFC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880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1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922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ACDBFBFC-92AC-8A24-0BEF-C42DF47067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9088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3113" indent="-225425" defTabSz="94297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5003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75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47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1913" indent="-225425" defTabSz="94297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DB4A7EFF-6C8E-4CA5-B37E-697027F5D672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4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C930C4B-3EB5-6F64-E98A-3980DCA203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E623C3A-D4FD-F4F0-478F-CA7E2DF6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30" tIns="45214" rIns="90430" bIns="45214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68612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9353" indent="-288213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5285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1399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75131" indent="-230570" eaLnBrk="0" hangingPunct="0"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3627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97412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5855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919693" indent="-23057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rgbClr val="8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08811ECA-A482-421B-9BA2-9F781DCA7F89}" type="slidenum">
              <a:rPr lang="en-US" altLang="ja-JP" sz="1200">
                <a:solidFill>
                  <a:srgbClr val="000000"/>
                </a:solidFill>
              </a:rPr>
              <a:pPr eaLnBrk="1" hangingPunct="1"/>
              <a:t>19</a:t>
            </a:fld>
            <a:endParaRPr lang="en-US" altLang="ja-JP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11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9682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ACAB2A-5B4A-4F9F-B454-FB8738B19A89}" type="slidenum">
              <a:rPr lang="ja-JP" altLang="en-US" smtClean="0"/>
              <a:pPr>
                <a:defRPr/>
              </a:pPr>
              <a:t>43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196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7E17F265-8CD2-F2FA-234F-9629CA94C2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FBF63B76-440E-3670-7BB9-683BA718E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A2CBB304-134F-F6F6-5474-86BEAE8C2E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1pPr>
            <a:lvl2pPr marL="736600" indent="-28257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2pPr>
            <a:lvl3pPr marL="113347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3pPr>
            <a:lvl4pPr marL="1587500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4pPr>
            <a:lvl5pPr marL="2041525" indent="-225425" defTabSz="898525"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5pPr>
            <a:lvl6pPr marL="24987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6pPr>
            <a:lvl7pPr marL="29559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7pPr>
            <a:lvl8pPr marL="34131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8pPr>
            <a:lvl9pPr marL="3870325" indent="-225425" defTabSz="898525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000000"/>
                </a:solidFill>
                <a:latin typeface="Times New Roman" panose="02020603050405020304" pitchFamily="18" charset="0"/>
                <a:ea typeface="HGP創英角ｺﾞｼｯｸUB" panose="020B0900000000000000" pitchFamily="50" charset="-128"/>
              </a:defRPr>
            </a:lvl9pPr>
          </a:lstStyle>
          <a:p>
            <a:fld id="{B70CD227-1C58-4DC8-8E5B-BA1DF592CDB6}" type="slidenum">
              <a:rPr lang="en-US" altLang="ja-JP" sz="1200" b="0" smtClean="0">
                <a:solidFill>
                  <a:schemeClr val="tx1"/>
                </a:solidFill>
                <a:ea typeface="ＭＳ Ｐゴシック" panose="020B0600070205080204" pitchFamily="50" charset="-128"/>
              </a:rPr>
              <a:pPr/>
              <a:t>45</a:t>
            </a:fld>
            <a:endParaRPr lang="en-US" altLang="ja-JP" sz="1200" b="0">
              <a:solidFill>
                <a:schemeClr val="tx1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736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7011B-291A-44A9-9DD3-4AA33DDFDCF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411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08F3D-5CC5-451F-95DD-D95CC4FE846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071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9E91D-3764-41BF-8C0A-249D302D2B3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343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6D982-EB88-47AB-9CDC-9E7FD5802E6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543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78C6F-C481-4AC7-8B8B-D4A39FA63E3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1661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5DADC-3F08-4733-87D4-5C54EAE3F8A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059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98D93-3C19-42B8-B216-3858CF0EA95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380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375EE-8983-495F-A428-B17F447C391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402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BC21-3A68-4B09-A8D4-FE7E452D966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216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D5F76-5EAC-4CF9-8BB0-609F2C07841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599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E9EBB-8A48-413C-844C-39415EB3E8A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259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2 レベル</a:t>
            </a:r>
          </a:p>
          <a:p>
            <a:pPr lvl="2"/>
            <a:r>
              <a:rPr lang="ja-JP" altLang="en-US"/>
              <a:t>第 3 レベル</a:t>
            </a:r>
          </a:p>
          <a:p>
            <a:pPr lvl="3"/>
            <a:r>
              <a:rPr lang="ja-JP" altLang="en-US"/>
              <a:t>第 4 レベル</a:t>
            </a:r>
          </a:p>
          <a:p>
            <a:pPr lvl="4"/>
            <a:r>
              <a:rPr lang="ja-JP" altLang="en-US"/>
              <a:t>第 5 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CA6B6EDC-88ED-48A2-B288-C1B7FBBF04F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53" y="260153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参加券で名札を作成してください。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F076A88-C9CC-1C5A-F0B0-A6710A5D92FE}"/>
              </a:ext>
            </a:extLst>
          </p:cNvPr>
          <p:cNvGrpSpPr/>
          <p:nvPr/>
        </p:nvGrpSpPr>
        <p:grpSpPr>
          <a:xfrm>
            <a:off x="2397671" y="952500"/>
            <a:ext cx="4046537" cy="5599113"/>
            <a:chOff x="541338" y="952500"/>
            <a:chExt cx="4046537" cy="5599113"/>
          </a:xfrm>
        </p:grpSpPr>
        <p:pic>
          <p:nvPicPr>
            <p:cNvPr id="17411" name="図 4">
              <a:extLst>
                <a:ext uri="{FF2B5EF4-FFF2-40B4-BE49-F238E27FC236}">
                  <a16:creationId xmlns:a16="http://schemas.microsoft.com/office/drawing/2014/main" id="{6B67247D-8582-8F43-36F9-7CBA3052A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5" y="1357313"/>
              <a:ext cx="1917700" cy="2990850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3" name="Text Box 27">
              <a:extLst>
                <a:ext uri="{FF2B5EF4-FFF2-40B4-BE49-F238E27FC236}">
                  <a16:creationId xmlns:a16="http://schemas.microsoft.com/office/drawing/2014/main" id="{E8350B8F-1654-4348-5595-AE81743B4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0400" y="952500"/>
              <a:ext cx="3927475" cy="32861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25000"/>
                </a:spcBef>
                <a:buFontTx/>
                <a:buNone/>
                <a:defRPr/>
              </a:pPr>
              <a:r>
                <a:rPr lang="en-US" altLang="ja-JP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sz="1534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氏名にふりがなを入れて下さい。（相手側）</a:t>
              </a:r>
            </a:p>
          </p:txBody>
        </p:sp>
        <p:sp>
          <p:nvSpPr>
            <p:cNvPr id="5136" name="Text Box 30">
              <a:extLst>
                <a:ext uri="{FF2B5EF4-FFF2-40B4-BE49-F238E27FC236}">
                  <a16:creationId xmlns:a16="http://schemas.microsoft.com/office/drawing/2014/main" id="{52E840BD-1363-E786-A034-530CA71AF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000" y="4581525"/>
              <a:ext cx="3567113" cy="7493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相手（メンバー）に見えるよう</a:t>
              </a:r>
              <a:endParaRPr lang="en-US" altLang="ja-JP" sz="2131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席上に置いて下さい。</a:t>
              </a:r>
            </a:p>
          </p:txBody>
        </p:sp>
        <p:grpSp>
          <p:nvGrpSpPr>
            <p:cNvPr id="17415" name="グループ化 77">
              <a:extLst>
                <a:ext uri="{FF2B5EF4-FFF2-40B4-BE49-F238E27FC236}">
                  <a16:creationId xmlns:a16="http://schemas.microsoft.com/office/drawing/2014/main" id="{06FC6A42-465E-EA7B-5CB4-44D6460F56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7713" y="5327650"/>
              <a:ext cx="1920875" cy="1195388"/>
              <a:chOff x="6378228" y="3140968"/>
              <a:chExt cx="4530476" cy="2811884"/>
            </a:xfrm>
          </p:grpSpPr>
          <p:grpSp>
            <p:nvGrpSpPr>
              <p:cNvPr id="17430" name="グループ化 78">
                <a:extLst>
                  <a:ext uri="{FF2B5EF4-FFF2-40B4-BE49-F238E27FC236}">
                    <a16:creationId xmlns:a16="http://schemas.microsoft.com/office/drawing/2014/main" id="{16AFEE1B-3245-7CC6-5F3B-6A9C16B5FC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78228" y="3140968"/>
                <a:ext cx="4530476" cy="2811884"/>
                <a:chOff x="8061970" y="401464"/>
                <a:chExt cx="4530476" cy="2811884"/>
              </a:xfrm>
            </p:grpSpPr>
            <p:grpSp>
              <p:nvGrpSpPr>
                <p:cNvPr id="17435" name="グループ化 83">
                  <a:extLst>
                    <a:ext uri="{FF2B5EF4-FFF2-40B4-BE49-F238E27FC236}">
                      <a16:creationId xmlns:a16="http://schemas.microsoft.com/office/drawing/2014/main" id="{A4D41A8F-3561-9C13-F435-3011D5987D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61970" y="401464"/>
                  <a:ext cx="4530476" cy="2811884"/>
                  <a:chOff x="8061970" y="401464"/>
                  <a:chExt cx="4530476" cy="2811884"/>
                </a:xfrm>
              </p:grpSpPr>
              <p:sp>
                <p:nvSpPr>
                  <p:cNvPr id="89" name="正方形/長方形 10">
                    <a:extLst>
                      <a:ext uri="{FF2B5EF4-FFF2-40B4-BE49-F238E27FC236}">
                        <a16:creationId xmlns:a16="http://schemas.microsoft.com/office/drawing/2014/main" id="{EA866297-CDAA-597F-C362-D1E29BC2C407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222969" y="1338759"/>
                    <a:ext cx="4227197" cy="1874589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22703"/>
                      <a:gd name="connsiteY0" fmla="*/ 1448029 h 2493050"/>
                      <a:gd name="connsiteX1" fmla="*/ 4222703 w 4222703"/>
                      <a:gd name="connsiteY1" fmla="*/ 0 h 2493050"/>
                      <a:gd name="connsiteX2" fmla="*/ 3506862 w 4222703"/>
                      <a:gd name="connsiteY2" fmla="*/ 1017313 h 2493050"/>
                      <a:gd name="connsiteX3" fmla="*/ 0 w 4222703"/>
                      <a:gd name="connsiteY3" fmla="*/ 2493050 h 2493050"/>
                      <a:gd name="connsiteX4" fmla="*/ 750092 w 4222703"/>
                      <a:gd name="connsiteY4" fmla="*/ 1448029 h 249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22703" h="2493050">
                        <a:moveTo>
                          <a:pt x="750092" y="1448029"/>
                        </a:moveTo>
                        <a:lnTo>
                          <a:pt x="4222703" y="0"/>
                        </a:lnTo>
                        <a:lnTo>
                          <a:pt x="3506862" y="1017313"/>
                        </a:lnTo>
                        <a:lnTo>
                          <a:pt x="0" y="2493050"/>
                        </a:lnTo>
                        <a:lnTo>
                          <a:pt x="750092" y="14480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0" name="正方形/長方形 10">
                    <a:extLst>
                      <a:ext uri="{FF2B5EF4-FFF2-40B4-BE49-F238E27FC236}">
                        <a16:creationId xmlns:a16="http://schemas.microsoft.com/office/drawing/2014/main" id="{B672AB83-601C-AA78-2DAD-F8EBB373A673}"/>
                      </a:ext>
                    </a:extLst>
                  </p:cNvPr>
                  <p:cNvSpPr/>
                  <p:nvPr/>
                </p:nvSpPr>
                <p:spPr>
                  <a:xfrm rot="19221724" flipV="1">
                    <a:off x="8181784" y="1301417"/>
                    <a:ext cx="4238429" cy="190446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  <a:gd name="connsiteX0" fmla="*/ 859490 w 4239227"/>
                      <a:gd name="connsiteY0" fmla="*/ 1362075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859490 w 4239227"/>
                      <a:gd name="connsiteY4" fmla="*/ 1362075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667727 w 4239227"/>
                      <a:gd name="connsiteY2" fmla="*/ 109688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399110 w 4239227"/>
                      <a:gd name="connsiteY2" fmla="*/ 685089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4239227"/>
                      <a:gd name="connsiteY0" fmla="*/ 1437939 h 2519504"/>
                      <a:gd name="connsiteX1" fmla="*/ 4239227 w 4239227"/>
                      <a:gd name="connsiteY1" fmla="*/ 0 h 2519504"/>
                      <a:gd name="connsiteX2" fmla="*/ 3482485 w 4239227"/>
                      <a:gd name="connsiteY2" fmla="*/ 1037718 h 2519504"/>
                      <a:gd name="connsiteX3" fmla="*/ 0 w 4239227"/>
                      <a:gd name="connsiteY3" fmla="*/ 2519504 h 2519504"/>
                      <a:gd name="connsiteX4" fmla="*/ 745904 w 4239227"/>
                      <a:gd name="connsiteY4" fmla="*/ 1437939 h 2519504"/>
                      <a:gd name="connsiteX0" fmla="*/ 745904 w 3924687"/>
                      <a:gd name="connsiteY0" fmla="*/ 1486246 h 2567811"/>
                      <a:gd name="connsiteX1" fmla="*/ 3924687 w 3924687"/>
                      <a:gd name="connsiteY1" fmla="*/ 0 h 2567811"/>
                      <a:gd name="connsiteX2" fmla="*/ 3482485 w 3924687"/>
                      <a:gd name="connsiteY2" fmla="*/ 1086025 h 2567811"/>
                      <a:gd name="connsiteX3" fmla="*/ 0 w 3924687"/>
                      <a:gd name="connsiteY3" fmla="*/ 2567811 h 2567811"/>
                      <a:gd name="connsiteX4" fmla="*/ 745904 w 3924687"/>
                      <a:gd name="connsiteY4" fmla="*/ 1486246 h 2567811"/>
                      <a:gd name="connsiteX0" fmla="*/ 745904 w 4233150"/>
                      <a:gd name="connsiteY0" fmla="*/ 1447704 h 2529269"/>
                      <a:gd name="connsiteX1" fmla="*/ 4233150 w 4233150"/>
                      <a:gd name="connsiteY1" fmla="*/ 0 h 2529269"/>
                      <a:gd name="connsiteX2" fmla="*/ 3482485 w 4233150"/>
                      <a:gd name="connsiteY2" fmla="*/ 1047483 h 2529269"/>
                      <a:gd name="connsiteX3" fmla="*/ 0 w 4233150"/>
                      <a:gd name="connsiteY3" fmla="*/ 2529269 h 2529269"/>
                      <a:gd name="connsiteX4" fmla="*/ 745904 w 4233150"/>
                      <a:gd name="connsiteY4" fmla="*/ 1447704 h 2529269"/>
                      <a:gd name="connsiteX0" fmla="*/ 773985 w 4261231"/>
                      <a:gd name="connsiteY0" fmla="*/ 1447704 h 2543772"/>
                      <a:gd name="connsiteX1" fmla="*/ 4261231 w 4261231"/>
                      <a:gd name="connsiteY1" fmla="*/ 0 h 2543772"/>
                      <a:gd name="connsiteX2" fmla="*/ 3510566 w 4261231"/>
                      <a:gd name="connsiteY2" fmla="*/ 1047483 h 2543772"/>
                      <a:gd name="connsiteX3" fmla="*/ 0 w 4261231"/>
                      <a:gd name="connsiteY3" fmla="*/ 2543771 h 2543772"/>
                      <a:gd name="connsiteX4" fmla="*/ 773985 w 4261231"/>
                      <a:gd name="connsiteY4" fmla="*/ 1447704 h 2543772"/>
                      <a:gd name="connsiteX0" fmla="*/ 750092 w 4261231"/>
                      <a:gd name="connsiteY0" fmla="*/ 1498750 h 2543771"/>
                      <a:gd name="connsiteX1" fmla="*/ 4261231 w 4261231"/>
                      <a:gd name="connsiteY1" fmla="*/ 0 h 2543771"/>
                      <a:gd name="connsiteX2" fmla="*/ 3510566 w 4261231"/>
                      <a:gd name="connsiteY2" fmla="*/ 1047483 h 2543771"/>
                      <a:gd name="connsiteX3" fmla="*/ 0 w 4261231"/>
                      <a:gd name="connsiteY3" fmla="*/ 2543771 h 2543771"/>
                      <a:gd name="connsiteX4" fmla="*/ 750092 w 4261231"/>
                      <a:gd name="connsiteY4" fmla="*/ 1498750 h 2543771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10566 w 4235594"/>
                      <a:gd name="connsiteY2" fmla="*/ 1035678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  <a:gd name="connsiteX0" fmla="*/ 750092 w 4235594"/>
                      <a:gd name="connsiteY0" fmla="*/ 1486945 h 2531966"/>
                      <a:gd name="connsiteX1" fmla="*/ 4235594 w 4235594"/>
                      <a:gd name="connsiteY1" fmla="*/ 0 h 2531966"/>
                      <a:gd name="connsiteX2" fmla="*/ 3506862 w 4235594"/>
                      <a:gd name="connsiteY2" fmla="*/ 1056229 h 2531966"/>
                      <a:gd name="connsiteX3" fmla="*/ 0 w 4235594"/>
                      <a:gd name="connsiteY3" fmla="*/ 2531966 h 2531966"/>
                      <a:gd name="connsiteX4" fmla="*/ 750092 w 4235594"/>
                      <a:gd name="connsiteY4" fmla="*/ 1486945 h 2531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35594" h="2531966">
                        <a:moveTo>
                          <a:pt x="750092" y="1486945"/>
                        </a:moveTo>
                        <a:lnTo>
                          <a:pt x="4235594" y="0"/>
                        </a:lnTo>
                        <a:lnTo>
                          <a:pt x="3506862" y="1056229"/>
                        </a:lnTo>
                        <a:lnTo>
                          <a:pt x="0" y="2531966"/>
                        </a:lnTo>
                        <a:lnTo>
                          <a:pt x="750092" y="14869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1" name="正方形/長方形 10">
                    <a:extLst>
                      <a:ext uri="{FF2B5EF4-FFF2-40B4-BE49-F238E27FC236}">
                        <a16:creationId xmlns:a16="http://schemas.microsoft.com/office/drawing/2014/main" id="{1812EB32-51B6-619C-F3FD-790CAF8C6A3A}"/>
                      </a:ext>
                    </a:extLst>
                  </p:cNvPr>
                  <p:cNvSpPr/>
                  <p:nvPr/>
                </p:nvSpPr>
                <p:spPr>
                  <a:xfrm>
                    <a:off x="8061970" y="405199"/>
                    <a:ext cx="3998800" cy="2468332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4694187"/>
                      <a:gd name="connsiteY0" fmla="*/ 1352550 h 2601838"/>
                      <a:gd name="connsiteX1" fmla="*/ 3389262 w 4694187"/>
                      <a:gd name="connsiteY1" fmla="*/ 0 h 2601838"/>
                      <a:gd name="connsiteX2" fmla="*/ 4694187 w 4694187"/>
                      <a:gd name="connsiteY2" fmla="*/ 1382638 h 2601838"/>
                      <a:gd name="connsiteX3" fmla="*/ 514350 w 4694187"/>
                      <a:gd name="connsiteY3" fmla="*/ 2601838 h 2601838"/>
                      <a:gd name="connsiteX4" fmla="*/ 0 w 4694187"/>
                      <a:gd name="connsiteY4" fmla="*/ 1352550 h 2601838"/>
                      <a:gd name="connsiteX0" fmla="*/ 0 w 5265687"/>
                      <a:gd name="connsiteY0" fmla="*/ 1066800 h 2316088"/>
                      <a:gd name="connsiteX1" fmla="*/ 5265687 w 5265687"/>
                      <a:gd name="connsiteY1" fmla="*/ 0 h 2316088"/>
                      <a:gd name="connsiteX2" fmla="*/ 4694187 w 5265687"/>
                      <a:gd name="connsiteY2" fmla="*/ 1096888 h 2316088"/>
                      <a:gd name="connsiteX3" fmla="*/ 514350 w 5265687"/>
                      <a:gd name="connsiteY3" fmla="*/ 2316088 h 2316088"/>
                      <a:gd name="connsiteX4" fmla="*/ 0 w 5265687"/>
                      <a:gd name="connsiteY4" fmla="*/ 1066800 h 2316088"/>
                      <a:gd name="connsiteX0" fmla="*/ 0 w 5265687"/>
                      <a:gd name="connsiteY0" fmla="*/ 1066800 h 2468488"/>
                      <a:gd name="connsiteX1" fmla="*/ 5265687 w 5265687"/>
                      <a:gd name="connsiteY1" fmla="*/ 0 h 2468488"/>
                      <a:gd name="connsiteX2" fmla="*/ 4694187 w 5265687"/>
                      <a:gd name="connsiteY2" fmla="*/ 1096888 h 2468488"/>
                      <a:gd name="connsiteX3" fmla="*/ 1266825 w 5265687"/>
                      <a:gd name="connsiteY3" fmla="*/ 2468488 h 2468488"/>
                      <a:gd name="connsiteX4" fmla="*/ 0 w 5265687"/>
                      <a:gd name="connsiteY4" fmla="*/ 1066800 h 2468488"/>
                      <a:gd name="connsiteX0" fmla="*/ 819150 w 3998862"/>
                      <a:gd name="connsiteY0" fmla="*/ 1390650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819150 w 3998862"/>
                      <a:gd name="connsiteY4" fmla="*/ 1390650 h 2468488"/>
                      <a:gd name="connsiteX0" fmla="*/ 619125 w 3998862"/>
                      <a:gd name="connsiteY0" fmla="*/ 1362075 h 2468488"/>
                      <a:gd name="connsiteX1" fmla="*/ 3998862 w 3998862"/>
                      <a:gd name="connsiteY1" fmla="*/ 0 h 2468488"/>
                      <a:gd name="connsiteX2" fmla="*/ 3427362 w 3998862"/>
                      <a:gd name="connsiteY2" fmla="*/ 1096888 h 2468488"/>
                      <a:gd name="connsiteX3" fmla="*/ 0 w 3998862"/>
                      <a:gd name="connsiteY3" fmla="*/ 2468488 h 2468488"/>
                      <a:gd name="connsiteX4" fmla="*/ 619125 w 3998862"/>
                      <a:gd name="connsiteY4" fmla="*/ 1362075 h 2468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98862" h="2468488">
                        <a:moveTo>
                          <a:pt x="619125" y="1362075"/>
                        </a:moveTo>
                        <a:lnTo>
                          <a:pt x="3998862" y="0"/>
                        </a:lnTo>
                        <a:lnTo>
                          <a:pt x="3427362" y="1096888"/>
                        </a:lnTo>
                        <a:lnTo>
                          <a:pt x="0" y="2468488"/>
                        </a:lnTo>
                        <a:lnTo>
                          <a:pt x="619125" y="13620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  <p:sp>
                <p:nvSpPr>
                  <p:cNvPr id="92" name="正方形/長方形 10">
                    <a:extLst>
                      <a:ext uri="{FF2B5EF4-FFF2-40B4-BE49-F238E27FC236}">
                        <a16:creationId xmlns:a16="http://schemas.microsoft.com/office/drawing/2014/main" id="{5E4961E4-F3BA-C045-6704-D2EE9ED6DB1D}"/>
                      </a:ext>
                    </a:extLst>
                  </p:cNvPr>
                  <p:cNvSpPr/>
                  <p:nvPr/>
                </p:nvSpPr>
                <p:spPr>
                  <a:xfrm>
                    <a:off x="8676018" y="401464"/>
                    <a:ext cx="3916428" cy="2617704"/>
                  </a:xfrm>
                  <a:custGeom>
                    <a:avLst/>
                    <a:gdLst>
                      <a:gd name="connsiteX0" fmla="*/ 0 w 3636912"/>
                      <a:gd name="connsiteY0" fmla="*/ 0 h 792088"/>
                      <a:gd name="connsiteX1" fmla="*/ 3636912 w 3636912"/>
                      <a:gd name="connsiteY1" fmla="*/ 0 h 792088"/>
                      <a:gd name="connsiteX2" fmla="*/ 3636912 w 3636912"/>
                      <a:gd name="connsiteY2" fmla="*/ 792088 h 792088"/>
                      <a:gd name="connsiteX3" fmla="*/ 0 w 3636912"/>
                      <a:gd name="connsiteY3" fmla="*/ 792088 h 792088"/>
                      <a:gd name="connsiteX4" fmla="*/ 0 w 3636912"/>
                      <a:gd name="connsiteY4" fmla="*/ 0 h 792088"/>
                      <a:gd name="connsiteX0" fmla="*/ 0 w 4113162"/>
                      <a:gd name="connsiteY0" fmla="*/ 0 h 2611363"/>
                      <a:gd name="connsiteX1" fmla="*/ 4113162 w 4113162"/>
                      <a:gd name="connsiteY1" fmla="*/ 1819275 h 2611363"/>
                      <a:gd name="connsiteX2" fmla="*/ 4113162 w 4113162"/>
                      <a:gd name="connsiteY2" fmla="*/ 2611363 h 2611363"/>
                      <a:gd name="connsiteX3" fmla="*/ 476250 w 4113162"/>
                      <a:gd name="connsiteY3" fmla="*/ 2611363 h 2611363"/>
                      <a:gd name="connsiteX4" fmla="*/ 0 w 4113162"/>
                      <a:gd name="connsiteY4" fmla="*/ 0 h 2611363"/>
                      <a:gd name="connsiteX0" fmla="*/ 0 w 4113162"/>
                      <a:gd name="connsiteY0" fmla="*/ 1352550 h 3963913"/>
                      <a:gd name="connsiteX1" fmla="*/ 3389262 w 4113162"/>
                      <a:gd name="connsiteY1" fmla="*/ 0 h 3963913"/>
                      <a:gd name="connsiteX2" fmla="*/ 4113162 w 4113162"/>
                      <a:gd name="connsiteY2" fmla="*/ 3963913 h 3963913"/>
                      <a:gd name="connsiteX3" fmla="*/ 476250 w 4113162"/>
                      <a:gd name="connsiteY3" fmla="*/ 3963913 h 3963913"/>
                      <a:gd name="connsiteX4" fmla="*/ 0 w 4113162"/>
                      <a:gd name="connsiteY4" fmla="*/ 1352550 h 3963913"/>
                      <a:gd name="connsiteX0" fmla="*/ 0 w 3894087"/>
                      <a:gd name="connsiteY0" fmla="*/ 1352550 h 3963913"/>
                      <a:gd name="connsiteX1" fmla="*/ 3389262 w 3894087"/>
                      <a:gd name="connsiteY1" fmla="*/ 0 h 3963913"/>
                      <a:gd name="connsiteX2" fmla="*/ 3894087 w 3894087"/>
                      <a:gd name="connsiteY2" fmla="*/ 1220713 h 3963913"/>
                      <a:gd name="connsiteX3" fmla="*/ 476250 w 3894087"/>
                      <a:gd name="connsiteY3" fmla="*/ 3963913 h 3963913"/>
                      <a:gd name="connsiteX4" fmla="*/ 0 w 3894087"/>
                      <a:gd name="connsiteY4" fmla="*/ 1352550 h 3963913"/>
                      <a:gd name="connsiteX0" fmla="*/ 0 w 3894087"/>
                      <a:gd name="connsiteY0" fmla="*/ 1352550 h 2154163"/>
                      <a:gd name="connsiteX1" fmla="*/ 3389262 w 3894087"/>
                      <a:gd name="connsiteY1" fmla="*/ 0 h 2154163"/>
                      <a:gd name="connsiteX2" fmla="*/ 3894087 w 3894087"/>
                      <a:gd name="connsiteY2" fmla="*/ 1220713 h 2154163"/>
                      <a:gd name="connsiteX3" fmla="*/ 571500 w 3894087"/>
                      <a:gd name="connsiteY3" fmla="*/ 2154163 h 2154163"/>
                      <a:gd name="connsiteX4" fmla="*/ 0 w 3894087"/>
                      <a:gd name="connsiteY4" fmla="*/ 1352550 h 2154163"/>
                      <a:gd name="connsiteX0" fmla="*/ 0 w 3894087"/>
                      <a:gd name="connsiteY0" fmla="*/ 1352550 h 2601838"/>
                      <a:gd name="connsiteX1" fmla="*/ 3389262 w 3894087"/>
                      <a:gd name="connsiteY1" fmla="*/ 0 h 2601838"/>
                      <a:gd name="connsiteX2" fmla="*/ 3894087 w 3894087"/>
                      <a:gd name="connsiteY2" fmla="*/ 1220713 h 2601838"/>
                      <a:gd name="connsiteX3" fmla="*/ 514350 w 3894087"/>
                      <a:gd name="connsiteY3" fmla="*/ 2601838 h 2601838"/>
                      <a:gd name="connsiteX4" fmla="*/ 0 w 3894087"/>
                      <a:gd name="connsiteY4" fmla="*/ 1352550 h 2601838"/>
                      <a:gd name="connsiteX0" fmla="*/ 0 w 3398787"/>
                      <a:gd name="connsiteY0" fmla="*/ 1352550 h 2601838"/>
                      <a:gd name="connsiteX1" fmla="*/ 3389262 w 3398787"/>
                      <a:gd name="connsiteY1" fmla="*/ 0 h 2601838"/>
                      <a:gd name="connsiteX2" fmla="*/ 3398787 w 3398787"/>
                      <a:gd name="connsiteY2" fmla="*/ 1239763 h 2601838"/>
                      <a:gd name="connsiteX3" fmla="*/ 514350 w 3398787"/>
                      <a:gd name="connsiteY3" fmla="*/ 2601838 h 2601838"/>
                      <a:gd name="connsiteX4" fmla="*/ 0 w 3398787"/>
                      <a:gd name="connsiteY4" fmla="*/ 1352550 h 2601838"/>
                      <a:gd name="connsiteX0" fmla="*/ 0 w 3913137"/>
                      <a:gd name="connsiteY0" fmla="*/ 1352550 h 2601838"/>
                      <a:gd name="connsiteX1" fmla="*/ 3389262 w 3913137"/>
                      <a:gd name="connsiteY1" fmla="*/ 0 h 2601838"/>
                      <a:gd name="connsiteX2" fmla="*/ 3913137 w 3913137"/>
                      <a:gd name="connsiteY2" fmla="*/ 1230238 h 2601838"/>
                      <a:gd name="connsiteX3" fmla="*/ 514350 w 3913137"/>
                      <a:gd name="connsiteY3" fmla="*/ 2601838 h 2601838"/>
                      <a:gd name="connsiteX4" fmla="*/ 0 w 3913137"/>
                      <a:gd name="connsiteY4" fmla="*/ 1352550 h 2601838"/>
                      <a:gd name="connsiteX0" fmla="*/ 0 w 3913137"/>
                      <a:gd name="connsiteY0" fmla="*/ 1371600 h 2620888"/>
                      <a:gd name="connsiteX1" fmla="*/ 3386881 w 3913137"/>
                      <a:gd name="connsiteY1" fmla="*/ 0 h 2620888"/>
                      <a:gd name="connsiteX2" fmla="*/ 3913137 w 3913137"/>
                      <a:gd name="connsiteY2" fmla="*/ 1249288 h 2620888"/>
                      <a:gd name="connsiteX3" fmla="*/ 514350 w 3913137"/>
                      <a:gd name="connsiteY3" fmla="*/ 2620888 h 2620888"/>
                      <a:gd name="connsiteX4" fmla="*/ 0 w 3913137"/>
                      <a:gd name="connsiteY4" fmla="*/ 1371600 h 2620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13137" h="2620888">
                        <a:moveTo>
                          <a:pt x="0" y="1371600"/>
                        </a:moveTo>
                        <a:lnTo>
                          <a:pt x="3386881" y="0"/>
                        </a:lnTo>
                        <a:lnTo>
                          <a:pt x="3913137" y="1249288"/>
                        </a:lnTo>
                        <a:lnTo>
                          <a:pt x="514350" y="2620888"/>
                        </a:lnTo>
                        <a:lnTo>
                          <a:pt x="0" y="13716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sz="1101">
                      <a:latin typeface="+mn-ea"/>
                    </a:endParaRPr>
                  </a:p>
                </p:txBody>
              </p:sp>
            </p:grpSp>
            <p:sp>
              <p:nvSpPr>
                <p:cNvPr id="85" name="Line 6">
                  <a:extLst>
                    <a:ext uri="{FF2B5EF4-FFF2-40B4-BE49-F238E27FC236}">
                      <a16:creationId xmlns:a16="http://schemas.microsoft.com/office/drawing/2014/main" id="{26A2BDEA-5ECF-E68F-A267-3EDF0FCC58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676018" y="1771931"/>
                  <a:ext cx="505465" cy="12285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6" name="Line 11">
                  <a:extLst>
                    <a:ext uri="{FF2B5EF4-FFF2-40B4-BE49-F238E27FC236}">
                      <a16:creationId xmlns:a16="http://schemas.microsoft.com/office/drawing/2014/main" id="{FC8748B8-CB1E-330D-2C74-59AA03EEA0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1484164" y="405199"/>
                  <a:ext cx="576606" cy="10791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7" name="Line 12">
                  <a:extLst>
                    <a:ext uri="{FF2B5EF4-FFF2-40B4-BE49-F238E27FC236}">
                      <a16:creationId xmlns:a16="http://schemas.microsoft.com/office/drawing/2014/main" id="{C1C47334-3FB0-2467-668D-308677AE2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484164" y="1484394"/>
                  <a:ext cx="1082071" cy="14563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88" name="Line 13">
                  <a:extLst>
                    <a:ext uri="{FF2B5EF4-FFF2-40B4-BE49-F238E27FC236}">
                      <a16:creationId xmlns:a16="http://schemas.microsoft.com/office/drawing/2014/main" id="{C085A18B-6DA8-C287-FB7D-5D3721511A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983042" y="1484394"/>
                  <a:ext cx="2501122" cy="101944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sz="1101">
                    <a:latin typeface="+mn-ea"/>
                    <a:ea typeface="+mn-ea"/>
                    <a:cs typeface="Meiryo UI" panose="020B0604030504040204" pitchFamily="50" charset="-128"/>
                  </a:endParaRPr>
                </a:p>
              </p:txBody>
            </p:sp>
          </p:grpSp>
          <p:sp>
            <p:nvSpPr>
              <p:cNvPr id="17431" name="WordArt 16">
                <a:extLst>
                  <a:ext uri="{FF2B5EF4-FFF2-40B4-BE49-F238E27FC236}">
                    <a16:creationId xmlns:a16="http://schemas.microsoft.com/office/drawing/2014/main" id="{3BD9EA0D-B3CF-BD17-9E2C-30E26F44B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092229" y="4216648"/>
                <a:ext cx="1825351" cy="322354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○○◇◇㈱</a:t>
                </a:r>
              </a:p>
            </p:txBody>
          </p:sp>
          <p:sp>
            <p:nvSpPr>
              <p:cNvPr id="81" name="Rectangle 19">
                <a:extLst>
                  <a:ext uri="{FF2B5EF4-FFF2-40B4-BE49-F238E27FC236}">
                    <a16:creationId xmlns:a16="http://schemas.microsoft.com/office/drawing/2014/main" id="{CCB1BCD1-6B96-0308-49CA-5BA144316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247819">
                <a:off x="7673719" y="4227633"/>
                <a:ext cx="2680844" cy="7953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3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6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1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75">
                  <a:latin typeface="ＭＳ Ｐゴシック" panose="020B060007020508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7433" name="WordArt 17">
                <a:extLst>
                  <a:ext uri="{FF2B5EF4-FFF2-40B4-BE49-F238E27FC236}">
                    <a16:creationId xmlns:a16="http://schemas.microsoft.com/office/drawing/2014/main" id="{A7102DC7-D976-A6B9-F336-529169BBD6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8047550" y="4490422"/>
                <a:ext cx="2232025" cy="504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愛知　太郎</a:t>
                </a:r>
              </a:p>
            </p:txBody>
          </p:sp>
          <p:sp>
            <p:nvSpPr>
              <p:cNvPr id="17434" name="WordArt 18">
                <a:extLst>
                  <a:ext uri="{FF2B5EF4-FFF2-40B4-BE49-F238E27FC236}">
                    <a16:creationId xmlns:a16="http://schemas.microsoft.com/office/drawing/2014/main" id="{48FC098C-9B46-761F-233F-7222B5557C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-1320000">
                <a:off x="7977382" y="4283353"/>
                <a:ext cx="1980000" cy="21600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0"/>
                  </a:avLst>
                </a:prstTxWarp>
              </a:bodyPr>
              <a:lstStyle/>
              <a:p>
                <a:r>
                  <a:rPr lang="ja-JP" altLang="en-US" sz="283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latin typeface="Meiryo UI" panose="020B0604030504040204" pitchFamily="50" charset="-128"/>
                    <a:ea typeface="Meiryo UI" panose="020B0604030504040204" pitchFamily="50" charset="-128"/>
                  </a:rPr>
                  <a:t>あいち　　　たろう</a:t>
                </a:r>
              </a:p>
            </p:txBody>
          </p:sp>
        </p:grpSp>
        <p:sp>
          <p:nvSpPr>
            <p:cNvPr id="94" name="Text Box 31">
              <a:extLst>
                <a:ext uri="{FF2B5EF4-FFF2-40B4-BE49-F238E27FC236}">
                  <a16:creationId xmlns:a16="http://schemas.microsoft.com/office/drawing/2014/main" id="{5B2DE17B-2914-D752-D16A-75B0E91AC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7025" y="5359400"/>
              <a:ext cx="1528763" cy="8128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4687" dirty="0">
                  <a:solidFill>
                    <a:srgbClr val="0000FF"/>
                  </a:solidFill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完成</a:t>
              </a:r>
              <a:endParaRPr lang="en-US" altLang="ja-JP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9B1F53E-A973-C616-A02F-E256751322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873375"/>
              <a:ext cx="283210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E137B419-1F1F-F814-94B8-5247DC1C6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050" y="3629025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8" name="Line 13">
              <a:extLst>
                <a:ext uri="{FF2B5EF4-FFF2-40B4-BE49-F238E27FC236}">
                  <a16:creationId xmlns:a16="http://schemas.microsoft.com/office/drawing/2014/main" id="{5885FE7C-3284-A7E2-CA28-8020203F0D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0838" y="2032000"/>
              <a:ext cx="28321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1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19" name="Text Box 25">
              <a:extLst>
                <a:ext uri="{FF2B5EF4-FFF2-40B4-BE49-F238E27FC236}">
                  <a16:creationId xmlns:a16="http://schemas.microsoft.com/office/drawing/2014/main" id="{A9505CE4-8236-4EF4-0435-4183AF8FC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2636838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0" name="Text Box 25">
              <a:extLst>
                <a:ext uri="{FF2B5EF4-FFF2-40B4-BE49-F238E27FC236}">
                  <a16:creationId xmlns:a16="http://schemas.microsoft.com/office/drawing/2014/main" id="{19444B3B-C091-DD9D-4A3A-50DA91189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1743075"/>
              <a:ext cx="915987" cy="4191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1" name="Text Box 25">
              <a:extLst>
                <a:ext uri="{FF2B5EF4-FFF2-40B4-BE49-F238E27FC236}">
                  <a16:creationId xmlns:a16="http://schemas.microsoft.com/office/drawing/2014/main" id="{0A224CEC-EAA5-1152-8276-544CB1A63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338" y="3541713"/>
              <a:ext cx="915987" cy="4206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131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山折り</a:t>
              </a:r>
              <a:endParaRPr lang="ja-JP" altLang="en-US" sz="1023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7" name="Text Box 25">
              <a:extLst>
                <a:ext uri="{FF2B5EF4-FFF2-40B4-BE49-F238E27FC236}">
                  <a16:creationId xmlns:a16="http://schemas.microsoft.com/office/drawing/2014/main" id="{8829C18C-464D-0BDB-FF09-B7D6DB64B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4850" y="6223000"/>
              <a:ext cx="2325688" cy="32861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1534" dirty="0">
                  <a:latin typeface="ＭＳ Ｐゴシック" panose="020B0600070205080204" pitchFamily="50" charset="-128"/>
                  <a:ea typeface="Meiryo UI" panose="020B0604030504040204" pitchFamily="50" charset="-128"/>
                </a:rPr>
                <a:t>開かないようテープ貼りを。</a:t>
              </a:r>
              <a:endParaRPr lang="en-US" altLang="ja-JP" sz="1534" dirty="0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26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7"/>
          <p:cNvGrpSpPr>
            <a:grpSpLocks/>
          </p:cNvGrpSpPr>
          <p:nvPr/>
        </p:nvGrpSpPr>
        <p:grpSpPr bwMode="auto">
          <a:xfrm>
            <a:off x="152400" y="1341438"/>
            <a:ext cx="8915400" cy="2874963"/>
            <a:chOff x="96" y="952"/>
            <a:chExt cx="5616" cy="1811"/>
          </a:xfrm>
        </p:grpSpPr>
        <p:sp>
          <p:nvSpPr>
            <p:cNvPr id="11270" name="Text Box 2"/>
            <p:cNvSpPr txBox="1">
              <a:spLocks noChangeArrowheads="1"/>
            </p:cNvSpPr>
            <p:nvPr/>
          </p:nvSpPr>
          <p:spPr bwMode="auto">
            <a:xfrm>
              <a:off x="96" y="952"/>
              <a:ext cx="5616" cy="1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(1)各自の名札を作る。（済んでいれば不要）</a:t>
              </a:r>
            </a:p>
            <a:p>
              <a:pPr algn="just" eaLnBrk="1" hangingPunct="1">
                <a:spcBef>
                  <a:spcPct val="40000"/>
                </a:spcBef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参加券を三角表示板形（三角柱）に折り、会社名と氏名が見えるように置く。</a:t>
              </a: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（席に着いた時ｸﾞﾙｰﾌﾟｱﾄﾞﾊﾞｲｻﾞｰから指示があります）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(2)自己紹介をします。</a:t>
              </a:r>
            </a:p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 アドバイザーから行い、時計回り（順番は一任）に紹介する。</a:t>
              </a: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机上にある</a:t>
              </a:r>
              <a:r>
                <a:rPr lang="ja-JP" altLang="en-US" sz="1600" b="1" dirty="0">
                  <a:solidFill>
                    <a:srgbClr val="C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自己紹介項目をメンバーに紹介し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、共有化してください。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（自己紹介時に打ち解け合うために、</a:t>
              </a:r>
              <a:r>
                <a:rPr lang="ja-JP" altLang="en-US" sz="1600" dirty="0">
                  <a:solidFill>
                    <a:srgbClr val="0000CC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趣味なども含めてください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自己紹介時間は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分程度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一人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（簡潔に）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1271" name="Rectangle 4"/>
            <p:cNvSpPr>
              <a:spLocks noChangeArrowheads="1"/>
            </p:cNvSpPr>
            <p:nvPr/>
          </p:nvSpPr>
          <p:spPr bwMode="auto">
            <a:xfrm>
              <a:off x="158" y="1162"/>
              <a:ext cx="5307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4824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グループ討論スケジュール詳細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23850" y="6921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自己紹介（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20-11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FA0C0C-A4FC-E4B9-8A51-96AC32F21B2F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185B11-75BA-A63B-A7FD-0F2854F35691}"/>
              </a:ext>
            </a:extLst>
          </p:cNvPr>
          <p:cNvGrpSpPr/>
          <p:nvPr/>
        </p:nvGrpSpPr>
        <p:grpSpPr>
          <a:xfrm>
            <a:off x="3779912" y="4216400"/>
            <a:ext cx="3024336" cy="1961323"/>
            <a:chOff x="1676400" y="3505200"/>
            <a:chExt cx="4386262" cy="3028950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DB91DEFD-0052-C48B-9CEC-66A0758FF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587" y="4119563"/>
              <a:ext cx="1184275" cy="735012"/>
            </a:xfrm>
            <a:custGeom>
              <a:avLst/>
              <a:gdLst>
                <a:gd name="T0" fmla="*/ 58 w 73"/>
                <a:gd name="T1" fmla="*/ 52 h 54"/>
                <a:gd name="T2" fmla="*/ 72 w 73"/>
                <a:gd name="T3" fmla="*/ 34 h 54"/>
                <a:gd name="T4" fmla="*/ 54 w 73"/>
                <a:gd name="T5" fmla="*/ 5 h 54"/>
                <a:gd name="T6" fmla="*/ 41 w 73"/>
                <a:gd name="T7" fmla="*/ 2 h 54"/>
                <a:gd name="T8" fmla="*/ 38 w 73"/>
                <a:gd name="T9" fmla="*/ 0 h 54"/>
                <a:gd name="T10" fmla="*/ 19 w 73"/>
                <a:gd name="T11" fmla="*/ 0 h 54"/>
                <a:gd name="T12" fmla="*/ 14 w 73"/>
                <a:gd name="T13" fmla="*/ 4 h 54"/>
                <a:gd name="T14" fmla="*/ 4 w 73"/>
                <a:gd name="T15" fmla="*/ 11 h 54"/>
                <a:gd name="T16" fmla="*/ 1 w 73"/>
                <a:gd name="T17" fmla="*/ 40 h 54"/>
                <a:gd name="T18" fmla="*/ 10 w 73"/>
                <a:gd name="T19" fmla="*/ 54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3" h="54">
                  <a:moveTo>
                    <a:pt x="58" y="52"/>
                  </a:moveTo>
                  <a:cubicBezTo>
                    <a:pt x="62" y="53"/>
                    <a:pt x="72" y="44"/>
                    <a:pt x="72" y="34"/>
                  </a:cubicBezTo>
                  <a:cubicBezTo>
                    <a:pt x="73" y="26"/>
                    <a:pt x="65" y="13"/>
                    <a:pt x="54" y="5"/>
                  </a:cubicBezTo>
                  <a:cubicBezTo>
                    <a:pt x="52" y="4"/>
                    <a:pt x="42" y="3"/>
                    <a:pt x="41" y="2"/>
                  </a:cubicBezTo>
                  <a:cubicBezTo>
                    <a:pt x="40" y="2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4"/>
                    <a:pt x="12" y="4"/>
                    <a:pt x="14" y="4"/>
                  </a:cubicBezTo>
                  <a:cubicBezTo>
                    <a:pt x="16" y="3"/>
                    <a:pt x="5" y="6"/>
                    <a:pt x="4" y="11"/>
                  </a:cubicBezTo>
                  <a:cubicBezTo>
                    <a:pt x="2" y="15"/>
                    <a:pt x="0" y="29"/>
                    <a:pt x="1" y="40"/>
                  </a:cubicBezTo>
                  <a:cubicBezTo>
                    <a:pt x="1" y="47"/>
                    <a:pt x="9" y="51"/>
                    <a:pt x="10" y="5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8B6FE72-2E1A-A56F-C36C-F5A110B4B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181" y="3859942"/>
              <a:ext cx="162502" cy="136439"/>
            </a:xfrm>
            <a:custGeom>
              <a:avLst/>
              <a:gdLst>
                <a:gd name="T0" fmla="*/ 0 w 10"/>
                <a:gd name="T1" fmla="*/ 2147483646 h 10"/>
                <a:gd name="T2" fmla="*/ 2147483646 w 10"/>
                <a:gd name="T3" fmla="*/ 2147483646 h 10"/>
                <a:gd name="T4" fmla="*/ 2147483646 w 10"/>
                <a:gd name="T5" fmla="*/ 0 h 10"/>
                <a:gd name="T6" fmla="*/ 2147483646 w 10"/>
                <a:gd name="T7" fmla="*/ 2147483646 h 10"/>
                <a:gd name="T8" fmla="*/ 0 w 1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cubicBezTo>
                    <a:pt x="2" y="4"/>
                    <a:pt x="3" y="5"/>
                    <a:pt x="5" y="3"/>
                  </a:cubicBezTo>
                  <a:cubicBezTo>
                    <a:pt x="6" y="2"/>
                    <a:pt x="8" y="0"/>
                    <a:pt x="8" y="0"/>
                  </a:cubicBezTo>
                  <a:cubicBezTo>
                    <a:pt x="10" y="4"/>
                    <a:pt x="9" y="8"/>
                    <a:pt x="5" y="10"/>
                  </a:cubicBezTo>
                  <a:cubicBezTo>
                    <a:pt x="1" y="9"/>
                    <a:pt x="1" y="7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Line 8">
              <a:extLst>
                <a:ext uri="{FF2B5EF4-FFF2-40B4-BE49-F238E27FC236}">
                  <a16:creationId xmlns:a16="http://schemas.microsoft.com/office/drawing/2014/main" id="{B8AE0AAF-E3B6-2E21-E0F6-F1E2688BBA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37686" y="4569425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20C4ED56-439D-4BB8-188E-4E2C70AAB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4446630"/>
              <a:ext cx="65001" cy="518469"/>
            </a:xfrm>
            <a:custGeom>
              <a:avLst/>
              <a:gdLst>
                <a:gd name="T0" fmla="*/ 2147483646 w 5"/>
                <a:gd name="T1" fmla="*/ 0 h 54"/>
                <a:gd name="T2" fmla="*/ 2147483646 w 5"/>
                <a:gd name="T3" fmla="*/ 2147483646 h 54"/>
                <a:gd name="T4" fmla="*/ 2147483646 w 5"/>
                <a:gd name="T5" fmla="*/ 2147483646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4">
                  <a:moveTo>
                    <a:pt x="1" y="0"/>
                  </a:moveTo>
                  <a:cubicBezTo>
                    <a:pt x="1" y="4"/>
                    <a:pt x="0" y="17"/>
                    <a:pt x="1" y="26"/>
                  </a:cubicBezTo>
                  <a:cubicBezTo>
                    <a:pt x="2" y="35"/>
                    <a:pt x="5" y="49"/>
                    <a:pt x="5" y="5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A55A5800-7880-588D-1CEC-83E959444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7684" y="4446630"/>
              <a:ext cx="48750" cy="477537"/>
            </a:xfrm>
            <a:custGeom>
              <a:avLst/>
              <a:gdLst>
                <a:gd name="T0" fmla="*/ 2147483646 w 3"/>
                <a:gd name="T1" fmla="*/ 0 h 35"/>
                <a:gd name="T2" fmla="*/ 2147483646 w 3"/>
                <a:gd name="T3" fmla="*/ 2147483646 h 35"/>
                <a:gd name="T4" fmla="*/ 0 w 3"/>
                <a:gd name="T5" fmla="*/ 214748364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5">
                  <a:moveTo>
                    <a:pt x="1" y="0"/>
                  </a:moveTo>
                  <a:cubicBezTo>
                    <a:pt x="3" y="8"/>
                    <a:pt x="2" y="11"/>
                    <a:pt x="2" y="17"/>
                  </a:cubicBezTo>
                  <a:cubicBezTo>
                    <a:pt x="2" y="23"/>
                    <a:pt x="0" y="31"/>
                    <a:pt x="0" y="35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3BB10CBA-EA8C-B4BF-7895-6B207CEED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2" y="4065588"/>
              <a:ext cx="285750" cy="369887"/>
            </a:xfrm>
            <a:custGeom>
              <a:avLst/>
              <a:gdLst>
                <a:gd name="T0" fmla="*/ 10 w 18"/>
                <a:gd name="T1" fmla="*/ 0 h 28"/>
                <a:gd name="T2" fmla="*/ 15 w 18"/>
                <a:gd name="T3" fmla="*/ 4 h 28"/>
                <a:gd name="T4" fmla="*/ 17 w 18"/>
                <a:gd name="T5" fmla="*/ 17 h 28"/>
                <a:gd name="T6" fmla="*/ 18 w 18"/>
                <a:gd name="T7" fmla="*/ 28 h 28"/>
                <a:gd name="T8" fmla="*/ 6 w 18"/>
                <a:gd name="T9" fmla="*/ 25 h 28"/>
                <a:gd name="T10" fmla="*/ 0 w 18"/>
                <a:gd name="T11" fmla="*/ 28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8">
                  <a:moveTo>
                    <a:pt x="10" y="0"/>
                  </a:moveTo>
                  <a:cubicBezTo>
                    <a:pt x="11" y="1"/>
                    <a:pt x="14" y="2"/>
                    <a:pt x="15" y="4"/>
                  </a:cubicBezTo>
                  <a:cubicBezTo>
                    <a:pt x="16" y="7"/>
                    <a:pt x="16" y="11"/>
                    <a:pt x="17" y="17"/>
                  </a:cubicBezTo>
                  <a:cubicBezTo>
                    <a:pt x="18" y="22"/>
                    <a:pt x="18" y="25"/>
                    <a:pt x="18" y="28"/>
                  </a:cubicBezTo>
                  <a:cubicBezTo>
                    <a:pt x="17" y="28"/>
                    <a:pt x="9" y="25"/>
                    <a:pt x="6" y="25"/>
                  </a:cubicBezTo>
                  <a:cubicBezTo>
                    <a:pt x="3" y="25"/>
                    <a:pt x="1" y="27"/>
                    <a:pt x="0" y="2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Group 13">
              <a:extLst>
                <a:ext uri="{FF2B5EF4-FFF2-40B4-BE49-F238E27FC236}">
                  <a16:creationId xmlns:a16="http://schemas.microsoft.com/office/drawing/2014/main" id="{B0966DC7-8E88-4985-1F7E-A94E0AA9F0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4077818"/>
              <a:ext cx="601256" cy="687983"/>
              <a:chOff x="282" y="3981"/>
              <a:chExt cx="38" cy="52"/>
            </a:xfrm>
            <a:solidFill>
              <a:schemeClr val="bg1">
                <a:lumMod val="75000"/>
              </a:schemeClr>
            </a:solidFill>
          </p:grpSpPr>
          <p:sp>
            <p:nvSpPr>
              <p:cNvPr id="11371" name="Freeform 15">
                <a:extLst>
                  <a:ext uri="{FF2B5EF4-FFF2-40B4-BE49-F238E27FC236}">
                    <a16:creationId xmlns:a16="http://schemas.microsoft.com/office/drawing/2014/main" id="{F34DFCA9-9A97-E075-FF4C-430392281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" y="3981"/>
                <a:ext cx="13" cy="28"/>
              </a:xfrm>
              <a:custGeom>
                <a:avLst/>
                <a:gdLst>
                  <a:gd name="T0" fmla="*/ 1 w 18"/>
                  <a:gd name="T1" fmla="*/ 0 h 38"/>
                  <a:gd name="T2" fmla="*/ 1 w 18"/>
                  <a:gd name="T3" fmla="*/ 1 h 38"/>
                  <a:gd name="T4" fmla="*/ 1 w 18"/>
                  <a:gd name="T5" fmla="*/ 3 h 38"/>
                  <a:gd name="T6" fmla="*/ 1 w 18"/>
                  <a:gd name="T7" fmla="*/ 3 h 38"/>
                  <a:gd name="T8" fmla="*/ 1 w 18"/>
                  <a:gd name="T9" fmla="*/ 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38">
                    <a:moveTo>
                      <a:pt x="9" y="0"/>
                    </a:moveTo>
                    <a:cubicBezTo>
                      <a:pt x="5" y="1"/>
                      <a:pt x="5" y="6"/>
                      <a:pt x="3" y="11"/>
                    </a:cubicBezTo>
                    <a:cubicBezTo>
                      <a:pt x="2" y="16"/>
                      <a:pt x="0" y="32"/>
                      <a:pt x="1" y="35"/>
                    </a:cubicBezTo>
                    <a:lnTo>
                      <a:pt x="10" y="33"/>
                    </a:lnTo>
                    <a:cubicBezTo>
                      <a:pt x="13" y="33"/>
                      <a:pt x="17" y="37"/>
                      <a:pt x="18" y="38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372" name="Group 8622">
                <a:extLst>
                  <a:ext uri="{FF2B5EF4-FFF2-40B4-BE49-F238E27FC236}">
                    <a16:creationId xmlns:a16="http://schemas.microsoft.com/office/drawing/2014/main" id="{66A0C621-EC1C-C291-C8E6-0931AF7F23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06" y="4018"/>
                <a:ext cx="14" cy="15"/>
                <a:chOff x="129" y="1573"/>
                <a:chExt cx="13" cy="13"/>
              </a:xfrm>
              <a:grpFill/>
            </p:grpSpPr>
            <p:sp>
              <p:nvSpPr>
                <p:cNvPr id="11378" name="Freeform 8623">
                  <a:extLst>
                    <a:ext uri="{FF2B5EF4-FFF2-40B4-BE49-F238E27FC236}">
                      <a16:creationId xmlns:a16="http://schemas.microsoft.com/office/drawing/2014/main" id="{343ED324-36C9-740B-C53E-9355B5D64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79" name="Freeform 8624">
                  <a:extLst>
                    <a:ext uri="{FF2B5EF4-FFF2-40B4-BE49-F238E27FC236}">
                      <a16:creationId xmlns:a16="http://schemas.microsoft.com/office/drawing/2014/main" id="{40E2CB30-1398-D560-E56D-D7D1BC90A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80" name="Line 8625">
                  <a:extLst>
                    <a:ext uri="{FF2B5EF4-FFF2-40B4-BE49-F238E27FC236}">
                      <a16:creationId xmlns:a16="http://schemas.microsoft.com/office/drawing/2014/main" id="{CFEA16C5-B69D-F24C-05EC-F727CB4CFA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373" name="Group 8622">
                <a:extLst>
                  <a:ext uri="{FF2B5EF4-FFF2-40B4-BE49-F238E27FC236}">
                    <a16:creationId xmlns:a16="http://schemas.microsoft.com/office/drawing/2014/main" id="{EEB87361-1FCB-F017-CA5B-B7E079B6B2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2" y="4017"/>
                <a:ext cx="10" cy="15"/>
                <a:chOff x="129" y="1573"/>
                <a:chExt cx="13" cy="13"/>
              </a:xfrm>
              <a:grpFill/>
            </p:grpSpPr>
            <p:sp>
              <p:nvSpPr>
                <p:cNvPr id="11375" name="Freeform 8623">
                  <a:extLst>
                    <a:ext uri="{FF2B5EF4-FFF2-40B4-BE49-F238E27FC236}">
                      <a16:creationId xmlns:a16="http://schemas.microsoft.com/office/drawing/2014/main" id="{A6725D07-C41B-B9EE-2BBC-0AA369B77B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3"/>
                  <a:ext cx="13" cy="13"/>
                </a:xfrm>
                <a:custGeom>
                  <a:avLst/>
                  <a:gdLst>
                    <a:gd name="T0" fmla="*/ 0 w 78"/>
                    <a:gd name="T1" fmla="*/ 0 h 77"/>
                    <a:gd name="T2" fmla="*/ 0 w 78"/>
                    <a:gd name="T3" fmla="*/ 0 h 77"/>
                    <a:gd name="T4" fmla="*/ 0 w 78"/>
                    <a:gd name="T5" fmla="*/ 0 h 77"/>
                    <a:gd name="T6" fmla="*/ 0 w 78"/>
                    <a:gd name="T7" fmla="*/ 0 h 77"/>
                    <a:gd name="T8" fmla="*/ 0 w 78"/>
                    <a:gd name="T9" fmla="*/ 0 h 77"/>
                    <a:gd name="T10" fmla="*/ 0 w 78"/>
                    <a:gd name="T11" fmla="*/ 0 h 77"/>
                    <a:gd name="T12" fmla="*/ 0 w 78"/>
                    <a:gd name="T13" fmla="*/ 0 h 7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8" h="77">
                      <a:moveTo>
                        <a:pt x="66" y="77"/>
                      </a:moveTo>
                      <a:cubicBezTo>
                        <a:pt x="72" y="77"/>
                        <a:pt x="78" y="72"/>
                        <a:pt x="78" y="65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72"/>
                        <a:pt x="5" y="77"/>
                        <a:pt x="12" y="77"/>
                      </a:cubicBezTo>
                      <a:lnTo>
                        <a:pt x="66" y="77"/>
                      </a:lnTo>
                      <a:close/>
                    </a:path>
                  </a:pathLst>
                </a:custGeom>
                <a:grpFill/>
                <a:ln w="15875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76" name="Freeform 8624">
                  <a:extLst>
                    <a:ext uri="{FF2B5EF4-FFF2-40B4-BE49-F238E27FC236}">
                      <a16:creationId xmlns:a16="http://schemas.microsoft.com/office/drawing/2014/main" id="{C231A7F0-D225-91BE-05B0-673466720C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" y="1577"/>
                  <a:ext cx="13" cy="1"/>
                </a:xfrm>
                <a:custGeom>
                  <a:avLst/>
                  <a:gdLst>
                    <a:gd name="T0" fmla="*/ 0 w 82"/>
                    <a:gd name="T1" fmla="*/ 0 h 12"/>
                    <a:gd name="T2" fmla="*/ 0 w 82"/>
                    <a:gd name="T3" fmla="*/ 0 h 12"/>
                    <a:gd name="T4" fmla="*/ 0 w 82"/>
                    <a:gd name="T5" fmla="*/ 0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2" h="12">
                      <a:moveTo>
                        <a:pt x="0" y="0"/>
                      </a:moveTo>
                      <a:lnTo>
                        <a:pt x="41" y="12"/>
                      </a:lnTo>
                      <a:lnTo>
                        <a:pt x="82" y="0"/>
                      </a:lnTo>
                    </a:path>
                  </a:pathLst>
                </a:custGeom>
                <a:grpFill/>
                <a:ln w="1587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77" name="Line 8625">
                  <a:extLst>
                    <a:ext uri="{FF2B5EF4-FFF2-40B4-BE49-F238E27FC236}">
                      <a16:creationId xmlns:a16="http://schemas.microsoft.com/office/drawing/2014/main" id="{B4A83809-D9FA-8976-4427-6A8781C8F5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6" y="1578"/>
                  <a:ext cx="0" cy="8"/>
                </a:xfrm>
                <a:prstGeom prst="line">
                  <a:avLst/>
                </a:prstGeom>
                <a:grpFill/>
                <a:ln w="158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374" name="AutoShape 26">
                <a:extLst>
                  <a:ext uri="{FF2B5EF4-FFF2-40B4-BE49-F238E27FC236}">
                    <a16:creationId xmlns:a16="http://schemas.microsoft.com/office/drawing/2014/main" id="{AB6271C5-BC74-4EF7-45EE-50B2E4316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" y="4009"/>
                <a:ext cx="4" cy="4"/>
              </a:xfrm>
              <a:prstGeom prst="triangle">
                <a:avLst>
                  <a:gd name="adj" fmla="val 50000"/>
                </a:avLst>
              </a:prstGeom>
              <a:grpFill/>
              <a:ln w="15875" cap="rnd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/>
              </a:p>
            </p:txBody>
          </p:sp>
        </p:grpSp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71710D6D-80FF-0F83-F244-8ECDE1A90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996382"/>
              <a:ext cx="276253" cy="450250"/>
            </a:xfrm>
            <a:custGeom>
              <a:avLst/>
              <a:gdLst>
                <a:gd name="T0" fmla="*/ 2147483646 w 17"/>
                <a:gd name="T1" fmla="*/ 0 h 35"/>
                <a:gd name="T2" fmla="*/ 2147483646 w 17"/>
                <a:gd name="T3" fmla="*/ 2147483646 h 35"/>
                <a:gd name="T4" fmla="*/ 2147483646 w 17"/>
                <a:gd name="T5" fmla="*/ 2147483646 h 35"/>
                <a:gd name="T6" fmla="*/ 2147483646 w 17"/>
                <a:gd name="T7" fmla="*/ 2147483646 h 35"/>
                <a:gd name="T8" fmla="*/ 0 w 17"/>
                <a:gd name="T9" fmla="*/ 2147483646 h 35"/>
                <a:gd name="T10" fmla="*/ 0 w 17"/>
                <a:gd name="T11" fmla="*/ 0 h 35"/>
                <a:gd name="T12" fmla="*/ 2147483646 w 1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35">
                  <a:moveTo>
                    <a:pt x="17" y="0"/>
                  </a:moveTo>
                  <a:cubicBezTo>
                    <a:pt x="17" y="4"/>
                    <a:pt x="17" y="3"/>
                    <a:pt x="17" y="9"/>
                  </a:cubicBezTo>
                  <a:cubicBezTo>
                    <a:pt x="16" y="15"/>
                    <a:pt x="9" y="34"/>
                    <a:pt x="6" y="35"/>
                  </a:cubicBezTo>
                  <a:cubicBezTo>
                    <a:pt x="4" y="29"/>
                    <a:pt x="4" y="28"/>
                    <a:pt x="3" y="25"/>
                  </a:cubicBezTo>
                  <a:cubicBezTo>
                    <a:pt x="1" y="19"/>
                    <a:pt x="1" y="13"/>
                    <a:pt x="0" y="9"/>
                  </a:cubicBezTo>
                  <a:cubicBezTo>
                    <a:pt x="0" y="6"/>
                    <a:pt x="0" y="4"/>
                    <a:pt x="0" y="0"/>
                  </a:cubicBezTo>
                  <a:cubicBezTo>
                    <a:pt x="3" y="0"/>
                    <a:pt x="13" y="0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EF17FECF-42FE-667D-43BC-7C6D4AB44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679" y="4269259"/>
              <a:ext cx="195002" cy="177371"/>
            </a:xfrm>
            <a:custGeom>
              <a:avLst/>
              <a:gdLst>
                <a:gd name="T0" fmla="*/ 2147483646 w 11"/>
                <a:gd name="T1" fmla="*/ 0 h 13"/>
                <a:gd name="T2" fmla="*/ 2147483646 w 11"/>
                <a:gd name="T3" fmla="*/ 2147483646 h 13"/>
                <a:gd name="T4" fmla="*/ 0 w 11"/>
                <a:gd name="T5" fmla="*/ 2147483646 h 13"/>
                <a:gd name="T6" fmla="*/ 2147483646 w 11"/>
                <a:gd name="T7" fmla="*/ 2147483646 h 13"/>
                <a:gd name="T8" fmla="*/ 2147483646 w 11"/>
                <a:gd name="T9" fmla="*/ 2147483646 h 13"/>
                <a:gd name="T10" fmla="*/ 2147483646 w 11"/>
                <a:gd name="T11" fmla="*/ 2147483646 h 13"/>
                <a:gd name="T12" fmla="*/ 2147483646 w 1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2" y="8"/>
                  </a:lnTo>
                  <a:lnTo>
                    <a:pt x="5" y="13"/>
                  </a:lnTo>
                  <a:lnTo>
                    <a:pt x="8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2570B41F-9CAE-0E6D-6ED4-5BCAB2A70AA9}"/>
                </a:ext>
              </a:extLst>
            </p:cNvPr>
            <p:cNvSpPr>
              <a:spLocks/>
            </p:cNvSpPr>
            <p:nvPr/>
          </p:nvSpPr>
          <p:spPr bwMode="auto">
            <a:xfrm rot="20914581">
              <a:off x="4243927" y="3600707"/>
              <a:ext cx="633757" cy="559401"/>
            </a:xfrm>
            <a:custGeom>
              <a:avLst/>
              <a:gdLst>
                <a:gd name="T0" fmla="*/ 2147483646 w 47"/>
                <a:gd name="T1" fmla="*/ 2147483646 h 52"/>
                <a:gd name="T2" fmla="*/ 2147483646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147483646 h 52"/>
                <a:gd name="T8" fmla="*/ 2147483646 w 47"/>
                <a:gd name="T9" fmla="*/ 2147483646 h 52"/>
                <a:gd name="T10" fmla="*/ 2147483646 w 47"/>
                <a:gd name="T11" fmla="*/ 2147483646 h 52"/>
                <a:gd name="T12" fmla="*/ 2147483646 w 47"/>
                <a:gd name="T13" fmla="*/ 2147483646 h 52"/>
                <a:gd name="T14" fmla="*/ 2147483646 w 47"/>
                <a:gd name="T15" fmla="*/ 2147483646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7" h="52">
                  <a:moveTo>
                    <a:pt x="5" y="3"/>
                  </a:moveTo>
                  <a:cubicBezTo>
                    <a:pt x="5" y="3"/>
                    <a:pt x="37" y="0"/>
                    <a:pt x="39" y="6"/>
                  </a:cubicBezTo>
                  <a:cubicBezTo>
                    <a:pt x="42" y="12"/>
                    <a:pt x="41" y="20"/>
                    <a:pt x="41" y="20"/>
                  </a:cubicBezTo>
                  <a:cubicBezTo>
                    <a:pt x="41" y="20"/>
                    <a:pt x="47" y="20"/>
                    <a:pt x="47" y="24"/>
                  </a:cubicBezTo>
                  <a:cubicBezTo>
                    <a:pt x="47" y="29"/>
                    <a:pt x="42" y="33"/>
                    <a:pt x="37" y="32"/>
                  </a:cubicBezTo>
                  <a:cubicBezTo>
                    <a:pt x="38" y="42"/>
                    <a:pt x="22" y="52"/>
                    <a:pt x="13" y="50"/>
                  </a:cubicBezTo>
                  <a:cubicBezTo>
                    <a:pt x="10" y="50"/>
                    <a:pt x="0" y="40"/>
                    <a:pt x="1" y="32"/>
                  </a:cubicBezTo>
                  <a:cubicBezTo>
                    <a:pt x="2" y="23"/>
                    <a:pt x="6" y="7"/>
                    <a:pt x="5" y="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49716F0D-812F-AB17-D2F4-CD0168E05D0C}"/>
                </a:ext>
              </a:extLst>
            </p:cNvPr>
            <p:cNvSpPr>
              <a:spLocks/>
            </p:cNvSpPr>
            <p:nvPr/>
          </p:nvSpPr>
          <p:spPr bwMode="auto">
            <a:xfrm rot="20809210">
              <a:off x="4308928" y="3778078"/>
              <a:ext cx="97501" cy="54575"/>
            </a:xfrm>
            <a:custGeom>
              <a:avLst/>
              <a:gdLst>
                <a:gd name="T0" fmla="*/ 0 w 64"/>
                <a:gd name="T1" fmla="*/ 0 h 47"/>
                <a:gd name="T2" fmla="*/ 0 w 64"/>
                <a:gd name="T3" fmla="*/ 0 h 4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4" h="47">
                  <a:moveTo>
                    <a:pt x="0" y="17"/>
                  </a:moveTo>
                  <a:cubicBezTo>
                    <a:pt x="0" y="17"/>
                    <a:pt x="27" y="0"/>
                    <a:pt x="64" y="47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1D12445E-32C2-2EAC-0D22-C587195CEDC0}"/>
                </a:ext>
              </a:extLst>
            </p:cNvPr>
            <p:cNvSpPr>
              <a:spLocks/>
            </p:cNvSpPr>
            <p:nvPr/>
          </p:nvSpPr>
          <p:spPr bwMode="auto">
            <a:xfrm rot="20870275">
              <a:off x="4520180" y="3791723"/>
              <a:ext cx="146252" cy="27288"/>
            </a:xfrm>
            <a:custGeom>
              <a:avLst/>
              <a:gdLst>
                <a:gd name="T0" fmla="*/ 0 w 91"/>
                <a:gd name="T1" fmla="*/ 0 h 27"/>
                <a:gd name="T2" fmla="*/ 0 w 91"/>
                <a:gd name="T3" fmla="*/ 0 h 27"/>
                <a:gd name="T4" fmla="*/ 0 w 91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" h="27">
                  <a:moveTo>
                    <a:pt x="91" y="27"/>
                  </a:moveTo>
                  <a:cubicBezTo>
                    <a:pt x="91" y="27"/>
                    <a:pt x="61" y="0"/>
                    <a:pt x="34" y="7"/>
                  </a:cubicBezTo>
                  <a:cubicBezTo>
                    <a:pt x="7" y="13"/>
                    <a:pt x="0" y="24"/>
                    <a:pt x="0" y="2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CE500F0D-E93D-D8E9-AF50-27273F6B9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178" y="3846298"/>
              <a:ext cx="65001" cy="136439"/>
            </a:xfrm>
            <a:custGeom>
              <a:avLst/>
              <a:gdLst>
                <a:gd name="T0" fmla="*/ 2147483646 w 4"/>
                <a:gd name="T1" fmla="*/ 0 h 10"/>
                <a:gd name="T2" fmla="*/ 2147483646 w 4"/>
                <a:gd name="T3" fmla="*/ 2147483646 h 10"/>
                <a:gd name="T4" fmla="*/ 2147483646 w 4"/>
                <a:gd name="T5" fmla="*/ 2147483646 h 10"/>
                <a:gd name="T6" fmla="*/ 2147483646 w 4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4" y="3"/>
                    <a:pt x="3" y="4"/>
                  </a:cubicBezTo>
                  <a:cubicBezTo>
                    <a:pt x="2" y="5"/>
                    <a:pt x="0" y="6"/>
                    <a:pt x="1" y="7"/>
                  </a:cubicBezTo>
                  <a:cubicBezTo>
                    <a:pt x="1" y="8"/>
                    <a:pt x="4" y="10"/>
                    <a:pt x="4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AB90D628-C45E-7720-05DA-09EC4B114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182" y="3819010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3"/>
                    <a:pt x="2" y="2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255CD7BC-3CE0-6274-538B-E8BC10E27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926" y="3505200"/>
              <a:ext cx="650007" cy="382030"/>
            </a:xfrm>
            <a:custGeom>
              <a:avLst/>
              <a:gdLst>
                <a:gd name="T0" fmla="*/ 2147483646 w 39"/>
                <a:gd name="T1" fmla="*/ 2147483646 h 28"/>
                <a:gd name="T2" fmla="*/ 2147483646 w 39"/>
                <a:gd name="T3" fmla="*/ 2147483646 h 28"/>
                <a:gd name="T4" fmla="*/ 2147483646 w 39"/>
                <a:gd name="T5" fmla="*/ 2147483646 h 28"/>
                <a:gd name="T6" fmla="*/ 2147483646 w 39"/>
                <a:gd name="T7" fmla="*/ 2147483646 h 28"/>
                <a:gd name="T8" fmla="*/ 2147483646 w 39"/>
                <a:gd name="T9" fmla="*/ 2147483646 h 28"/>
                <a:gd name="T10" fmla="*/ 2147483646 w 39"/>
                <a:gd name="T11" fmla="*/ 2147483646 h 28"/>
                <a:gd name="T12" fmla="*/ 2147483646 w 39"/>
                <a:gd name="T13" fmla="*/ 2147483646 h 28"/>
                <a:gd name="T14" fmla="*/ 2147483646 w 39"/>
                <a:gd name="T15" fmla="*/ 2147483646 h 28"/>
                <a:gd name="T16" fmla="*/ 2147483646 w 39"/>
                <a:gd name="T17" fmla="*/ 2147483646 h 28"/>
                <a:gd name="T18" fmla="*/ 2147483646 w 39"/>
                <a:gd name="T19" fmla="*/ 2147483646 h 28"/>
                <a:gd name="T20" fmla="*/ 2147483646 w 39"/>
                <a:gd name="T21" fmla="*/ 2147483646 h 28"/>
                <a:gd name="T22" fmla="*/ 2147483646 w 39"/>
                <a:gd name="T23" fmla="*/ 2147483646 h 28"/>
                <a:gd name="T24" fmla="*/ 2147483646 w 39"/>
                <a:gd name="T25" fmla="*/ 2147483646 h 28"/>
                <a:gd name="T26" fmla="*/ 2147483646 w 39"/>
                <a:gd name="T27" fmla="*/ 2147483646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28">
                  <a:moveTo>
                    <a:pt x="33" y="27"/>
                  </a:moveTo>
                  <a:cubicBezTo>
                    <a:pt x="33" y="22"/>
                    <a:pt x="30" y="18"/>
                    <a:pt x="23" y="15"/>
                  </a:cubicBezTo>
                  <a:cubicBezTo>
                    <a:pt x="22" y="18"/>
                    <a:pt x="22" y="18"/>
                    <a:pt x="21" y="21"/>
                  </a:cubicBezTo>
                  <a:cubicBezTo>
                    <a:pt x="20" y="19"/>
                    <a:pt x="19" y="18"/>
                    <a:pt x="20" y="16"/>
                  </a:cubicBezTo>
                  <a:cubicBezTo>
                    <a:pt x="17" y="17"/>
                    <a:pt x="16" y="17"/>
                    <a:pt x="13" y="20"/>
                  </a:cubicBezTo>
                  <a:cubicBezTo>
                    <a:pt x="13" y="18"/>
                    <a:pt x="12" y="19"/>
                    <a:pt x="13" y="17"/>
                  </a:cubicBezTo>
                  <a:cubicBezTo>
                    <a:pt x="10" y="19"/>
                    <a:pt x="11" y="18"/>
                    <a:pt x="9" y="20"/>
                  </a:cubicBezTo>
                  <a:cubicBezTo>
                    <a:pt x="9" y="16"/>
                    <a:pt x="7" y="21"/>
                    <a:pt x="5" y="24"/>
                  </a:cubicBezTo>
                  <a:cubicBezTo>
                    <a:pt x="4" y="23"/>
                    <a:pt x="3" y="20"/>
                    <a:pt x="4" y="17"/>
                  </a:cubicBezTo>
                  <a:cubicBezTo>
                    <a:pt x="3" y="18"/>
                    <a:pt x="3" y="19"/>
                    <a:pt x="1" y="22"/>
                  </a:cubicBezTo>
                  <a:cubicBezTo>
                    <a:pt x="0" y="18"/>
                    <a:pt x="2" y="10"/>
                    <a:pt x="6" y="7"/>
                  </a:cubicBezTo>
                  <a:cubicBezTo>
                    <a:pt x="13" y="2"/>
                    <a:pt x="23" y="0"/>
                    <a:pt x="28" y="2"/>
                  </a:cubicBezTo>
                  <a:cubicBezTo>
                    <a:pt x="38" y="4"/>
                    <a:pt x="39" y="14"/>
                    <a:pt x="39" y="21"/>
                  </a:cubicBezTo>
                  <a:cubicBezTo>
                    <a:pt x="37" y="24"/>
                    <a:pt x="33" y="28"/>
                    <a:pt x="33" y="27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42">
              <a:extLst>
                <a:ext uri="{FF2B5EF4-FFF2-40B4-BE49-F238E27FC236}">
                  <a16:creationId xmlns:a16="http://schemas.microsoft.com/office/drawing/2014/main" id="{92366975-2328-3234-2A20-E09F1268D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431" y="3587064"/>
              <a:ext cx="130002" cy="68220"/>
            </a:xfrm>
            <a:custGeom>
              <a:avLst/>
              <a:gdLst>
                <a:gd name="T0" fmla="*/ 0 w 8"/>
                <a:gd name="T1" fmla="*/ 0 h 5"/>
                <a:gd name="T2" fmla="*/ 2147483646 w 8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3" y="1"/>
                    <a:pt x="5" y="3"/>
                    <a:pt x="8" y="5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66A55F10-A91A-BEBF-40CD-381D39077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927" y="3587064"/>
              <a:ext cx="65001" cy="27288"/>
            </a:xfrm>
            <a:custGeom>
              <a:avLst/>
              <a:gdLst>
                <a:gd name="T0" fmla="*/ 0 w 4"/>
                <a:gd name="T1" fmla="*/ 2147483646 h 2"/>
                <a:gd name="T2" fmla="*/ 2147483646 w 4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3" y="0"/>
                    <a:pt x="2" y="1"/>
                    <a:pt x="4" y="0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44">
              <a:extLst>
                <a:ext uri="{FF2B5EF4-FFF2-40B4-BE49-F238E27FC236}">
                  <a16:creationId xmlns:a16="http://schemas.microsoft.com/office/drawing/2014/main" id="{D4732EAA-1933-0239-4B51-3B028F307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428" y="3996382"/>
              <a:ext cx="195002" cy="40932"/>
            </a:xfrm>
            <a:custGeom>
              <a:avLst/>
              <a:gdLst>
                <a:gd name="T0" fmla="*/ 0 w 12"/>
                <a:gd name="T1" fmla="*/ 2147483646 h 3"/>
                <a:gd name="T2" fmla="*/ 2147483646 w 12"/>
                <a:gd name="T3" fmla="*/ 2147483646 h 3"/>
                <a:gd name="T4" fmla="*/ 2147483646 w 12"/>
                <a:gd name="T5" fmla="*/ 0 h 3"/>
                <a:gd name="T6" fmla="*/ 0 w 12"/>
                <a:gd name="T7" fmla="*/ 2147483646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cubicBezTo>
                    <a:pt x="3" y="3"/>
                    <a:pt x="4" y="2"/>
                    <a:pt x="5" y="2"/>
                  </a:cubicBezTo>
                  <a:cubicBezTo>
                    <a:pt x="9" y="1"/>
                    <a:pt x="10" y="1"/>
                    <a:pt x="12" y="0"/>
                  </a:cubicBezTo>
                  <a:cubicBezTo>
                    <a:pt x="11" y="0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Oval 45">
              <a:extLst>
                <a:ext uri="{FF2B5EF4-FFF2-40B4-BE49-F238E27FC236}">
                  <a16:creationId xmlns:a16="http://schemas.microsoft.com/office/drawing/2014/main" id="{89F50175-6268-04A4-2F04-08B54E275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428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" name="Oval 46">
              <a:extLst>
                <a:ext uri="{FF2B5EF4-FFF2-40B4-BE49-F238E27FC236}">
                  <a16:creationId xmlns:a16="http://schemas.microsoft.com/office/drawing/2014/main" id="{56554103-CA4A-7A33-1BDA-E4A32E555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931" y="3846298"/>
              <a:ext cx="48750" cy="54575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4" name="Freeform 49">
              <a:extLst>
                <a:ext uri="{FF2B5EF4-FFF2-40B4-BE49-F238E27FC236}">
                  <a16:creationId xmlns:a16="http://schemas.microsoft.com/office/drawing/2014/main" id="{A39466B1-5ED6-2F7D-B377-2109CBF86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152" y="4460275"/>
              <a:ext cx="243753" cy="177371"/>
            </a:xfrm>
            <a:custGeom>
              <a:avLst/>
              <a:gdLst>
                <a:gd name="T0" fmla="*/ 2147483646 w 15"/>
                <a:gd name="T1" fmla="*/ 2147483646 h 13"/>
                <a:gd name="T2" fmla="*/ 2147483646 w 15"/>
                <a:gd name="T3" fmla="*/ 2147483646 h 13"/>
                <a:gd name="T4" fmla="*/ 2147483646 w 15"/>
                <a:gd name="T5" fmla="*/ 0 h 13"/>
                <a:gd name="T6" fmla="*/ 2147483646 w 15"/>
                <a:gd name="T7" fmla="*/ 2147483646 h 13"/>
                <a:gd name="T8" fmla="*/ 2147483646 w 15"/>
                <a:gd name="T9" fmla="*/ 214748364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3">
                  <a:moveTo>
                    <a:pt x="15" y="11"/>
                  </a:moveTo>
                  <a:cubicBezTo>
                    <a:pt x="12" y="7"/>
                    <a:pt x="13" y="7"/>
                    <a:pt x="10" y="5"/>
                  </a:cubicBezTo>
                  <a:cubicBezTo>
                    <a:pt x="9" y="3"/>
                    <a:pt x="5" y="0"/>
                    <a:pt x="5" y="0"/>
                  </a:cubicBezTo>
                  <a:cubicBezTo>
                    <a:pt x="0" y="5"/>
                    <a:pt x="4" y="11"/>
                    <a:pt x="9" y="13"/>
                  </a:cubicBezTo>
                  <a:cubicBezTo>
                    <a:pt x="12" y="12"/>
                    <a:pt x="11" y="12"/>
                    <a:pt x="15" y="11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53">
              <a:extLst>
                <a:ext uri="{FF2B5EF4-FFF2-40B4-BE49-F238E27FC236}">
                  <a16:creationId xmlns:a16="http://schemas.microsoft.com/office/drawing/2014/main" id="{C1809433-6D2B-3BB9-B26E-2454D091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33153"/>
              <a:ext cx="341254" cy="313810"/>
            </a:xfrm>
            <a:custGeom>
              <a:avLst/>
              <a:gdLst>
                <a:gd name="T0" fmla="*/ 0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0 h 23"/>
                <a:gd name="T6" fmla="*/ 0 w 21"/>
                <a:gd name="T7" fmla="*/ 2147483646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23">
                  <a:moveTo>
                    <a:pt x="0" y="2"/>
                  </a:moveTo>
                  <a:cubicBezTo>
                    <a:pt x="3" y="9"/>
                    <a:pt x="9" y="18"/>
                    <a:pt x="13" y="23"/>
                  </a:cubicBezTo>
                  <a:cubicBezTo>
                    <a:pt x="15" y="18"/>
                    <a:pt x="20" y="4"/>
                    <a:pt x="21" y="0"/>
                  </a:cubicBezTo>
                  <a:cubicBezTo>
                    <a:pt x="21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54">
              <a:extLst>
                <a:ext uri="{FF2B5EF4-FFF2-40B4-BE49-F238E27FC236}">
                  <a16:creationId xmlns:a16="http://schemas.microsoft.com/office/drawing/2014/main" id="{3B894567-6C77-CCEE-3DD1-DA35BC407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965099"/>
              <a:ext cx="162502" cy="27288"/>
            </a:xfrm>
            <a:custGeom>
              <a:avLst/>
              <a:gdLst>
                <a:gd name="T0" fmla="*/ 0 w 10"/>
                <a:gd name="T1" fmla="*/ 2147483646 h 2"/>
                <a:gd name="T2" fmla="*/ 2147483646 w 10"/>
                <a:gd name="T3" fmla="*/ 0 h 2"/>
                <a:gd name="T4" fmla="*/ 2147483646 w 10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10" y="2"/>
                    <a:pt x="10" y="2"/>
                  </a:cubicBezTo>
                </a:path>
              </a:pathLst>
            </a:custGeom>
            <a:noFill/>
            <a:ln w="15875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55">
              <a:extLst>
                <a:ext uri="{FF2B5EF4-FFF2-40B4-BE49-F238E27FC236}">
                  <a16:creationId xmlns:a16="http://schemas.microsoft.com/office/drawing/2014/main" id="{07AF9A5A-8BB7-2A48-BFE1-113AEFD1C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5158" y="4924167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0 h 2"/>
                <a:gd name="T4" fmla="*/ 2147483646 w 9"/>
                <a:gd name="T5" fmla="*/ 2147483646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8" y="1"/>
                    <a:pt x="9" y="2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" name="Group 56">
              <a:extLst>
                <a:ext uri="{FF2B5EF4-FFF2-40B4-BE49-F238E27FC236}">
                  <a16:creationId xmlns:a16="http://schemas.microsoft.com/office/drawing/2014/main" id="{1EE20D2F-7DA5-078B-E793-8E1D45433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153" y="5620008"/>
              <a:ext cx="601256" cy="900498"/>
              <a:chOff x="51" y="4045"/>
              <a:chExt cx="37" cy="66"/>
            </a:xfrm>
          </p:grpSpPr>
          <p:sp>
            <p:nvSpPr>
              <p:cNvPr id="11367" name="Freeform 57">
                <a:extLst>
                  <a:ext uri="{FF2B5EF4-FFF2-40B4-BE49-F238E27FC236}">
                    <a16:creationId xmlns:a16="http://schemas.microsoft.com/office/drawing/2014/main" id="{6B304A75-09D6-4542-324B-D6780EBB4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" y="4098"/>
                <a:ext cx="17" cy="13"/>
              </a:xfrm>
              <a:custGeom>
                <a:avLst/>
                <a:gdLst>
                  <a:gd name="T0" fmla="*/ 0 w 17"/>
                  <a:gd name="T1" fmla="*/ 1 h 13"/>
                  <a:gd name="T2" fmla="*/ 10 w 17"/>
                  <a:gd name="T3" fmla="*/ 13 h 13"/>
                  <a:gd name="T4" fmla="*/ 17 w 17"/>
                  <a:gd name="T5" fmla="*/ 1 h 13"/>
                  <a:gd name="T6" fmla="*/ 0 w 17"/>
                  <a:gd name="T7" fmla="*/ 1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0" y="1"/>
                    </a:moveTo>
                    <a:cubicBezTo>
                      <a:pt x="2" y="9"/>
                      <a:pt x="5" y="13"/>
                      <a:pt x="10" y="13"/>
                    </a:cubicBezTo>
                    <a:cubicBezTo>
                      <a:pt x="15" y="12"/>
                      <a:pt x="17" y="8"/>
                      <a:pt x="17" y="1"/>
                    </a:cubicBezTo>
                    <a:cubicBezTo>
                      <a:pt x="11" y="0"/>
                      <a:pt x="9" y="1"/>
                      <a:pt x="0" y="1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68" name="Freeform 58">
                <a:extLst>
                  <a:ext uri="{FF2B5EF4-FFF2-40B4-BE49-F238E27FC236}">
                    <a16:creationId xmlns:a16="http://schemas.microsoft.com/office/drawing/2014/main" id="{F2820F5D-DDEC-8BA0-F94E-2B01BEFB2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" y="4094"/>
                <a:ext cx="18" cy="14"/>
              </a:xfrm>
              <a:custGeom>
                <a:avLst/>
                <a:gdLst>
                  <a:gd name="T0" fmla="*/ 0 w 18"/>
                  <a:gd name="T1" fmla="*/ 3 h 14"/>
                  <a:gd name="T2" fmla="*/ 15 w 18"/>
                  <a:gd name="T3" fmla="*/ 13 h 14"/>
                  <a:gd name="T4" fmla="*/ 16 w 18"/>
                  <a:gd name="T5" fmla="*/ 0 h 14"/>
                  <a:gd name="T6" fmla="*/ 0 w 18"/>
                  <a:gd name="T7" fmla="*/ 3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14">
                    <a:moveTo>
                      <a:pt x="0" y="3"/>
                    </a:moveTo>
                    <a:cubicBezTo>
                      <a:pt x="3" y="10"/>
                      <a:pt x="11" y="14"/>
                      <a:pt x="15" y="13"/>
                    </a:cubicBezTo>
                    <a:cubicBezTo>
                      <a:pt x="18" y="12"/>
                      <a:pt x="18" y="6"/>
                      <a:pt x="16" y="0"/>
                    </a:cubicBezTo>
                    <a:cubicBezTo>
                      <a:pt x="9" y="2"/>
                      <a:pt x="9" y="1"/>
                      <a:pt x="0" y="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69" name="Freeform 59">
                <a:extLst>
                  <a:ext uri="{FF2B5EF4-FFF2-40B4-BE49-F238E27FC236}">
                    <a16:creationId xmlns:a16="http://schemas.microsoft.com/office/drawing/2014/main" id="{40964918-1A27-CCF6-8697-689E856DB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" y="4045"/>
                <a:ext cx="37" cy="57"/>
              </a:xfrm>
              <a:custGeom>
                <a:avLst/>
                <a:gdLst>
                  <a:gd name="T0" fmla="*/ 0 w 37"/>
                  <a:gd name="T1" fmla="*/ 3 h 57"/>
                  <a:gd name="T2" fmla="*/ 2 w 37"/>
                  <a:gd name="T3" fmla="*/ 54 h 57"/>
                  <a:gd name="T4" fmla="*/ 19 w 37"/>
                  <a:gd name="T5" fmla="*/ 53 h 57"/>
                  <a:gd name="T6" fmla="*/ 34 w 37"/>
                  <a:gd name="T7" fmla="*/ 49 h 57"/>
                  <a:gd name="T8" fmla="*/ 37 w 37"/>
                  <a:gd name="T9" fmla="*/ 0 h 57"/>
                  <a:gd name="T10" fmla="*/ 24 w 37"/>
                  <a:gd name="T11" fmla="*/ 4 h 57"/>
                  <a:gd name="T12" fmla="*/ 0 w 37"/>
                  <a:gd name="T13" fmla="*/ 3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57">
                    <a:moveTo>
                      <a:pt x="0" y="3"/>
                    </a:moveTo>
                    <a:cubicBezTo>
                      <a:pt x="0" y="20"/>
                      <a:pt x="0" y="39"/>
                      <a:pt x="2" y="54"/>
                    </a:cubicBezTo>
                    <a:cubicBezTo>
                      <a:pt x="14" y="57"/>
                      <a:pt x="13" y="55"/>
                      <a:pt x="19" y="53"/>
                    </a:cubicBezTo>
                    <a:cubicBezTo>
                      <a:pt x="24" y="53"/>
                      <a:pt x="31" y="52"/>
                      <a:pt x="34" y="49"/>
                    </a:cubicBezTo>
                    <a:cubicBezTo>
                      <a:pt x="35" y="34"/>
                      <a:pt x="37" y="11"/>
                      <a:pt x="37" y="0"/>
                    </a:cubicBezTo>
                    <a:cubicBezTo>
                      <a:pt x="30" y="2"/>
                      <a:pt x="31" y="3"/>
                      <a:pt x="24" y="4"/>
                    </a:cubicBezTo>
                    <a:cubicBezTo>
                      <a:pt x="15" y="5"/>
                      <a:pt x="9" y="5"/>
                      <a:pt x="0" y="3"/>
                    </a:cubicBezTo>
                    <a:close/>
                  </a:path>
                </a:pathLst>
              </a:custGeom>
              <a:solidFill>
                <a:srgbClr val="333333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70" name="Freeform 60">
                <a:extLst>
                  <a:ext uri="{FF2B5EF4-FFF2-40B4-BE49-F238E27FC236}">
                    <a16:creationId xmlns:a16="http://schemas.microsoft.com/office/drawing/2014/main" id="{990FD284-382F-C255-B2FD-4FEA5CA82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" y="4057"/>
                <a:ext cx="5" cy="41"/>
              </a:xfrm>
              <a:custGeom>
                <a:avLst/>
                <a:gdLst>
                  <a:gd name="T0" fmla="*/ 5 w 5"/>
                  <a:gd name="T1" fmla="*/ 0 h 41"/>
                  <a:gd name="T2" fmla="*/ 0 w 5"/>
                  <a:gd name="T3" fmla="*/ 41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41">
                    <a:moveTo>
                      <a:pt x="5" y="0"/>
                    </a:moveTo>
                    <a:cubicBezTo>
                      <a:pt x="3" y="10"/>
                      <a:pt x="0" y="33"/>
                      <a:pt x="0" y="41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" name="Freeform 63">
              <a:extLst>
                <a:ext uri="{FF2B5EF4-FFF2-40B4-BE49-F238E27FC236}">
                  <a16:creationId xmlns:a16="http://schemas.microsoft.com/office/drawing/2014/main" id="{B58493DE-C253-9D88-B195-9AB746229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4815016"/>
              <a:ext cx="357503" cy="368386"/>
            </a:xfrm>
            <a:custGeom>
              <a:avLst/>
              <a:gdLst>
                <a:gd name="T0" fmla="*/ 2147483646 w 22"/>
                <a:gd name="T1" fmla="*/ 2147483646 h 27"/>
                <a:gd name="T2" fmla="*/ 2147483646 w 22"/>
                <a:gd name="T3" fmla="*/ 0 h 27"/>
                <a:gd name="T4" fmla="*/ 2147483646 w 22"/>
                <a:gd name="T5" fmla="*/ 2147483646 h 27"/>
                <a:gd name="T6" fmla="*/ 2147483646 w 22"/>
                <a:gd name="T7" fmla="*/ 0 h 27"/>
                <a:gd name="T8" fmla="*/ 2147483646 w 22"/>
                <a:gd name="T9" fmla="*/ 2147483646 h 27"/>
                <a:gd name="T10" fmla="*/ 2147483646 w 22"/>
                <a:gd name="T11" fmla="*/ 2147483646 h 27"/>
                <a:gd name="T12" fmla="*/ 2147483646 w 22"/>
                <a:gd name="T13" fmla="*/ 2147483646 h 27"/>
                <a:gd name="T14" fmla="*/ 2147483646 w 22"/>
                <a:gd name="T15" fmla="*/ 2147483646 h 27"/>
                <a:gd name="T16" fmla="*/ 2147483646 w 22"/>
                <a:gd name="T17" fmla="*/ 2147483646 h 27"/>
                <a:gd name="T18" fmla="*/ 2147483646 w 22"/>
                <a:gd name="T19" fmla="*/ 2147483646 h 27"/>
                <a:gd name="T20" fmla="*/ 2147483646 w 22"/>
                <a:gd name="T21" fmla="*/ 2147483646 h 27"/>
                <a:gd name="T22" fmla="*/ 2147483646 w 22"/>
                <a:gd name="T23" fmla="*/ 2147483646 h 27"/>
                <a:gd name="T24" fmla="*/ 2147483646 w 22"/>
                <a:gd name="T25" fmla="*/ 2147483646 h 27"/>
                <a:gd name="T26" fmla="*/ 0 w 22"/>
                <a:gd name="T27" fmla="*/ 2147483646 h 27"/>
                <a:gd name="T28" fmla="*/ 2147483646 w 22"/>
                <a:gd name="T29" fmla="*/ 2147483646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" h="27">
                  <a:moveTo>
                    <a:pt x="3" y="14"/>
                  </a:moveTo>
                  <a:cubicBezTo>
                    <a:pt x="3" y="9"/>
                    <a:pt x="3" y="0"/>
                    <a:pt x="6" y="0"/>
                  </a:cubicBezTo>
                  <a:cubicBezTo>
                    <a:pt x="8" y="1"/>
                    <a:pt x="8" y="2"/>
                    <a:pt x="8" y="5"/>
                  </a:cubicBezTo>
                  <a:cubicBezTo>
                    <a:pt x="11" y="2"/>
                    <a:pt x="14" y="0"/>
                    <a:pt x="15" y="0"/>
                  </a:cubicBezTo>
                  <a:cubicBezTo>
                    <a:pt x="17" y="2"/>
                    <a:pt x="13" y="8"/>
                    <a:pt x="13" y="8"/>
                  </a:cubicBezTo>
                  <a:cubicBezTo>
                    <a:pt x="13" y="8"/>
                    <a:pt x="18" y="4"/>
                    <a:pt x="19" y="6"/>
                  </a:cubicBezTo>
                  <a:cubicBezTo>
                    <a:pt x="21" y="8"/>
                    <a:pt x="17" y="10"/>
                    <a:pt x="15" y="12"/>
                  </a:cubicBezTo>
                  <a:cubicBezTo>
                    <a:pt x="18" y="11"/>
                    <a:pt x="21" y="10"/>
                    <a:pt x="22" y="11"/>
                  </a:cubicBezTo>
                  <a:cubicBezTo>
                    <a:pt x="22" y="13"/>
                    <a:pt x="19" y="14"/>
                    <a:pt x="15" y="16"/>
                  </a:cubicBezTo>
                  <a:cubicBezTo>
                    <a:pt x="18" y="16"/>
                    <a:pt x="20" y="16"/>
                    <a:pt x="20" y="17"/>
                  </a:cubicBezTo>
                  <a:cubicBezTo>
                    <a:pt x="20" y="19"/>
                    <a:pt x="17" y="20"/>
                    <a:pt x="14" y="21"/>
                  </a:cubicBezTo>
                  <a:cubicBezTo>
                    <a:pt x="12" y="22"/>
                    <a:pt x="12" y="22"/>
                    <a:pt x="10" y="23"/>
                  </a:cubicBezTo>
                  <a:cubicBezTo>
                    <a:pt x="8" y="24"/>
                    <a:pt x="8" y="27"/>
                    <a:pt x="6" y="26"/>
                  </a:cubicBezTo>
                  <a:cubicBezTo>
                    <a:pt x="2" y="24"/>
                    <a:pt x="1" y="19"/>
                    <a:pt x="0" y="17"/>
                  </a:cubicBezTo>
                  <a:cubicBezTo>
                    <a:pt x="2" y="15"/>
                    <a:pt x="1" y="16"/>
                    <a:pt x="3" y="14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64">
              <a:extLst>
                <a:ext uri="{FF2B5EF4-FFF2-40B4-BE49-F238E27FC236}">
                  <a16:creationId xmlns:a16="http://schemas.microsoft.com/office/drawing/2014/main" id="{D5A83233-8EFC-011F-1493-6A9BCC6CB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0" y="4719638"/>
              <a:ext cx="1268412" cy="1022350"/>
            </a:xfrm>
            <a:custGeom>
              <a:avLst/>
              <a:gdLst>
                <a:gd name="T0" fmla="*/ 9 w 78"/>
                <a:gd name="T1" fmla="*/ 6 h 75"/>
                <a:gd name="T2" fmla="*/ 1 w 78"/>
                <a:gd name="T3" fmla="*/ 41 h 75"/>
                <a:gd name="T4" fmla="*/ 10 w 78"/>
                <a:gd name="T5" fmla="*/ 53 h 75"/>
                <a:gd name="T6" fmla="*/ 12 w 78"/>
                <a:gd name="T7" fmla="*/ 71 h 75"/>
                <a:gd name="T8" fmla="*/ 54 w 78"/>
                <a:gd name="T9" fmla="*/ 66 h 75"/>
                <a:gd name="T10" fmla="*/ 57 w 78"/>
                <a:gd name="T11" fmla="*/ 46 h 75"/>
                <a:gd name="T12" fmla="*/ 78 w 78"/>
                <a:gd name="T13" fmla="*/ 31 h 75"/>
                <a:gd name="T14" fmla="*/ 71 w 78"/>
                <a:gd name="T15" fmla="*/ 21 h 75"/>
                <a:gd name="T16" fmla="*/ 65 w 78"/>
                <a:gd name="T17" fmla="*/ 27 h 75"/>
                <a:gd name="T18" fmla="*/ 59 w 78"/>
                <a:gd name="T19" fmla="*/ 8 h 75"/>
                <a:gd name="T20" fmla="*/ 34 w 78"/>
                <a:gd name="T21" fmla="*/ 0 h 75"/>
                <a:gd name="T22" fmla="*/ 9 w 78"/>
                <a:gd name="T23" fmla="*/ 6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8" h="75">
                  <a:moveTo>
                    <a:pt x="9" y="6"/>
                  </a:moveTo>
                  <a:cubicBezTo>
                    <a:pt x="6" y="8"/>
                    <a:pt x="0" y="33"/>
                    <a:pt x="1" y="41"/>
                  </a:cubicBezTo>
                  <a:cubicBezTo>
                    <a:pt x="1" y="48"/>
                    <a:pt x="5" y="55"/>
                    <a:pt x="10" y="53"/>
                  </a:cubicBezTo>
                  <a:cubicBezTo>
                    <a:pt x="11" y="62"/>
                    <a:pt x="11" y="65"/>
                    <a:pt x="12" y="71"/>
                  </a:cubicBezTo>
                  <a:cubicBezTo>
                    <a:pt x="27" y="75"/>
                    <a:pt x="43" y="72"/>
                    <a:pt x="54" y="66"/>
                  </a:cubicBezTo>
                  <a:cubicBezTo>
                    <a:pt x="55" y="59"/>
                    <a:pt x="56" y="52"/>
                    <a:pt x="57" y="46"/>
                  </a:cubicBezTo>
                  <a:cubicBezTo>
                    <a:pt x="69" y="49"/>
                    <a:pt x="75" y="37"/>
                    <a:pt x="78" y="31"/>
                  </a:cubicBezTo>
                  <a:cubicBezTo>
                    <a:pt x="75" y="28"/>
                    <a:pt x="73" y="26"/>
                    <a:pt x="71" y="21"/>
                  </a:cubicBezTo>
                  <a:cubicBezTo>
                    <a:pt x="69" y="21"/>
                    <a:pt x="66" y="27"/>
                    <a:pt x="65" y="27"/>
                  </a:cubicBezTo>
                  <a:cubicBezTo>
                    <a:pt x="64" y="23"/>
                    <a:pt x="61" y="11"/>
                    <a:pt x="59" y="8"/>
                  </a:cubicBezTo>
                  <a:cubicBezTo>
                    <a:pt x="57" y="5"/>
                    <a:pt x="53" y="0"/>
                    <a:pt x="34" y="0"/>
                  </a:cubicBezTo>
                  <a:cubicBezTo>
                    <a:pt x="26" y="0"/>
                    <a:pt x="11" y="3"/>
                    <a:pt x="9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Freeform 65">
              <a:extLst>
                <a:ext uri="{FF2B5EF4-FFF2-40B4-BE49-F238E27FC236}">
                  <a16:creationId xmlns:a16="http://schemas.microsoft.com/office/drawing/2014/main" id="{83433B8B-19E4-9F5B-1604-E82070691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402" y="5551787"/>
              <a:ext cx="682507" cy="109152"/>
            </a:xfrm>
            <a:custGeom>
              <a:avLst/>
              <a:gdLst>
                <a:gd name="T0" fmla="*/ 0 w 42"/>
                <a:gd name="T1" fmla="*/ 2147483646 h 8"/>
                <a:gd name="T2" fmla="*/ 2147483646 w 42"/>
                <a:gd name="T3" fmla="*/ 2147483646 h 8"/>
                <a:gd name="T4" fmla="*/ 2147483646 w 42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8">
                  <a:moveTo>
                    <a:pt x="0" y="5"/>
                  </a:moveTo>
                  <a:cubicBezTo>
                    <a:pt x="16" y="8"/>
                    <a:pt x="25" y="6"/>
                    <a:pt x="30" y="5"/>
                  </a:cubicBezTo>
                  <a:cubicBezTo>
                    <a:pt x="36" y="3"/>
                    <a:pt x="36" y="3"/>
                    <a:pt x="42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66">
              <a:extLst>
                <a:ext uri="{FF2B5EF4-FFF2-40B4-BE49-F238E27FC236}">
                  <a16:creationId xmlns:a16="http://schemas.microsoft.com/office/drawing/2014/main" id="{165A6807-C4FD-6566-14CF-E31D0C980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411" y="5046963"/>
              <a:ext cx="130002" cy="150084"/>
            </a:xfrm>
            <a:custGeom>
              <a:avLst/>
              <a:gdLst>
                <a:gd name="T0" fmla="*/ 0 w 8"/>
                <a:gd name="T1" fmla="*/ 0 h 11"/>
                <a:gd name="T2" fmla="*/ 2147483646 w 8"/>
                <a:gd name="T3" fmla="*/ 2147483646 h 11"/>
                <a:gd name="T4" fmla="*/ 2147483646 w 8"/>
                <a:gd name="T5" fmla="*/ 2147483646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3"/>
                    <a:pt x="2" y="4"/>
                    <a:pt x="3" y="6"/>
                  </a:cubicBezTo>
                  <a:cubicBezTo>
                    <a:pt x="5" y="8"/>
                    <a:pt x="8" y="11"/>
                    <a:pt x="8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AutoShape 68">
              <a:extLst>
                <a:ext uri="{FF2B5EF4-FFF2-40B4-BE49-F238E27FC236}">
                  <a16:creationId xmlns:a16="http://schemas.microsoft.com/office/drawing/2014/main" id="{50CE360C-0A7E-8D3B-E248-1123501032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80000">
              <a:off x="2277656" y="5046963"/>
              <a:ext cx="81250" cy="6822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34" name="Group 8622">
              <a:extLst>
                <a:ext uri="{FF2B5EF4-FFF2-40B4-BE49-F238E27FC236}">
                  <a16:creationId xmlns:a16="http://schemas.microsoft.com/office/drawing/2014/main" id="{05FDBB66-5BF4-5203-E234-3EF8598B934E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017654" y="5128826"/>
              <a:ext cx="195002" cy="191015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364" name="Freeform 8623">
                <a:extLst>
                  <a:ext uri="{FF2B5EF4-FFF2-40B4-BE49-F238E27FC236}">
                    <a16:creationId xmlns:a16="http://schemas.microsoft.com/office/drawing/2014/main" id="{4F7446FB-A335-BFED-C435-AA2AD1DA1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5" name="Freeform 8624">
                <a:extLst>
                  <a:ext uri="{FF2B5EF4-FFF2-40B4-BE49-F238E27FC236}">
                    <a16:creationId xmlns:a16="http://schemas.microsoft.com/office/drawing/2014/main" id="{56074D79-2968-3C63-C77B-AEED9DAFB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6" name="Line 8625">
                <a:extLst>
                  <a:ext uri="{FF2B5EF4-FFF2-40B4-BE49-F238E27FC236}">
                    <a16:creationId xmlns:a16="http://schemas.microsoft.com/office/drawing/2014/main" id="{297F4A1F-33B0-AB38-8FDD-28770B03B7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" name="Group 8622">
              <a:extLst>
                <a:ext uri="{FF2B5EF4-FFF2-40B4-BE49-F238E27FC236}">
                  <a16:creationId xmlns:a16="http://schemas.microsoft.com/office/drawing/2014/main" id="{2EA9B37D-ABA5-BBA3-868C-820A50A7A2FF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2423908" y="5115183"/>
              <a:ext cx="130002" cy="177371"/>
              <a:chOff x="129" y="1573"/>
              <a:chExt cx="13" cy="13"/>
            </a:xfrm>
            <a:solidFill>
              <a:schemeClr val="bg1">
                <a:lumMod val="85000"/>
              </a:schemeClr>
            </a:solidFill>
          </p:grpSpPr>
          <p:sp>
            <p:nvSpPr>
              <p:cNvPr id="11361" name="Freeform 8623">
                <a:extLst>
                  <a:ext uri="{FF2B5EF4-FFF2-40B4-BE49-F238E27FC236}">
                    <a16:creationId xmlns:a16="http://schemas.microsoft.com/office/drawing/2014/main" id="{0DC5EF6D-980B-775C-C0CB-A2E081596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2" name="Freeform 8624">
                <a:extLst>
                  <a:ext uri="{FF2B5EF4-FFF2-40B4-BE49-F238E27FC236}">
                    <a16:creationId xmlns:a16="http://schemas.microsoft.com/office/drawing/2014/main" id="{91C5F7A5-5309-6354-9C7E-8E18D7BA8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3" name="Line 8625">
                <a:extLst>
                  <a:ext uri="{FF2B5EF4-FFF2-40B4-BE49-F238E27FC236}">
                    <a16:creationId xmlns:a16="http://schemas.microsoft.com/office/drawing/2014/main" id="{7C7F9094-710B-9571-478E-B0427C1DD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" name="Freeform 81">
              <a:extLst>
                <a:ext uri="{FF2B5EF4-FFF2-40B4-BE49-F238E27FC236}">
                  <a16:creationId xmlns:a16="http://schemas.microsoft.com/office/drawing/2014/main" id="{A40F9EEB-81FD-4224-C459-9B12443B2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05" y="4719509"/>
              <a:ext cx="341253" cy="163727"/>
            </a:xfrm>
            <a:custGeom>
              <a:avLst/>
              <a:gdLst>
                <a:gd name="T0" fmla="*/ 0 w 21"/>
                <a:gd name="T1" fmla="*/ 2147483646 h 12"/>
                <a:gd name="T2" fmla="*/ 2147483646 w 21"/>
                <a:gd name="T3" fmla="*/ 2147483646 h 12"/>
                <a:gd name="T4" fmla="*/ 2147483646 w 21"/>
                <a:gd name="T5" fmla="*/ 2147483646 h 12"/>
                <a:gd name="T6" fmla="*/ 2147483646 w 21"/>
                <a:gd name="T7" fmla="*/ 2147483646 h 12"/>
                <a:gd name="T8" fmla="*/ 2147483646 w 21"/>
                <a:gd name="T9" fmla="*/ 0 h 12"/>
                <a:gd name="T10" fmla="*/ 0 w 21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12">
                  <a:moveTo>
                    <a:pt x="0" y="2"/>
                  </a:moveTo>
                  <a:cubicBezTo>
                    <a:pt x="1" y="6"/>
                    <a:pt x="3" y="8"/>
                    <a:pt x="5" y="12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4" y="7"/>
                    <a:pt x="18" y="10"/>
                    <a:pt x="20" y="12"/>
                  </a:cubicBezTo>
                  <a:cubicBezTo>
                    <a:pt x="21" y="9"/>
                    <a:pt x="20" y="4"/>
                    <a:pt x="21" y="0"/>
                  </a:cubicBezTo>
                  <a:cubicBezTo>
                    <a:pt x="21" y="0"/>
                    <a:pt x="3" y="2"/>
                    <a:pt x="0" y="2"/>
                  </a:cubicBezTo>
                  <a:close/>
                </a:path>
              </a:pathLst>
            </a:custGeom>
            <a:solidFill>
              <a:srgbClr val="FFFFD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82">
              <a:extLst>
                <a:ext uri="{FF2B5EF4-FFF2-40B4-BE49-F238E27FC236}">
                  <a16:creationId xmlns:a16="http://schemas.microsoft.com/office/drawing/2014/main" id="{D9292A25-FF31-71CC-7FD3-50D34D9CE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610357"/>
              <a:ext cx="292503" cy="163727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0 w 18"/>
                <a:gd name="T5" fmla="*/ 2147483646 h 12"/>
                <a:gd name="T6" fmla="*/ 0 w 18"/>
                <a:gd name="T7" fmla="*/ 2147483646 h 12"/>
                <a:gd name="T8" fmla="*/ 2147483646 w 18"/>
                <a:gd name="T9" fmla="*/ 2147483646 h 12"/>
                <a:gd name="T10" fmla="*/ 2147483646 w 18"/>
                <a:gd name="T11" fmla="*/ 214748364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5" y="10"/>
                    <a:pt x="14" y="11"/>
                    <a:pt x="11" y="12"/>
                  </a:cubicBezTo>
                  <a:cubicBezTo>
                    <a:pt x="8" y="12"/>
                    <a:pt x="4" y="11"/>
                    <a:pt x="0" y="10"/>
                  </a:cubicBezTo>
                  <a:cubicBezTo>
                    <a:pt x="0" y="5"/>
                    <a:pt x="0" y="2"/>
                    <a:pt x="0" y="2"/>
                  </a:cubicBezTo>
                  <a:cubicBezTo>
                    <a:pt x="3" y="1"/>
                    <a:pt x="15" y="0"/>
                    <a:pt x="18" y="1"/>
                  </a:cubicBezTo>
                  <a:cubicBezTo>
                    <a:pt x="18" y="4"/>
                    <a:pt x="18" y="4"/>
                    <a:pt x="18" y="8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" name="Group 83">
              <a:extLst>
                <a:ext uri="{FF2B5EF4-FFF2-40B4-BE49-F238E27FC236}">
                  <a16:creationId xmlns:a16="http://schemas.microsoft.com/office/drawing/2014/main" id="{03E9B62A-4F94-D0E6-C225-CB4705F481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1403" y="4692221"/>
              <a:ext cx="552505" cy="382030"/>
              <a:chOff x="56" y="3977"/>
              <a:chExt cx="34" cy="28"/>
            </a:xfrm>
            <a:solidFill>
              <a:schemeClr val="bg1">
                <a:lumMod val="85000"/>
              </a:schemeClr>
            </a:solidFill>
          </p:grpSpPr>
          <p:sp>
            <p:nvSpPr>
              <p:cNvPr id="11359" name="Freeform 84">
                <a:extLst>
                  <a:ext uri="{FF2B5EF4-FFF2-40B4-BE49-F238E27FC236}">
                    <a16:creationId xmlns:a16="http://schemas.microsoft.com/office/drawing/2014/main" id="{2BD299A8-2105-74E6-DAE1-7A5EA4DDE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" y="3977"/>
                <a:ext cx="15" cy="27"/>
              </a:xfrm>
              <a:custGeom>
                <a:avLst/>
                <a:gdLst>
                  <a:gd name="T0" fmla="*/ 6 w 15"/>
                  <a:gd name="T1" fmla="*/ 0 h 27"/>
                  <a:gd name="T2" fmla="*/ 12 w 15"/>
                  <a:gd name="T3" fmla="*/ 4 h 27"/>
                  <a:gd name="T4" fmla="*/ 14 w 15"/>
                  <a:gd name="T5" fmla="*/ 27 h 27"/>
                  <a:gd name="T6" fmla="*/ 5 w 15"/>
                  <a:gd name="T7" fmla="*/ 24 h 27"/>
                  <a:gd name="T8" fmla="*/ 0 w 15"/>
                  <a:gd name="T9" fmla="*/ 26 h 27"/>
                  <a:gd name="T10" fmla="*/ 6 w 15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6" y="0"/>
                    </a:moveTo>
                    <a:cubicBezTo>
                      <a:pt x="8" y="0"/>
                      <a:pt x="9" y="3"/>
                      <a:pt x="12" y="4"/>
                    </a:cubicBezTo>
                    <a:cubicBezTo>
                      <a:pt x="13" y="7"/>
                      <a:pt x="15" y="20"/>
                      <a:pt x="14" y="27"/>
                    </a:cubicBezTo>
                    <a:cubicBezTo>
                      <a:pt x="9" y="24"/>
                      <a:pt x="8" y="24"/>
                      <a:pt x="5" y="24"/>
                    </a:cubicBezTo>
                    <a:cubicBezTo>
                      <a:pt x="3" y="25"/>
                      <a:pt x="0" y="26"/>
                      <a:pt x="0" y="26"/>
                    </a:cubicBezTo>
                    <a:cubicBezTo>
                      <a:pt x="5" y="17"/>
                      <a:pt x="7" y="9"/>
                      <a:pt x="6" y="0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60" name="Freeform 85">
                <a:extLst>
                  <a:ext uri="{FF2B5EF4-FFF2-40B4-BE49-F238E27FC236}">
                    <a16:creationId xmlns:a16="http://schemas.microsoft.com/office/drawing/2014/main" id="{B8D7A511-9506-119E-6D03-EAC19A23C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" y="3977"/>
                <a:ext cx="19" cy="28"/>
              </a:xfrm>
              <a:custGeom>
                <a:avLst/>
                <a:gdLst>
                  <a:gd name="T0" fmla="*/ 1 w 19"/>
                  <a:gd name="T1" fmla="*/ 3 h 28"/>
                  <a:gd name="T2" fmla="*/ 3 w 19"/>
                  <a:gd name="T3" fmla="*/ 28 h 28"/>
                  <a:gd name="T4" fmla="*/ 14 w 19"/>
                  <a:gd name="T5" fmla="*/ 24 h 28"/>
                  <a:gd name="T6" fmla="*/ 19 w 19"/>
                  <a:gd name="T7" fmla="*/ 26 h 28"/>
                  <a:gd name="T8" fmla="*/ 12 w 19"/>
                  <a:gd name="T9" fmla="*/ 16 h 28"/>
                  <a:gd name="T10" fmla="*/ 7 w 19"/>
                  <a:gd name="T11" fmla="*/ 0 h 28"/>
                  <a:gd name="T12" fmla="*/ 1 w 19"/>
                  <a:gd name="T13" fmla="*/ 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1" y="3"/>
                    </a:moveTo>
                    <a:cubicBezTo>
                      <a:pt x="0" y="8"/>
                      <a:pt x="1" y="18"/>
                      <a:pt x="3" y="28"/>
                    </a:cubicBezTo>
                    <a:cubicBezTo>
                      <a:pt x="7" y="25"/>
                      <a:pt x="11" y="24"/>
                      <a:pt x="14" y="24"/>
                    </a:cubicBezTo>
                    <a:cubicBezTo>
                      <a:pt x="17" y="25"/>
                      <a:pt x="18" y="27"/>
                      <a:pt x="19" y="26"/>
                    </a:cubicBezTo>
                    <a:cubicBezTo>
                      <a:pt x="15" y="20"/>
                      <a:pt x="14" y="19"/>
                      <a:pt x="12" y="16"/>
                    </a:cubicBezTo>
                    <a:cubicBezTo>
                      <a:pt x="10" y="12"/>
                      <a:pt x="8" y="7"/>
                      <a:pt x="7" y="0"/>
                    </a:cubicBezTo>
                    <a:cubicBezTo>
                      <a:pt x="5" y="0"/>
                      <a:pt x="4" y="3"/>
                      <a:pt x="1" y="3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9" name="Group 87">
              <a:extLst>
                <a:ext uri="{FF2B5EF4-FFF2-40B4-BE49-F238E27FC236}">
                  <a16:creationId xmlns:a16="http://schemas.microsoft.com/office/drawing/2014/main" id="{234627ED-8B90-CF0B-6CC6-2519D0788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652" y="4828660"/>
              <a:ext cx="341253" cy="382029"/>
              <a:chOff x="148" y="4012"/>
              <a:chExt cx="21" cy="28"/>
            </a:xfrm>
            <a:solidFill>
              <a:srgbClr val="FFCC99"/>
            </a:solidFill>
          </p:grpSpPr>
          <p:sp>
            <p:nvSpPr>
              <p:cNvPr id="11355" name="Freeform 88">
                <a:extLst>
                  <a:ext uri="{FF2B5EF4-FFF2-40B4-BE49-F238E27FC236}">
                    <a16:creationId xmlns:a16="http://schemas.microsoft.com/office/drawing/2014/main" id="{988F119F-EE3D-DDEE-6D6E-AF458CFA8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" y="4012"/>
                <a:ext cx="21" cy="28"/>
              </a:xfrm>
              <a:custGeom>
                <a:avLst/>
                <a:gdLst>
                  <a:gd name="T0" fmla="*/ 5 w 21"/>
                  <a:gd name="T1" fmla="*/ 7 h 28"/>
                  <a:gd name="T2" fmla="*/ 10 w 21"/>
                  <a:gd name="T3" fmla="*/ 0 h 28"/>
                  <a:gd name="T4" fmla="*/ 12 w 21"/>
                  <a:gd name="T5" fmla="*/ 5 h 28"/>
                  <a:gd name="T6" fmla="*/ 21 w 21"/>
                  <a:gd name="T7" fmla="*/ 8 h 28"/>
                  <a:gd name="T8" fmla="*/ 20 w 21"/>
                  <a:gd name="T9" fmla="*/ 11 h 28"/>
                  <a:gd name="T10" fmla="*/ 20 w 21"/>
                  <a:gd name="T11" fmla="*/ 15 h 28"/>
                  <a:gd name="T12" fmla="*/ 20 w 21"/>
                  <a:gd name="T13" fmla="*/ 20 h 28"/>
                  <a:gd name="T14" fmla="*/ 19 w 21"/>
                  <a:gd name="T15" fmla="*/ 22 h 28"/>
                  <a:gd name="T16" fmla="*/ 14 w 21"/>
                  <a:gd name="T17" fmla="*/ 22 h 28"/>
                  <a:gd name="T18" fmla="*/ 9 w 21"/>
                  <a:gd name="T19" fmla="*/ 24 h 28"/>
                  <a:gd name="T20" fmla="*/ 7 w 21"/>
                  <a:gd name="T21" fmla="*/ 26 h 28"/>
                  <a:gd name="T22" fmla="*/ 7 w 21"/>
                  <a:gd name="T23" fmla="*/ 26 h 28"/>
                  <a:gd name="T24" fmla="*/ 0 w 21"/>
                  <a:gd name="T25" fmla="*/ 16 h 28"/>
                  <a:gd name="T26" fmla="*/ 5 w 21"/>
                  <a:gd name="T27" fmla="*/ 7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" h="28">
                    <a:moveTo>
                      <a:pt x="5" y="7"/>
                    </a:moveTo>
                    <a:cubicBezTo>
                      <a:pt x="6" y="4"/>
                      <a:pt x="6" y="0"/>
                      <a:pt x="10" y="0"/>
                    </a:cubicBezTo>
                    <a:cubicBezTo>
                      <a:pt x="13" y="1"/>
                      <a:pt x="11" y="3"/>
                      <a:pt x="12" y="5"/>
                    </a:cubicBezTo>
                    <a:cubicBezTo>
                      <a:pt x="16" y="4"/>
                      <a:pt x="19" y="5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1" y="13"/>
                      <a:pt x="21" y="13"/>
                      <a:pt x="20" y="15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21" y="21"/>
                      <a:pt x="20" y="22"/>
                      <a:pt x="19" y="22"/>
                    </a:cubicBezTo>
                    <a:cubicBezTo>
                      <a:pt x="18" y="23"/>
                      <a:pt x="16" y="22"/>
                      <a:pt x="14" y="22"/>
                    </a:cubicBezTo>
                    <a:cubicBezTo>
                      <a:pt x="12" y="22"/>
                      <a:pt x="10" y="23"/>
                      <a:pt x="9" y="24"/>
                    </a:cubicBezTo>
                    <a:cubicBezTo>
                      <a:pt x="8" y="25"/>
                      <a:pt x="7" y="26"/>
                      <a:pt x="7" y="26"/>
                    </a:cubicBezTo>
                    <a:cubicBezTo>
                      <a:pt x="7" y="26"/>
                      <a:pt x="8" y="28"/>
                      <a:pt x="7" y="26"/>
                    </a:cubicBezTo>
                    <a:cubicBezTo>
                      <a:pt x="6" y="24"/>
                      <a:pt x="0" y="19"/>
                      <a:pt x="0" y="16"/>
                    </a:cubicBezTo>
                    <a:cubicBezTo>
                      <a:pt x="4" y="14"/>
                      <a:pt x="4" y="9"/>
                      <a:pt x="5" y="7"/>
                    </a:cubicBez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6" name="Freeform 89">
                <a:extLst>
                  <a:ext uri="{FF2B5EF4-FFF2-40B4-BE49-F238E27FC236}">
                    <a16:creationId xmlns:a16="http://schemas.microsoft.com/office/drawing/2014/main" id="{2C8707FF-3BC3-BFC7-4541-7E3B7C437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" y="4021"/>
                <a:ext cx="6" cy="2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3" y="0"/>
                      <a:pt x="4" y="0"/>
                      <a:pt x="6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7" name="Freeform 90">
                <a:extLst>
                  <a:ext uri="{FF2B5EF4-FFF2-40B4-BE49-F238E27FC236}">
                    <a16:creationId xmlns:a16="http://schemas.microsoft.com/office/drawing/2014/main" id="{DF6246CC-B960-17B4-8FD9-4BF8B6A17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" y="4025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4" y="0"/>
                      <a:pt x="4" y="2"/>
                      <a:pt x="5" y="3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8" name="Freeform 91">
                <a:extLst>
                  <a:ext uri="{FF2B5EF4-FFF2-40B4-BE49-F238E27FC236}">
                    <a16:creationId xmlns:a16="http://schemas.microsoft.com/office/drawing/2014/main" id="{852DF5F5-8781-8D6C-BD9E-93CFDC5EF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" y="4030"/>
                <a:ext cx="3" cy="1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0"/>
                      <a:pt x="2" y="0"/>
                      <a:pt x="3" y="1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" name="Freeform 92">
              <a:extLst>
                <a:ext uri="{FF2B5EF4-FFF2-40B4-BE49-F238E27FC236}">
                  <a16:creationId xmlns:a16="http://schemas.microsoft.com/office/drawing/2014/main" id="{7D9FAAAF-CCAF-2938-65AA-759E0DE0A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700" y="5032375"/>
              <a:ext cx="244475" cy="409575"/>
            </a:xfrm>
            <a:custGeom>
              <a:avLst/>
              <a:gdLst>
                <a:gd name="T0" fmla="*/ 0 w 15"/>
                <a:gd name="T1" fmla="*/ 8 h 30"/>
                <a:gd name="T2" fmla="*/ 7 w 15"/>
                <a:gd name="T3" fmla="*/ 0 h 30"/>
                <a:gd name="T4" fmla="*/ 11 w 15"/>
                <a:gd name="T5" fmla="*/ 6 h 30"/>
                <a:gd name="T6" fmla="*/ 15 w 15"/>
                <a:gd name="T7" fmla="*/ 10 h 30"/>
                <a:gd name="T8" fmla="*/ 8 w 15"/>
                <a:gd name="T9" fmla="*/ 26 h 30"/>
                <a:gd name="T10" fmla="*/ 3 w 15"/>
                <a:gd name="T11" fmla="*/ 3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" h="30">
                  <a:moveTo>
                    <a:pt x="0" y="8"/>
                  </a:moveTo>
                  <a:cubicBezTo>
                    <a:pt x="1" y="7"/>
                    <a:pt x="3" y="3"/>
                    <a:pt x="7" y="0"/>
                  </a:cubicBezTo>
                  <a:cubicBezTo>
                    <a:pt x="9" y="3"/>
                    <a:pt x="9" y="3"/>
                    <a:pt x="11" y="6"/>
                  </a:cubicBezTo>
                  <a:cubicBezTo>
                    <a:pt x="12" y="7"/>
                    <a:pt x="15" y="10"/>
                    <a:pt x="15" y="10"/>
                  </a:cubicBezTo>
                  <a:cubicBezTo>
                    <a:pt x="13" y="17"/>
                    <a:pt x="11" y="23"/>
                    <a:pt x="8" y="26"/>
                  </a:cubicBezTo>
                  <a:cubicBezTo>
                    <a:pt x="7" y="27"/>
                    <a:pt x="3" y="30"/>
                    <a:pt x="3" y="3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Freeform 93">
              <a:extLst>
                <a:ext uri="{FF2B5EF4-FFF2-40B4-BE49-F238E27FC236}">
                  <a16:creationId xmlns:a16="http://schemas.microsoft.com/office/drawing/2014/main" id="{BBCFF6D8-A2E7-3320-E0D6-7F17DBAB2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7" y="5073650"/>
              <a:ext cx="161925" cy="150813"/>
            </a:xfrm>
            <a:custGeom>
              <a:avLst/>
              <a:gdLst>
                <a:gd name="T0" fmla="*/ 0 w 10"/>
                <a:gd name="T1" fmla="*/ 0 h 11"/>
                <a:gd name="T2" fmla="*/ 10 w 10"/>
                <a:gd name="T3" fmla="*/ 11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cubicBezTo>
                    <a:pt x="1" y="4"/>
                    <a:pt x="5" y="11"/>
                    <a:pt x="10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Freeform 94">
              <a:extLst>
                <a:ext uri="{FF2B5EF4-FFF2-40B4-BE49-F238E27FC236}">
                  <a16:creationId xmlns:a16="http://schemas.microsoft.com/office/drawing/2014/main" id="{DEF71C50-D6A2-6617-8439-7172996E9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660" y="5046963"/>
              <a:ext cx="16250" cy="313810"/>
            </a:xfrm>
            <a:custGeom>
              <a:avLst/>
              <a:gdLst>
                <a:gd name="T0" fmla="*/ 2147483646 w 1"/>
                <a:gd name="T1" fmla="*/ 0 h 23"/>
                <a:gd name="T2" fmla="*/ 0 w 1"/>
                <a:gd name="T3" fmla="*/ 2147483646 h 2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3">
                  <a:moveTo>
                    <a:pt x="1" y="0"/>
                  </a:moveTo>
                  <a:cubicBezTo>
                    <a:pt x="1" y="9"/>
                    <a:pt x="1" y="12"/>
                    <a:pt x="0" y="2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BA263B9E-9638-8BAA-2F6A-1A0728B1D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901" y="3887230"/>
              <a:ext cx="666258" cy="832279"/>
            </a:xfrm>
            <a:custGeom>
              <a:avLst/>
              <a:gdLst>
                <a:gd name="T0" fmla="*/ 2147483646 w 41"/>
                <a:gd name="T1" fmla="*/ 2147483646 h 61"/>
                <a:gd name="T2" fmla="*/ 2147483646 w 41"/>
                <a:gd name="T3" fmla="*/ 2147483646 h 61"/>
                <a:gd name="T4" fmla="*/ 2147483646 w 41"/>
                <a:gd name="T5" fmla="*/ 2147483646 h 61"/>
                <a:gd name="T6" fmla="*/ 2147483646 w 41"/>
                <a:gd name="T7" fmla="*/ 2147483646 h 61"/>
                <a:gd name="T8" fmla="*/ 2147483646 w 41"/>
                <a:gd name="T9" fmla="*/ 2147483646 h 61"/>
                <a:gd name="T10" fmla="*/ 2147483646 w 41"/>
                <a:gd name="T11" fmla="*/ 2147483646 h 61"/>
                <a:gd name="T12" fmla="*/ 2147483646 w 41"/>
                <a:gd name="T13" fmla="*/ 2147483646 h 61"/>
                <a:gd name="T14" fmla="*/ 2147483646 w 41"/>
                <a:gd name="T15" fmla="*/ 2147483646 h 61"/>
                <a:gd name="T16" fmla="*/ 2147483646 w 41"/>
                <a:gd name="T17" fmla="*/ 2147483646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" h="61">
                  <a:moveTo>
                    <a:pt x="38" y="21"/>
                  </a:moveTo>
                  <a:cubicBezTo>
                    <a:pt x="38" y="21"/>
                    <a:pt x="40" y="36"/>
                    <a:pt x="40" y="39"/>
                  </a:cubicBezTo>
                  <a:cubicBezTo>
                    <a:pt x="41" y="42"/>
                    <a:pt x="39" y="51"/>
                    <a:pt x="38" y="55"/>
                  </a:cubicBezTo>
                  <a:cubicBezTo>
                    <a:pt x="37" y="61"/>
                    <a:pt x="30" y="61"/>
                    <a:pt x="27" y="61"/>
                  </a:cubicBezTo>
                  <a:cubicBezTo>
                    <a:pt x="15" y="60"/>
                    <a:pt x="9" y="52"/>
                    <a:pt x="8" y="46"/>
                  </a:cubicBezTo>
                  <a:cubicBezTo>
                    <a:pt x="5" y="48"/>
                    <a:pt x="0" y="40"/>
                    <a:pt x="1" y="36"/>
                  </a:cubicBezTo>
                  <a:cubicBezTo>
                    <a:pt x="4" y="33"/>
                    <a:pt x="4" y="34"/>
                    <a:pt x="7" y="3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32" y="0"/>
                    <a:pt x="38" y="21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19A85A88-9567-C07D-1DBC-C4AE0752693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42658" y="4269260"/>
              <a:ext cx="130002" cy="54575"/>
            </a:xfrm>
            <a:custGeom>
              <a:avLst/>
              <a:gdLst>
                <a:gd name="T0" fmla="*/ 0 w 78"/>
                <a:gd name="T1" fmla="*/ 0 h 41"/>
                <a:gd name="T2" fmla="*/ 0 w 78"/>
                <a:gd name="T3" fmla="*/ 0 h 41"/>
                <a:gd name="T4" fmla="*/ 0 w 78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41">
                  <a:moveTo>
                    <a:pt x="0" y="17"/>
                  </a:moveTo>
                  <a:cubicBezTo>
                    <a:pt x="0" y="17"/>
                    <a:pt x="34" y="0"/>
                    <a:pt x="44" y="10"/>
                  </a:cubicBezTo>
                  <a:cubicBezTo>
                    <a:pt x="54" y="20"/>
                    <a:pt x="78" y="41"/>
                    <a:pt x="78" y="4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98">
              <a:extLst>
                <a:ext uri="{FF2B5EF4-FFF2-40B4-BE49-F238E27FC236}">
                  <a16:creationId xmlns:a16="http://schemas.microsoft.com/office/drawing/2014/main" id="{1541790D-DFCA-056D-77F8-FFBC6861E8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66405" y="4310191"/>
              <a:ext cx="146252" cy="54575"/>
            </a:xfrm>
            <a:custGeom>
              <a:avLst/>
              <a:gdLst>
                <a:gd name="T0" fmla="*/ 0 w 87"/>
                <a:gd name="T1" fmla="*/ 0 h 51"/>
                <a:gd name="T2" fmla="*/ 0 w 87"/>
                <a:gd name="T3" fmla="*/ 0 h 51"/>
                <a:gd name="T4" fmla="*/ 0 w 87"/>
                <a:gd name="T5" fmla="*/ 0 h 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" h="51">
                  <a:moveTo>
                    <a:pt x="0" y="27"/>
                  </a:moveTo>
                  <a:cubicBezTo>
                    <a:pt x="0" y="27"/>
                    <a:pt x="47" y="0"/>
                    <a:pt x="60" y="10"/>
                  </a:cubicBezTo>
                  <a:cubicBezTo>
                    <a:pt x="74" y="20"/>
                    <a:pt x="87" y="51"/>
                    <a:pt x="87" y="51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99">
              <a:extLst>
                <a:ext uri="{FF2B5EF4-FFF2-40B4-BE49-F238E27FC236}">
                  <a16:creationId xmlns:a16="http://schemas.microsoft.com/office/drawing/2014/main" id="{445C6BE8-C92F-E164-85B0-D21FC520907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93906" y="4337479"/>
              <a:ext cx="113751" cy="204659"/>
            </a:xfrm>
            <a:custGeom>
              <a:avLst/>
              <a:gdLst>
                <a:gd name="T0" fmla="*/ 0 w 67"/>
                <a:gd name="T1" fmla="*/ 0 h 158"/>
                <a:gd name="T2" fmla="*/ 0 w 67"/>
                <a:gd name="T3" fmla="*/ 0 h 158"/>
                <a:gd name="T4" fmla="*/ 0 w 67"/>
                <a:gd name="T5" fmla="*/ 0 h 158"/>
                <a:gd name="T6" fmla="*/ 0 w 67"/>
                <a:gd name="T7" fmla="*/ 0 h 1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8">
                  <a:moveTo>
                    <a:pt x="67" y="0"/>
                  </a:moveTo>
                  <a:cubicBezTo>
                    <a:pt x="64" y="34"/>
                    <a:pt x="64" y="34"/>
                    <a:pt x="64" y="34"/>
                  </a:cubicBezTo>
                  <a:cubicBezTo>
                    <a:pt x="64" y="34"/>
                    <a:pt x="17" y="81"/>
                    <a:pt x="14" y="94"/>
                  </a:cubicBezTo>
                  <a:cubicBezTo>
                    <a:pt x="10" y="108"/>
                    <a:pt x="0" y="145"/>
                    <a:pt x="47" y="158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00">
              <a:extLst>
                <a:ext uri="{FF2B5EF4-FFF2-40B4-BE49-F238E27FC236}">
                  <a16:creationId xmlns:a16="http://schemas.microsoft.com/office/drawing/2014/main" id="{04A3B0AC-933B-B386-9643-180326CB919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03902" y="4419343"/>
              <a:ext cx="65001" cy="40932"/>
            </a:xfrm>
            <a:custGeom>
              <a:avLst/>
              <a:gdLst>
                <a:gd name="T0" fmla="*/ 0 w 36"/>
                <a:gd name="T1" fmla="*/ 0 h 34"/>
                <a:gd name="T2" fmla="*/ 0 w 36"/>
                <a:gd name="T3" fmla="*/ 0 h 3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6" h="34">
                  <a:moveTo>
                    <a:pt x="36" y="10"/>
                  </a:moveTo>
                  <a:cubicBezTo>
                    <a:pt x="36" y="10"/>
                    <a:pt x="10" y="0"/>
                    <a:pt x="0" y="34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01">
              <a:extLst>
                <a:ext uri="{FF2B5EF4-FFF2-40B4-BE49-F238E27FC236}">
                  <a16:creationId xmlns:a16="http://schemas.microsoft.com/office/drawing/2014/main" id="{96A03415-CF21-502D-07BD-C6D3D6ABAEB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90148" y="3989559"/>
              <a:ext cx="812509" cy="429783"/>
            </a:xfrm>
            <a:custGeom>
              <a:avLst/>
              <a:gdLst>
                <a:gd name="T0" fmla="*/ 2147483646 w 62"/>
                <a:gd name="T1" fmla="*/ 2147483646 h 42"/>
                <a:gd name="T2" fmla="*/ 2147483646 w 62"/>
                <a:gd name="T3" fmla="*/ 2147483646 h 42"/>
                <a:gd name="T4" fmla="*/ 2147483646 w 62"/>
                <a:gd name="T5" fmla="*/ 2147483646 h 42"/>
                <a:gd name="T6" fmla="*/ 2147483646 w 62"/>
                <a:gd name="T7" fmla="*/ 2147483646 h 42"/>
                <a:gd name="T8" fmla="*/ 2147483646 w 62"/>
                <a:gd name="T9" fmla="*/ 2147483646 h 42"/>
                <a:gd name="T10" fmla="*/ 2147483646 w 62"/>
                <a:gd name="T11" fmla="*/ 2147483646 h 42"/>
                <a:gd name="T12" fmla="*/ 2147483646 w 62"/>
                <a:gd name="T13" fmla="*/ 2147483646 h 42"/>
                <a:gd name="T14" fmla="*/ 2147483646 w 62"/>
                <a:gd name="T15" fmla="*/ 2147483646 h 42"/>
                <a:gd name="T16" fmla="*/ 2147483646 w 62"/>
                <a:gd name="T17" fmla="*/ 2147483646 h 42"/>
                <a:gd name="T18" fmla="*/ 2147483646 w 62"/>
                <a:gd name="T19" fmla="*/ 2147483646 h 42"/>
                <a:gd name="T20" fmla="*/ 2147483646 w 62"/>
                <a:gd name="T21" fmla="*/ 2147483646 h 42"/>
                <a:gd name="T22" fmla="*/ 2147483646 w 62"/>
                <a:gd name="T23" fmla="*/ 2147483646 h 42"/>
                <a:gd name="T24" fmla="*/ 2147483646 w 62"/>
                <a:gd name="T25" fmla="*/ 2147483646 h 42"/>
                <a:gd name="T26" fmla="*/ 2147483646 w 62"/>
                <a:gd name="T27" fmla="*/ 2147483646 h 42"/>
                <a:gd name="T28" fmla="*/ 2147483646 w 62"/>
                <a:gd name="T29" fmla="*/ 2147483646 h 42"/>
                <a:gd name="T30" fmla="*/ 2147483646 w 62"/>
                <a:gd name="T31" fmla="*/ 2147483646 h 42"/>
                <a:gd name="T32" fmla="*/ 2147483646 w 62"/>
                <a:gd name="T33" fmla="*/ 2147483646 h 42"/>
                <a:gd name="T34" fmla="*/ 2147483646 w 62"/>
                <a:gd name="T35" fmla="*/ 2147483646 h 42"/>
                <a:gd name="T36" fmla="*/ 2147483646 w 62"/>
                <a:gd name="T37" fmla="*/ 2147483646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2" h="42">
                  <a:moveTo>
                    <a:pt x="50" y="10"/>
                  </a:moveTo>
                  <a:cubicBezTo>
                    <a:pt x="47" y="4"/>
                    <a:pt x="48" y="3"/>
                    <a:pt x="43" y="1"/>
                  </a:cubicBezTo>
                  <a:cubicBezTo>
                    <a:pt x="34" y="0"/>
                    <a:pt x="22" y="2"/>
                    <a:pt x="12" y="6"/>
                  </a:cubicBezTo>
                  <a:cubicBezTo>
                    <a:pt x="0" y="12"/>
                    <a:pt x="2" y="22"/>
                    <a:pt x="3" y="24"/>
                  </a:cubicBezTo>
                  <a:cubicBezTo>
                    <a:pt x="5" y="22"/>
                    <a:pt x="4" y="21"/>
                    <a:pt x="6" y="18"/>
                  </a:cubicBezTo>
                  <a:cubicBezTo>
                    <a:pt x="5" y="24"/>
                    <a:pt x="6" y="27"/>
                    <a:pt x="9" y="30"/>
                  </a:cubicBezTo>
                  <a:cubicBezTo>
                    <a:pt x="10" y="25"/>
                    <a:pt x="13" y="20"/>
                    <a:pt x="17" y="19"/>
                  </a:cubicBezTo>
                  <a:cubicBezTo>
                    <a:pt x="15" y="21"/>
                    <a:pt x="13" y="24"/>
                    <a:pt x="15" y="26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19" y="23"/>
                    <a:pt x="18" y="26"/>
                    <a:pt x="20" y="28"/>
                  </a:cubicBezTo>
                  <a:cubicBezTo>
                    <a:pt x="20" y="28"/>
                    <a:pt x="22" y="22"/>
                    <a:pt x="26" y="19"/>
                  </a:cubicBezTo>
                  <a:cubicBezTo>
                    <a:pt x="26" y="19"/>
                    <a:pt x="24" y="22"/>
                    <a:pt x="23" y="27"/>
                  </a:cubicBezTo>
                  <a:cubicBezTo>
                    <a:pt x="26" y="25"/>
                    <a:pt x="30" y="20"/>
                    <a:pt x="31" y="20"/>
                  </a:cubicBezTo>
                  <a:cubicBezTo>
                    <a:pt x="30" y="24"/>
                    <a:pt x="29" y="24"/>
                    <a:pt x="30" y="27"/>
                  </a:cubicBezTo>
                  <a:cubicBezTo>
                    <a:pt x="33" y="23"/>
                    <a:pt x="34" y="22"/>
                    <a:pt x="39" y="20"/>
                  </a:cubicBezTo>
                  <a:cubicBezTo>
                    <a:pt x="44" y="22"/>
                    <a:pt x="45" y="23"/>
                    <a:pt x="49" y="29"/>
                  </a:cubicBezTo>
                  <a:cubicBezTo>
                    <a:pt x="46" y="32"/>
                    <a:pt x="46" y="35"/>
                    <a:pt x="47" y="42"/>
                  </a:cubicBezTo>
                  <a:cubicBezTo>
                    <a:pt x="52" y="38"/>
                    <a:pt x="52" y="38"/>
                    <a:pt x="57" y="37"/>
                  </a:cubicBezTo>
                  <a:cubicBezTo>
                    <a:pt x="59" y="24"/>
                    <a:pt x="62" y="16"/>
                    <a:pt x="50" y="10"/>
                  </a:cubicBezTo>
                  <a:close/>
                </a:path>
              </a:pathLst>
            </a:custGeom>
            <a:solidFill>
              <a:srgbClr val="00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102">
              <a:extLst>
                <a:ext uri="{FF2B5EF4-FFF2-40B4-BE49-F238E27FC236}">
                  <a16:creationId xmlns:a16="http://schemas.microsoft.com/office/drawing/2014/main" id="{14F5CDCC-EDA5-50C2-431E-1AB7332BEE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33903" y="4432986"/>
              <a:ext cx="32500" cy="40932"/>
            </a:xfrm>
            <a:custGeom>
              <a:avLst/>
              <a:gdLst>
                <a:gd name="T0" fmla="*/ 0 w 4"/>
                <a:gd name="T1" fmla="*/ 0 h 3"/>
                <a:gd name="T2" fmla="*/ 2147483646 w 4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1"/>
                    <a:pt x="3" y="1"/>
                    <a:pt x="4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103">
              <a:extLst>
                <a:ext uri="{FF2B5EF4-FFF2-40B4-BE49-F238E27FC236}">
                  <a16:creationId xmlns:a16="http://schemas.microsoft.com/office/drawing/2014/main" id="{DB12DB4E-4ED3-9118-30D1-628D8989E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5155" y="4351123"/>
              <a:ext cx="65001" cy="81864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Freeform 104">
              <a:extLst>
                <a:ext uri="{FF2B5EF4-FFF2-40B4-BE49-F238E27FC236}">
                  <a16:creationId xmlns:a16="http://schemas.microsoft.com/office/drawing/2014/main" id="{88CD5E34-29D7-4127-6EAC-A972DA5D8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07" y="4323834"/>
              <a:ext cx="48750" cy="68220"/>
            </a:xfrm>
            <a:custGeom>
              <a:avLst/>
              <a:gdLst>
                <a:gd name="T0" fmla="*/ 2147483646 w 1"/>
                <a:gd name="T1" fmla="*/ 2147483646 h 4"/>
                <a:gd name="T2" fmla="*/ 2147483646 w 1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1" y="0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105">
              <a:extLst>
                <a:ext uri="{FF2B5EF4-FFF2-40B4-BE49-F238E27FC236}">
                  <a16:creationId xmlns:a16="http://schemas.microsoft.com/office/drawing/2014/main" id="{38152665-2CA4-E034-2CED-FB02A1DD8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55" y="4569425"/>
              <a:ext cx="195003" cy="68220"/>
            </a:xfrm>
            <a:custGeom>
              <a:avLst/>
              <a:gdLst>
                <a:gd name="T0" fmla="*/ 0 w 12"/>
                <a:gd name="T1" fmla="*/ 2147483646 h 5"/>
                <a:gd name="T2" fmla="*/ 2147483646 w 12"/>
                <a:gd name="T3" fmla="*/ 2147483646 h 5"/>
                <a:gd name="T4" fmla="*/ 2147483646 w 12"/>
                <a:gd name="T5" fmla="*/ 0 h 5"/>
                <a:gd name="T6" fmla="*/ 2147483646 w 12"/>
                <a:gd name="T7" fmla="*/ 2147483646 h 5"/>
                <a:gd name="T8" fmla="*/ 0 w 12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6" y="1"/>
                    <a:pt x="4" y="1"/>
                    <a:pt x="6" y="1"/>
                  </a:cubicBezTo>
                  <a:cubicBezTo>
                    <a:pt x="8" y="1"/>
                    <a:pt x="8" y="1"/>
                    <a:pt x="12" y="0"/>
                  </a:cubicBezTo>
                  <a:cubicBezTo>
                    <a:pt x="11" y="3"/>
                    <a:pt x="10" y="5"/>
                    <a:pt x="5" y="5"/>
                  </a:cubicBezTo>
                  <a:cubicBezTo>
                    <a:pt x="2" y="4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106">
              <a:extLst>
                <a:ext uri="{FF2B5EF4-FFF2-40B4-BE49-F238E27FC236}">
                  <a16:creationId xmlns:a16="http://schemas.microsoft.com/office/drawing/2014/main" id="{7BFF8D0A-2F4A-59C5-11B4-A8F5E6C43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413" y="4924167"/>
              <a:ext cx="16250" cy="109152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2147483646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1" y="4"/>
                    <a:pt x="1" y="5"/>
                    <a:pt x="0" y="8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4" name="Group 109">
              <a:extLst>
                <a:ext uri="{FF2B5EF4-FFF2-40B4-BE49-F238E27FC236}">
                  <a16:creationId xmlns:a16="http://schemas.microsoft.com/office/drawing/2014/main" id="{1B14DDFB-5C13-2D04-F325-C5E11DD20B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910" y="4364767"/>
              <a:ext cx="357503" cy="286523"/>
              <a:chOff x="96" y="3964"/>
              <a:chExt cx="22" cy="21"/>
            </a:xfrm>
          </p:grpSpPr>
          <p:sp>
            <p:nvSpPr>
              <p:cNvPr id="11351" name="Freeform 110">
                <a:extLst>
                  <a:ext uri="{FF2B5EF4-FFF2-40B4-BE49-F238E27FC236}">
                    <a16:creationId xmlns:a16="http://schemas.microsoft.com/office/drawing/2014/main" id="{78AAB505-0754-041E-49EE-75D159088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" y="3983"/>
                <a:ext cx="13" cy="1"/>
              </a:xfrm>
              <a:custGeom>
                <a:avLst/>
                <a:gdLst>
                  <a:gd name="T0" fmla="*/ 0 w 13"/>
                  <a:gd name="T1" fmla="*/ 0 h 1"/>
                  <a:gd name="T2" fmla="*/ 13 w 13"/>
                  <a:gd name="T3" fmla="*/ 1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lnTo>
                      <a:pt x="13" y="1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2" name="Freeform 111">
                <a:extLst>
                  <a:ext uri="{FF2B5EF4-FFF2-40B4-BE49-F238E27FC236}">
                    <a16:creationId xmlns:a16="http://schemas.microsoft.com/office/drawing/2014/main" id="{841E91D0-9A65-F820-D3CF-793BC2C03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" y="3984"/>
                <a:ext cx="4" cy="1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lnTo>
                      <a:pt x="4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3" name="Line 112">
                <a:extLst>
                  <a:ext uri="{FF2B5EF4-FFF2-40B4-BE49-F238E27FC236}">
                    <a16:creationId xmlns:a16="http://schemas.microsoft.com/office/drawing/2014/main" id="{3F841F07-AFEB-5CF8-6B71-A1606B6FC4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8" y="3969"/>
                <a:ext cx="10" cy="5"/>
              </a:xfrm>
              <a:prstGeom prst="line">
                <a:avLst/>
              </a:prstGeom>
              <a:noFill/>
              <a:ln w="158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4" name="Freeform 113">
                <a:extLst>
                  <a:ext uri="{FF2B5EF4-FFF2-40B4-BE49-F238E27FC236}">
                    <a16:creationId xmlns:a16="http://schemas.microsoft.com/office/drawing/2014/main" id="{84D6E3BC-71AC-605A-4DA6-90B33823A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" y="3964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0"/>
                    </a:ln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5" name="Freeform 115">
              <a:extLst>
                <a:ext uri="{FF2B5EF4-FFF2-40B4-BE49-F238E27FC236}">
                  <a16:creationId xmlns:a16="http://schemas.microsoft.com/office/drawing/2014/main" id="{BC91746A-D60F-A48E-0F04-D661DF8CEFA3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48938" y="4310192"/>
              <a:ext cx="568756" cy="354742"/>
            </a:xfrm>
            <a:custGeom>
              <a:avLst/>
              <a:gdLst>
                <a:gd name="T0" fmla="*/ 2147483646 w 35"/>
                <a:gd name="T1" fmla="*/ 2147483646 h 26"/>
                <a:gd name="T2" fmla="*/ 2147483646 w 35"/>
                <a:gd name="T3" fmla="*/ 2147483646 h 26"/>
                <a:gd name="T4" fmla="*/ 2147483646 w 35"/>
                <a:gd name="T5" fmla="*/ 2147483646 h 26"/>
                <a:gd name="T6" fmla="*/ 2147483646 w 35"/>
                <a:gd name="T7" fmla="*/ 2147483646 h 26"/>
                <a:gd name="T8" fmla="*/ 2147483646 w 35"/>
                <a:gd name="T9" fmla="*/ 2147483646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6">
                  <a:moveTo>
                    <a:pt x="31" y="3"/>
                  </a:moveTo>
                  <a:cubicBezTo>
                    <a:pt x="35" y="16"/>
                    <a:pt x="33" y="14"/>
                    <a:pt x="35" y="24"/>
                  </a:cubicBezTo>
                  <a:cubicBezTo>
                    <a:pt x="30" y="25"/>
                    <a:pt x="15" y="26"/>
                    <a:pt x="3" y="25"/>
                  </a:cubicBezTo>
                  <a:cubicBezTo>
                    <a:pt x="3" y="16"/>
                    <a:pt x="0" y="11"/>
                    <a:pt x="2" y="4"/>
                  </a:cubicBezTo>
                  <a:cubicBezTo>
                    <a:pt x="7" y="0"/>
                    <a:pt x="26" y="0"/>
                    <a:pt x="31" y="3"/>
                  </a:cubicBezTo>
                  <a:close/>
                </a:path>
              </a:pathLst>
            </a:custGeom>
            <a:solidFill>
              <a:srgbClr val="604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rnd" cmpd="sng">
                  <a:solidFill>
                    <a:srgbClr val="00FF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116">
              <a:extLst>
                <a:ext uri="{FF2B5EF4-FFF2-40B4-BE49-F238E27FC236}">
                  <a16:creationId xmlns:a16="http://schemas.microsoft.com/office/drawing/2014/main" id="{62E4658E-44C5-263D-78AD-2E91BEEE7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4554538"/>
              <a:ext cx="985837" cy="846137"/>
            </a:xfrm>
            <a:custGeom>
              <a:avLst/>
              <a:gdLst>
                <a:gd name="T0" fmla="*/ 0 w 57"/>
                <a:gd name="T1" fmla="*/ 2147483647 h 62"/>
                <a:gd name="T2" fmla="*/ 2147483647 w 57"/>
                <a:gd name="T3" fmla="*/ 2147483647 h 62"/>
                <a:gd name="T4" fmla="*/ 2147483647 w 57"/>
                <a:gd name="T5" fmla="*/ 0 h 62"/>
                <a:gd name="T6" fmla="*/ 2147483647 w 57"/>
                <a:gd name="T7" fmla="*/ 2147483647 h 62"/>
                <a:gd name="T8" fmla="*/ 2147483647 w 57"/>
                <a:gd name="T9" fmla="*/ 2147483647 h 62"/>
                <a:gd name="T10" fmla="*/ 2147483647 w 57"/>
                <a:gd name="T11" fmla="*/ 2147483647 h 62"/>
                <a:gd name="T12" fmla="*/ 2147483647 w 57"/>
                <a:gd name="T13" fmla="*/ 2147483647 h 62"/>
                <a:gd name="T14" fmla="*/ 2147483647 w 57"/>
                <a:gd name="T15" fmla="*/ 2147483647 h 62"/>
                <a:gd name="T16" fmla="*/ 2147483647 w 57"/>
                <a:gd name="T17" fmla="*/ 2147483647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connsiteX0" fmla="*/ 0 w 10000"/>
                <a:gd name="connsiteY0" fmla="*/ 5161 h 10000"/>
                <a:gd name="connsiteX1" fmla="*/ 1404 w 10000"/>
                <a:gd name="connsiteY1" fmla="*/ 1774 h 10000"/>
                <a:gd name="connsiteX2" fmla="*/ 5088 w 10000"/>
                <a:gd name="connsiteY2" fmla="*/ 0 h 10000"/>
                <a:gd name="connsiteX3" fmla="*/ 8772 w 10000"/>
                <a:gd name="connsiteY3" fmla="*/ 1129 h 10000"/>
                <a:gd name="connsiteX4" fmla="*/ 10000 w 10000"/>
                <a:gd name="connsiteY4" fmla="*/ 3548 h 10000"/>
                <a:gd name="connsiteX5" fmla="*/ 8772 w 10000"/>
                <a:gd name="connsiteY5" fmla="*/ 7581 h 10000"/>
                <a:gd name="connsiteX6" fmla="*/ 6667 w 10000"/>
                <a:gd name="connsiteY6" fmla="*/ 10000 h 10000"/>
                <a:gd name="connsiteX7" fmla="*/ 4912 w 10000"/>
                <a:gd name="connsiteY7" fmla="*/ 7581 h 10000"/>
                <a:gd name="connsiteX8" fmla="*/ 2752 w 10000"/>
                <a:gd name="connsiteY8" fmla="*/ 6945 h 10000"/>
                <a:gd name="connsiteX0" fmla="*/ 0 w 10641"/>
                <a:gd name="connsiteY0" fmla="*/ 8249 h 10000"/>
                <a:gd name="connsiteX1" fmla="*/ 2045 w 10641"/>
                <a:gd name="connsiteY1" fmla="*/ 1774 h 10000"/>
                <a:gd name="connsiteX2" fmla="*/ 5729 w 10641"/>
                <a:gd name="connsiteY2" fmla="*/ 0 h 10000"/>
                <a:gd name="connsiteX3" fmla="*/ 9413 w 10641"/>
                <a:gd name="connsiteY3" fmla="*/ 1129 h 10000"/>
                <a:gd name="connsiteX4" fmla="*/ 10641 w 10641"/>
                <a:gd name="connsiteY4" fmla="*/ 3548 h 10000"/>
                <a:gd name="connsiteX5" fmla="*/ 9413 w 10641"/>
                <a:gd name="connsiteY5" fmla="*/ 7581 h 10000"/>
                <a:gd name="connsiteX6" fmla="*/ 7308 w 10641"/>
                <a:gd name="connsiteY6" fmla="*/ 10000 h 10000"/>
                <a:gd name="connsiteX7" fmla="*/ 5553 w 10641"/>
                <a:gd name="connsiteY7" fmla="*/ 7581 h 10000"/>
                <a:gd name="connsiteX8" fmla="*/ 3393 w 10641"/>
                <a:gd name="connsiteY8" fmla="*/ 694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41" h="10000">
                  <a:moveTo>
                    <a:pt x="0" y="8249"/>
                  </a:moveTo>
                  <a:cubicBezTo>
                    <a:pt x="702" y="7443"/>
                    <a:pt x="1694" y="2742"/>
                    <a:pt x="2045" y="1774"/>
                  </a:cubicBezTo>
                  <a:cubicBezTo>
                    <a:pt x="2746" y="806"/>
                    <a:pt x="4501" y="161"/>
                    <a:pt x="5729" y="0"/>
                  </a:cubicBezTo>
                  <a:cubicBezTo>
                    <a:pt x="7659" y="484"/>
                    <a:pt x="8009" y="484"/>
                    <a:pt x="9413" y="1129"/>
                  </a:cubicBezTo>
                  <a:cubicBezTo>
                    <a:pt x="10290" y="1774"/>
                    <a:pt x="10641" y="2419"/>
                    <a:pt x="10641" y="3548"/>
                  </a:cubicBezTo>
                  <a:cubicBezTo>
                    <a:pt x="10641" y="4677"/>
                    <a:pt x="9939" y="6613"/>
                    <a:pt x="9413" y="7581"/>
                  </a:cubicBezTo>
                  <a:cubicBezTo>
                    <a:pt x="8711" y="8387"/>
                    <a:pt x="8009" y="9355"/>
                    <a:pt x="7308" y="10000"/>
                  </a:cubicBezTo>
                  <a:cubicBezTo>
                    <a:pt x="6430" y="9032"/>
                    <a:pt x="5729" y="8387"/>
                    <a:pt x="5553" y="7581"/>
                  </a:cubicBezTo>
                  <a:cubicBezTo>
                    <a:pt x="6781" y="6613"/>
                    <a:pt x="2692" y="8074"/>
                    <a:pt x="3393" y="6945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 dirty="0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Freeform 117">
              <a:extLst>
                <a:ext uri="{FF2B5EF4-FFF2-40B4-BE49-F238E27FC236}">
                  <a16:creationId xmlns:a16="http://schemas.microsoft.com/office/drawing/2014/main" id="{5AD4DC66-799B-FAAC-077D-2CFA87402801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78939" y="4378411"/>
              <a:ext cx="260002" cy="409318"/>
            </a:xfrm>
            <a:custGeom>
              <a:avLst/>
              <a:gdLst>
                <a:gd name="T0" fmla="*/ 0 w 16"/>
                <a:gd name="T1" fmla="*/ 2147483646 h 30"/>
                <a:gd name="T2" fmla="*/ 2147483646 w 16"/>
                <a:gd name="T3" fmla="*/ 2147483646 h 30"/>
                <a:gd name="T4" fmla="*/ 0 w 16"/>
                <a:gd name="T5" fmla="*/ 2147483646 h 30"/>
                <a:gd name="T6" fmla="*/ 2147483646 w 16"/>
                <a:gd name="T7" fmla="*/ 2147483646 h 30"/>
                <a:gd name="T8" fmla="*/ 2147483646 w 16"/>
                <a:gd name="T9" fmla="*/ 0 h 30"/>
                <a:gd name="T10" fmla="*/ 2147483646 w 16"/>
                <a:gd name="T11" fmla="*/ 2147483646 h 30"/>
                <a:gd name="T12" fmla="*/ 0 w 16"/>
                <a:gd name="T13" fmla="*/ 2147483646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30">
                  <a:moveTo>
                    <a:pt x="0" y="1"/>
                  </a:moveTo>
                  <a:cubicBezTo>
                    <a:pt x="0" y="4"/>
                    <a:pt x="1" y="3"/>
                    <a:pt x="1" y="12"/>
                  </a:cubicBezTo>
                  <a:cubicBezTo>
                    <a:pt x="0" y="16"/>
                    <a:pt x="0" y="22"/>
                    <a:pt x="0" y="30"/>
                  </a:cubicBezTo>
                  <a:cubicBezTo>
                    <a:pt x="5" y="28"/>
                    <a:pt x="14" y="16"/>
                    <a:pt x="16" y="11"/>
                  </a:cubicBezTo>
                  <a:cubicBezTo>
                    <a:pt x="16" y="6"/>
                    <a:pt x="15" y="4"/>
                    <a:pt x="15" y="0"/>
                  </a:cubicBezTo>
                  <a:cubicBezTo>
                    <a:pt x="12" y="2"/>
                    <a:pt x="13" y="1"/>
                    <a:pt x="7" y="2"/>
                  </a:cubicBezTo>
                  <a:cubicBezTo>
                    <a:pt x="4" y="1"/>
                    <a:pt x="9" y="3"/>
                    <a:pt x="0" y="1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119">
              <a:extLst>
                <a:ext uri="{FF2B5EF4-FFF2-40B4-BE49-F238E27FC236}">
                  <a16:creationId xmlns:a16="http://schemas.microsoft.com/office/drawing/2014/main" id="{48070390-848C-C702-E359-4CDEC7957376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62688" y="4610357"/>
              <a:ext cx="195002" cy="177371"/>
            </a:xfrm>
            <a:custGeom>
              <a:avLst/>
              <a:gdLst>
                <a:gd name="T0" fmla="*/ 2147483646 w 12"/>
                <a:gd name="T1" fmla="*/ 0 h 13"/>
                <a:gd name="T2" fmla="*/ 0 w 12"/>
                <a:gd name="T3" fmla="*/ 2147483646 h 13"/>
                <a:gd name="T4" fmla="*/ 2147483646 w 12"/>
                <a:gd name="T5" fmla="*/ 0 h 13"/>
                <a:gd name="T6" fmla="*/ 2147483646 w 12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3">
                  <a:moveTo>
                    <a:pt x="1" y="0"/>
                  </a:moveTo>
                  <a:cubicBezTo>
                    <a:pt x="1" y="6"/>
                    <a:pt x="1" y="6"/>
                    <a:pt x="0" y="13"/>
                  </a:cubicBezTo>
                  <a:cubicBezTo>
                    <a:pt x="7" y="13"/>
                    <a:pt x="10" y="5"/>
                    <a:pt x="12" y="0"/>
                  </a:cubicBezTo>
                  <a:cubicBezTo>
                    <a:pt x="6" y="0"/>
                    <a:pt x="6" y="2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124">
              <a:extLst>
                <a:ext uri="{FF2B5EF4-FFF2-40B4-BE49-F238E27FC236}">
                  <a16:creationId xmlns:a16="http://schemas.microsoft.com/office/drawing/2014/main" id="{15A69BB4-F88A-CE8C-BE07-50F0C3956B2C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625191" y="4705865"/>
              <a:ext cx="146252" cy="27288"/>
            </a:xfrm>
            <a:custGeom>
              <a:avLst/>
              <a:gdLst>
                <a:gd name="T0" fmla="*/ 0 w 9"/>
                <a:gd name="T1" fmla="*/ 2147483646 h 2"/>
                <a:gd name="T2" fmla="*/ 2147483646 w 9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5" y="0"/>
                    <a:pt x="4" y="0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126">
              <a:extLst>
                <a:ext uri="{FF2B5EF4-FFF2-40B4-BE49-F238E27FC236}">
                  <a16:creationId xmlns:a16="http://schemas.microsoft.com/office/drawing/2014/main" id="{41FC0BEE-2CBE-4314-5F8D-43F86D38A0C9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88222" y="4036726"/>
              <a:ext cx="585005" cy="504825"/>
            </a:xfrm>
            <a:custGeom>
              <a:avLst/>
              <a:gdLst>
                <a:gd name="T0" fmla="*/ 2147483646 w 36"/>
                <a:gd name="T1" fmla="*/ 2147483646 h 37"/>
                <a:gd name="T2" fmla="*/ 2147483646 w 36"/>
                <a:gd name="T3" fmla="*/ 2147483646 h 37"/>
                <a:gd name="T4" fmla="*/ 2147483646 w 36"/>
                <a:gd name="T5" fmla="*/ 2147483646 h 37"/>
                <a:gd name="T6" fmla="*/ 2147483646 w 36"/>
                <a:gd name="T7" fmla="*/ 2147483646 h 37"/>
                <a:gd name="T8" fmla="*/ 2147483646 w 36"/>
                <a:gd name="T9" fmla="*/ 2147483646 h 37"/>
                <a:gd name="T10" fmla="*/ 2147483646 w 36"/>
                <a:gd name="T11" fmla="*/ 0 h 37"/>
                <a:gd name="T12" fmla="*/ 0 w 36"/>
                <a:gd name="T13" fmla="*/ 2147483646 h 37"/>
                <a:gd name="T14" fmla="*/ 2147483646 w 36"/>
                <a:gd name="T15" fmla="*/ 2147483646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37">
                  <a:moveTo>
                    <a:pt x="1" y="23"/>
                  </a:moveTo>
                  <a:cubicBezTo>
                    <a:pt x="3" y="31"/>
                    <a:pt x="5" y="34"/>
                    <a:pt x="14" y="37"/>
                  </a:cubicBezTo>
                  <a:cubicBezTo>
                    <a:pt x="22" y="36"/>
                    <a:pt x="28" y="32"/>
                    <a:pt x="32" y="28"/>
                  </a:cubicBezTo>
                  <a:cubicBezTo>
                    <a:pt x="35" y="26"/>
                    <a:pt x="35" y="20"/>
                    <a:pt x="36" y="15"/>
                  </a:cubicBezTo>
                  <a:cubicBezTo>
                    <a:pt x="36" y="6"/>
                    <a:pt x="30" y="7"/>
                    <a:pt x="25" y="2"/>
                  </a:cubicBezTo>
                  <a:cubicBezTo>
                    <a:pt x="19" y="0"/>
                    <a:pt x="17" y="1"/>
                    <a:pt x="13" y="0"/>
                  </a:cubicBezTo>
                  <a:cubicBezTo>
                    <a:pt x="9" y="1"/>
                    <a:pt x="2" y="2"/>
                    <a:pt x="0" y="6"/>
                  </a:cubicBezTo>
                  <a:cubicBezTo>
                    <a:pt x="0" y="16"/>
                    <a:pt x="0" y="16"/>
                    <a:pt x="1" y="23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127">
              <a:extLst>
                <a:ext uri="{FF2B5EF4-FFF2-40B4-BE49-F238E27FC236}">
                  <a16:creationId xmlns:a16="http://schemas.microsoft.com/office/drawing/2014/main" id="{77A6A990-B53F-6F35-B12F-5DE831E38F47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331405" y="3902809"/>
              <a:ext cx="731257" cy="873210"/>
            </a:xfrm>
            <a:custGeom>
              <a:avLst/>
              <a:gdLst>
                <a:gd name="T0" fmla="*/ 2147483646 w 45"/>
                <a:gd name="T1" fmla="*/ 2147483646 h 64"/>
                <a:gd name="T2" fmla="*/ 2147483646 w 45"/>
                <a:gd name="T3" fmla="*/ 2147483646 h 64"/>
                <a:gd name="T4" fmla="*/ 2147483646 w 45"/>
                <a:gd name="T5" fmla="*/ 2147483646 h 64"/>
                <a:gd name="T6" fmla="*/ 2147483646 w 45"/>
                <a:gd name="T7" fmla="*/ 0 h 64"/>
                <a:gd name="T8" fmla="*/ 2147483646 w 45"/>
                <a:gd name="T9" fmla="*/ 2147483646 h 64"/>
                <a:gd name="T10" fmla="*/ 2147483646 w 45"/>
                <a:gd name="T11" fmla="*/ 2147483646 h 64"/>
                <a:gd name="T12" fmla="*/ 2147483646 w 45"/>
                <a:gd name="T13" fmla="*/ 2147483646 h 64"/>
                <a:gd name="T14" fmla="*/ 2147483646 w 45"/>
                <a:gd name="T15" fmla="*/ 2147483646 h 64"/>
                <a:gd name="T16" fmla="*/ 2147483646 w 45"/>
                <a:gd name="T17" fmla="*/ 2147483646 h 64"/>
                <a:gd name="T18" fmla="*/ 2147483646 w 45"/>
                <a:gd name="T19" fmla="*/ 2147483646 h 64"/>
                <a:gd name="T20" fmla="*/ 2147483646 w 45"/>
                <a:gd name="T21" fmla="*/ 2147483646 h 64"/>
                <a:gd name="T22" fmla="*/ 2147483646 w 45"/>
                <a:gd name="T23" fmla="*/ 2147483646 h 64"/>
                <a:gd name="T24" fmla="*/ 2147483646 w 45"/>
                <a:gd name="T25" fmla="*/ 2147483646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" h="64">
                  <a:moveTo>
                    <a:pt x="5" y="37"/>
                  </a:moveTo>
                  <a:cubicBezTo>
                    <a:pt x="4" y="43"/>
                    <a:pt x="6" y="57"/>
                    <a:pt x="6" y="61"/>
                  </a:cubicBezTo>
                  <a:cubicBezTo>
                    <a:pt x="1" y="57"/>
                    <a:pt x="0" y="40"/>
                    <a:pt x="1" y="20"/>
                  </a:cubicBezTo>
                  <a:cubicBezTo>
                    <a:pt x="3" y="8"/>
                    <a:pt x="8" y="3"/>
                    <a:pt x="18" y="0"/>
                  </a:cubicBezTo>
                  <a:cubicBezTo>
                    <a:pt x="27" y="0"/>
                    <a:pt x="28" y="1"/>
                    <a:pt x="32" y="4"/>
                  </a:cubicBezTo>
                  <a:cubicBezTo>
                    <a:pt x="36" y="7"/>
                    <a:pt x="36" y="6"/>
                    <a:pt x="41" y="11"/>
                  </a:cubicBezTo>
                  <a:cubicBezTo>
                    <a:pt x="43" y="16"/>
                    <a:pt x="45" y="30"/>
                    <a:pt x="44" y="37"/>
                  </a:cubicBezTo>
                  <a:cubicBezTo>
                    <a:pt x="43" y="44"/>
                    <a:pt x="39" y="51"/>
                    <a:pt x="35" y="55"/>
                  </a:cubicBezTo>
                  <a:cubicBezTo>
                    <a:pt x="31" y="59"/>
                    <a:pt x="27" y="62"/>
                    <a:pt x="20" y="64"/>
                  </a:cubicBezTo>
                  <a:cubicBezTo>
                    <a:pt x="25" y="55"/>
                    <a:pt x="36" y="41"/>
                    <a:pt x="33" y="28"/>
                  </a:cubicBezTo>
                  <a:cubicBezTo>
                    <a:pt x="28" y="12"/>
                    <a:pt x="16" y="19"/>
                    <a:pt x="13" y="11"/>
                  </a:cubicBezTo>
                  <a:cubicBezTo>
                    <a:pt x="9" y="17"/>
                    <a:pt x="5" y="18"/>
                    <a:pt x="3" y="21"/>
                  </a:cubicBezTo>
                  <a:cubicBezTo>
                    <a:pt x="3" y="21"/>
                    <a:pt x="5" y="37"/>
                    <a:pt x="5" y="37"/>
                  </a:cubicBezTo>
                  <a:close/>
                </a:path>
              </a:pathLst>
            </a:custGeom>
            <a:solidFill>
              <a:srgbClr val="6040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128">
              <a:extLst>
                <a:ext uri="{FF2B5EF4-FFF2-40B4-BE49-F238E27FC236}">
                  <a16:creationId xmlns:a16="http://schemas.microsoft.com/office/drawing/2014/main" id="{396F1EEB-396B-3191-3817-775F5B02A602}"/>
                </a:ext>
              </a:extLst>
            </p:cNvPr>
            <p:cNvSpPr>
              <a:spLocks/>
            </p:cNvSpPr>
            <p:nvPr/>
          </p:nvSpPr>
          <p:spPr bwMode="auto">
            <a:xfrm rot="490223">
              <a:off x="5440657" y="4121928"/>
              <a:ext cx="113751" cy="68220"/>
            </a:xfrm>
            <a:custGeom>
              <a:avLst/>
              <a:gdLst>
                <a:gd name="T0" fmla="*/ 2147483646 w 7"/>
                <a:gd name="T1" fmla="*/ 2147483646 h 5"/>
                <a:gd name="T2" fmla="*/ 0 w 7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cubicBezTo>
                    <a:pt x="5" y="1"/>
                    <a:pt x="3" y="0"/>
                    <a:pt x="0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129">
              <a:extLst>
                <a:ext uri="{FF2B5EF4-FFF2-40B4-BE49-F238E27FC236}">
                  <a16:creationId xmlns:a16="http://schemas.microsoft.com/office/drawing/2014/main" id="{BDCD5E0E-832E-F482-0B3D-D20928672410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7892" y="4280442"/>
              <a:ext cx="48750" cy="81864"/>
            </a:xfrm>
            <a:custGeom>
              <a:avLst/>
              <a:gdLst>
                <a:gd name="T0" fmla="*/ 2147483646 w 3"/>
                <a:gd name="T1" fmla="*/ 0 h 6"/>
                <a:gd name="T2" fmla="*/ 2147483646 w 3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0" y="2"/>
                    <a:pt x="0" y="3"/>
                    <a:pt x="2" y="6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4" name="Oval 130">
              <a:extLst>
                <a:ext uri="{FF2B5EF4-FFF2-40B4-BE49-F238E27FC236}">
                  <a16:creationId xmlns:a16="http://schemas.microsoft.com/office/drawing/2014/main" id="{8496D88A-48FC-607B-DD55-45A3AA30FA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>
              <a:off x="5475919" y="4203963"/>
              <a:ext cx="32500" cy="6822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265" name="Freeform 131">
              <a:extLst>
                <a:ext uri="{FF2B5EF4-FFF2-40B4-BE49-F238E27FC236}">
                  <a16:creationId xmlns:a16="http://schemas.microsoft.com/office/drawing/2014/main" id="{6F711925-4467-87BE-AAA2-A0226A389F93}"/>
                </a:ext>
              </a:extLst>
            </p:cNvPr>
            <p:cNvSpPr>
              <a:spLocks/>
            </p:cNvSpPr>
            <p:nvPr/>
          </p:nvSpPr>
          <p:spPr bwMode="auto">
            <a:xfrm rot="216075">
              <a:off x="5462069" y="4202097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69" name="Oval 132">
              <a:extLst>
                <a:ext uri="{FF2B5EF4-FFF2-40B4-BE49-F238E27FC236}">
                  <a16:creationId xmlns:a16="http://schemas.microsoft.com/office/drawing/2014/main" id="{977B8D2C-BAD6-089A-6DA2-9A1B5533A8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75" flipH="1">
              <a:off x="5698880" y="4245533"/>
              <a:ext cx="32500" cy="68220"/>
            </a:xfrm>
            <a:prstGeom prst="ellipse">
              <a:avLst/>
            </a:prstGeom>
            <a:solidFill>
              <a:srgbClr val="000000"/>
            </a:solidFill>
            <a:ln w="952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272" name="Freeform 133">
              <a:extLst>
                <a:ext uri="{FF2B5EF4-FFF2-40B4-BE49-F238E27FC236}">
                  <a16:creationId xmlns:a16="http://schemas.microsoft.com/office/drawing/2014/main" id="{B04B2A17-67F4-109F-B4D9-B6ED9BE508C8}"/>
                </a:ext>
              </a:extLst>
            </p:cNvPr>
            <p:cNvSpPr>
              <a:spLocks/>
            </p:cNvSpPr>
            <p:nvPr/>
          </p:nvSpPr>
          <p:spPr bwMode="auto">
            <a:xfrm rot="216075" flipH="1">
              <a:off x="5717199" y="4247676"/>
              <a:ext cx="32500" cy="40932"/>
            </a:xfrm>
            <a:custGeom>
              <a:avLst/>
              <a:gdLst>
                <a:gd name="T0" fmla="*/ 0 w 3"/>
                <a:gd name="T1" fmla="*/ 0 h 3"/>
                <a:gd name="T2" fmla="*/ 2147483646 w 3"/>
                <a:gd name="T3" fmla="*/ 2147483646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3" y="3"/>
                    <a:pt x="3" y="3"/>
                  </a:cubicBez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3" name="Freeform 134">
              <a:extLst>
                <a:ext uri="{FF2B5EF4-FFF2-40B4-BE49-F238E27FC236}">
                  <a16:creationId xmlns:a16="http://schemas.microsoft.com/office/drawing/2014/main" id="{034065CE-06B1-1101-BCA6-058D5D8CEEE1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678583" y="4165433"/>
              <a:ext cx="113751" cy="81864"/>
            </a:xfrm>
            <a:custGeom>
              <a:avLst/>
              <a:gdLst>
                <a:gd name="T0" fmla="*/ 2147483646 w 7"/>
                <a:gd name="T1" fmla="*/ 2147483646 h 6"/>
                <a:gd name="T2" fmla="*/ 0 w 7"/>
                <a:gd name="T3" fmla="*/ 214748364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6">
                  <a:moveTo>
                    <a:pt x="7" y="6"/>
                  </a:moveTo>
                  <a:cubicBezTo>
                    <a:pt x="5" y="1"/>
                    <a:pt x="3" y="0"/>
                    <a:pt x="0" y="3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4" name="Freeform 135">
              <a:extLst>
                <a:ext uri="{FF2B5EF4-FFF2-40B4-BE49-F238E27FC236}">
                  <a16:creationId xmlns:a16="http://schemas.microsoft.com/office/drawing/2014/main" id="{4C1F5C81-58D8-154C-9CA5-80DF9D242442}"/>
                </a:ext>
              </a:extLst>
            </p:cNvPr>
            <p:cNvSpPr>
              <a:spLocks/>
            </p:cNvSpPr>
            <p:nvPr/>
          </p:nvSpPr>
          <p:spPr bwMode="auto">
            <a:xfrm rot="21576075">
              <a:off x="5528962" y="4383068"/>
              <a:ext cx="146252" cy="68220"/>
            </a:xfrm>
            <a:custGeom>
              <a:avLst/>
              <a:gdLst>
                <a:gd name="T0" fmla="*/ 0 w 9"/>
                <a:gd name="T1" fmla="*/ 0 h 5"/>
                <a:gd name="T2" fmla="*/ 2147483646 w 9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2" y="5"/>
                    <a:pt x="6" y="3"/>
                    <a:pt x="9" y="2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75" name="Freeform 144">
              <a:extLst>
                <a:ext uri="{FF2B5EF4-FFF2-40B4-BE49-F238E27FC236}">
                  <a16:creationId xmlns:a16="http://schemas.microsoft.com/office/drawing/2014/main" id="{758A4D17-944A-FA1E-A073-3782048055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3837" y="4583113"/>
              <a:ext cx="65088" cy="600075"/>
            </a:xfrm>
            <a:custGeom>
              <a:avLst/>
              <a:gdLst>
                <a:gd name="T0" fmla="*/ 2 w 4"/>
                <a:gd name="T1" fmla="*/ 0 h 44"/>
                <a:gd name="T2" fmla="*/ 4 w 4"/>
                <a:gd name="T3" fmla="*/ 44 h 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44">
                  <a:moveTo>
                    <a:pt x="2" y="0"/>
                  </a:moveTo>
                  <a:cubicBezTo>
                    <a:pt x="0" y="14"/>
                    <a:pt x="4" y="44"/>
                    <a:pt x="4" y="4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76" name="Freeform 145">
              <a:extLst>
                <a:ext uri="{FF2B5EF4-FFF2-40B4-BE49-F238E27FC236}">
                  <a16:creationId xmlns:a16="http://schemas.microsoft.com/office/drawing/2014/main" id="{F19D90FC-9881-9D6C-B9B7-891B63A3D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4283075"/>
              <a:ext cx="1071562" cy="558800"/>
            </a:xfrm>
            <a:custGeom>
              <a:avLst/>
              <a:gdLst>
                <a:gd name="T0" fmla="*/ 64 w 66"/>
                <a:gd name="T1" fmla="*/ 41 h 41"/>
                <a:gd name="T2" fmla="*/ 64 w 66"/>
                <a:gd name="T3" fmla="*/ 27 h 41"/>
                <a:gd name="T4" fmla="*/ 54 w 66"/>
                <a:gd name="T5" fmla="*/ 4 h 41"/>
                <a:gd name="T6" fmla="*/ 44 w 66"/>
                <a:gd name="T7" fmla="*/ 2 h 41"/>
                <a:gd name="T8" fmla="*/ 36 w 66"/>
                <a:gd name="T9" fmla="*/ 0 h 41"/>
                <a:gd name="T10" fmla="*/ 25 w 66"/>
                <a:gd name="T11" fmla="*/ 2 h 41"/>
                <a:gd name="T12" fmla="*/ 7 w 66"/>
                <a:gd name="T13" fmla="*/ 8 h 41"/>
                <a:gd name="T14" fmla="*/ 0 w 66"/>
                <a:gd name="T15" fmla="*/ 2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" h="41">
                  <a:moveTo>
                    <a:pt x="64" y="41"/>
                  </a:moveTo>
                  <a:cubicBezTo>
                    <a:pt x="64" y="39"/>
                    <a:pt x="66" y="33"/>
                    <a:pt x="64" y="27"/>
                  </a:cubicBezTo>
                  <a:cubicBezTo>
                    <a:pt x="63" y="17"/>
                    <a:pt x="60" y="11"/>
                    <a:pt x="54" y="4"/>
                  </a:cubicBezTo>
                  <a:cubicBezTo>
                    <a:pt x="49" y="1"/>
                    <a:pt x="47" y="3"/>
                    <a:pt x="44" y="2"/>
                  </a:cubicBezTo>
                  <a:cubicBezTo>
                    <a:pt x="41" y="1"/>
                    <a:pt x="39" y="0"/>
                    <a:pt x="36" y="0"/>
                  </a:cubicBezTo>
                  <a:cubicBezTo>
                    <a:pt x="33" y="0"/>
                    <a:pt x="30" y="1"/>
                    <a:pt x="25" y="2"/>
                  </a:cubicBezTo>
                  <a:cubicBezTo>
                    <a:pt x="20" y="3"/>
                    <a:pt x="11" y="4"/>
                    <a:pt x="7" y="8"/>
                  </a:cubicBezTo>
                  <a:cubicBezTo>
                    <a:pt x="3" y="12"/>
                    <a:pt x="1" y="24"/>
                    <a:pt x="0" y="28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77" name="Freeform 146">
              <a:extLst>
                <a:ext uri="{FF2B5EF4-FFF2-40B4-BE49-F238E27FC236}">
                  <a16:creationId xmlns:a16="http://schemas.microsoft.com/office/drawing/2014/main" id="{B8BA2AE2-78D2-0E4A-10B5-D54D87E72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225" y="4256088"/>
              <a:ext cx="290512" cy="339725"/>
            </a:xfrm>
            <a:custGeom>
              <a:avLst/>
              <a:gdLst>
                <a:gd name="T0" fmla="*/ 10 w 18"/>
                <a:gd name="T1" fmla="*/ 0 h 25"/>
                <a:gd name="T2" fmla="*/ 14 w 18"/>
                <a:gd name="T3" fmla="*/ 2 h 25"/>
                <a:gd name="T4" fmla="*/ 17 w 18"/>
                <a:gd name="T5" fmla="*/ 14 h 25"/>
                <a:gd name="T6" fmla="*/ 18 w 18"/>
                <a:gd name="T7" fmla="*/ 25 h 25"/>
                <a:gd name="T8" fmla="*/ 6 w 18"/>
                <a:gd name="T9" fmla="*/ 22 h 25"/>
                <a:gd name="T10" fmla="*/ 0 w 18"/>
                <a:gd name="T11" fmla="*/ 25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25">
                  <a:moveTo>
                    <a:pt x="10" y="0"/>
                  </a:moveTo>
                  <a:cubicBezTo>
                    <a:pt x="11" y="1"/>
                    <a:pt x="13" y="0"/>
                    <a:pt x="14" y="2"/>
                  </a:cubicBezTo>
                  <a:cubicBezTo>
                    <a:pt x="16" y="6"/>
                    <a:pt x="16" y="10"/>
                    <a:pt x="17" y="14"/>
                  </a:cubicBezTo>
                  <a:cubicBezTo>
                    <a:pt x="17" y="18"/>
                    <a:pt x="18" y="22"/>
                    <a:pt x="18" y="25"/>
                  </a:cubicBezTo>
                  <a:cubicBezTo>
                    <a:pt x="17" y="25"/>
                    <a:pt x="9" y="22"/>
                    <a:pt x="6" y="22"/>
                  </a:cubicBezTo>
                  <a:cubicBezTo>
                    <a:pt x="3" y="22"/>
                    <a:pt x="1" y="24"/>
                    <a:pt x="0" y="25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78" name="Freeform 148">
              <a:extLst>
                <a:ext uri="{FF2B5EF4-FFF2-40B4-BE49-F238E27FC236}">
                  <a16:creationId xmlns:a16="http://schemas.microsoft.com/office/drawing/2014/main" id="{0CD8F525-55B4-4493-3944-8F2E4FCAB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1212" y="4283075"/>
              <a:ext cx="211138" cy="312738"/>
            </a:xfrm>
            <a:custGeom>
              <a:avLst/>
              <a:gdLst>
                <a:gd name="T0" fmla="*/ 7 w 13"/>
                <a:gd name="T1" fmla="*/ 0 h 23"/>
                <a:gd name="T2" fmla="*/ 3 w 13"/>
                <a:gd name="T3" fmla="*/ 5 h 23"/>
                <a:gd name="T4" fmla="*/ 0 w 13"/>
                <a:gd name="T5" fmla="*/ 22 h 23"/>
                <a:gd name="T6" fmla="*/ 6 w 13"/>
                <a:gd name="T7" fmla="*/ 20 h 23"/>
                <a:gd name="T8" fmla="*/ 13 w 13"/>
                <a:gd name="T9" fmla="*/ 2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3">
                  <a:moveTo>
                    <a:pt x="7" y="0"/>
                  </a:moveTo>
                  <a:cubicBezTo>
                    <a:pt x="4" y="1"/>
                    <a:pt x="5" y="1"/>
                    <a:pt x="3" y="5"/>
                  </a:cubicBezTo>
                  <a:cubicBezTo>
                    <a:pt x="0" y="11"/>
                    <a:pt x="0" y="18"/>
                    <a:pt x="0" y="22"/>
                  </a:cubicBezTo>
                  <a:lnTo>
                    <a:pt x="6" y="20"/>
                  </a:lnTo>
                  <a:cubicBezTo>
                    <a:pt x="8" y="20"/>
                    <a:pt x="12" y="22"/>
                    <a:pt x="13" y="23"/>
                  </a:cubicBezTo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279" name="Group 8622">
              <a:extLst>
                <a:ext uri="{FF2B5EF4-FFF2-40B4-BE49-F238E27FC236}">
                  <a16:creationId xmlns:a16="http://schemas.microsoft.com/office/drawing/2014/main" id="{CE729F73-3013-CEA7-F803-A784E87A4EE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23921" y="4705865"/>
              <a:ext cx="227502" cy="204659"/>
              <a:chOff x="129" y="1573"/>
              <a:chExt cx="13" cy="13"/>
            </a:xfrm>
          </p:grpSpPr>
          <p:sp>
            <p:nvSpPr>
              <p:cNvPr id="11348" name="Freeform 8623">
                <a:extLst>
                  <a:ext uri="{FF2B5EF4-FFF2-40B4-BE49-F238E27FC236}">
                    <a16:creationId xmlns:a16="http://schemas.microsoft.com/office/drawing/2014/main" id="{80A38877-D822-C01F-D598-0457E807F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49" name="Freeform 8624">
                <a:extLst>
                  <a:ext uri="{FF2B5EF4-FFF2-40B4-BE49-F238E27FC236}">
                    <a16:creationId xmlns:a16="http://schemas.microsoft.com/office/drawing/2014/main" id="{5D2D6D3F-B11F-F653-382B-D8BE13CED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solidFill>
                <a:srgbClr val="FFFFFF"/>
              </a:solidFill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0" name="Line 8625">
                <a:extLst>
                  <a:ext uri="{FF2B5EF4-FFF2-40B4-BE49-F238E27FC236}">
                    <a16:creationId xmlns:a16="http://schemas.microsoft.com/office/drawing/2014/main" id="{F0D07201-E5AB-6AE9-4EC7-DE47542DD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280" name="Group 8622">
              <a:extLst>
                <a:ext uri="{FF2B5EF4-FFF2-40B4-BE49-F238E27FC236}">
                  <a16:creationId xmlns:a16="http://schemas.microsoft.com/office/drawing/2014/main" id="{A96ACFC6-39F3-048D-324B-653ACB41EA5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17668" y="4692221"/>
              <a:ext cx="162502" cy="204659"/>
              <a:chOff x="129" y="1573"/>
              <a:chExt cx="13" cy="13"/>
            </a:xfrm>
            <a:solidFill>
              <a:schemeClr val="bg1">
                <a:lumMod val="75000"/>
              </a:schemeClr>
            </a:solidFill>
          </p:grpSpPr>
          <p:sp>
            <p:nvSpPr>
              <p:cNvPr id="11345" name="Freeform 8623">
                <a:extLst>
                  <a:ext uri="{FF2B5EF4-FFF2-40B4-BE49-F238E27FC236}">
                    <a16:creationId xmlns:a16="http://schemas.microsoft.com/office/drawing/2014/main" id="{84E3F93E-0807-8679-B2F5-AF60B3DB4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3"/>
                <a:ext cx="13" cy="13"/>
              </a:xfrm>
              <a:custGeom>
                <a:avLst/>
                <a:gdLst>
                  <a:gd name="T0" fmla="*/ 0 w 78"/>
                  <a:gd name="T1" fmla="*/ 0 h 77"/>
                  <a:gd name="T2" fmla="*/ 0 w 78"/>
                  <a:gd name="T3" fmla="*/ 0 h 77"/>
                  <a:gd name="T4" fmla="*/ 0 w 78"/>
                  <a:gd name="T5" fmla="*/ 0 h 77"/>
                  <a:gd name="T6" fmla="*/ 0 w 78"/>
                  <a:gd name="T7" fmla="*/ 0 h 77"/>
                  <a:gd name="T8" fmla="*/ 0 w 78"/>
                  <a:gd name="T9" fmla="*/ 0 h 77"/>
                  <a:gd name="T10" fmla="*/ 0 w 78"/>
                  <a:gd name="T11" fmla="*/ 0 h 77"/>
                  <a:gd name="T12" fmla="*/ 0 w 78"/>
                  <a:gd name="T13" fmla="*/ 0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77">
                    <a:moveTo>
                      <a:pt x="66" y="77"/>
                    </a:moveTo>
                    <a:cubicBezTo>
                      <a:pt x="72" y="77"/>
                      <a:pt x="78" y="72"/>
                      <a:pt x="78" y="6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5" y="77"/>
                      <a:pt x="12" y="77"/>
                    </a:cubicBezTo>
                    <a:lnTo>
                      <a:pt x="66" y="77"/>
                    </a:lnTo>
                    <a:close/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46" name="Freeform 8624">
                <a:extLst>
                  <a:ext uri="{FF2B5EF4-FFF2-40B4-BE49-F238E27FC236}">
                    <a16:creationId xmlns:a16="http://schemas.microsoft.com/office/drawing/2014/main" id="{6C34EC1E-0B29-741F-582F-732F6B48D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" y="1577"/>
                <a:ext cx="13" cy="1"/>
              </a:xfrm>
              <a:custGeom>
                <a:avLst/>
                <a:gdLst>
                  <a:gd name="T0" fmla="*/ 0 w 82"/>
                  <a:gd name="T1" fmla="*/ 0 h 12"/>
                  <a:gd name="T2" fmla="*/ 0 w 82"/>
                  <a:gd name="T3" fmla="*/ 0 h 12"/>
                  <a:gd name="T4" fmla="*/ 0 w 8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2" h="12">
                    <a:moveTo>
                      <a:pt x="0" y="0"/>
                    </a:moveTo>
                    <a:lnTo>
                      <a:pt x="41" y="12"/>
                    </a:lnTo>
                    <a:lnTo>
                      <a:pt x="82" y="0"/>
                    </a:lnTo>
                  </a:path>
                </a:pathLst>
              </a:custGeom>
              <a:grpFill/>
              <a:ln w="15875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47" name="Line 8625">
                <a:extLst>
                  <a:ext uri="{FF2B5EF4-FFF2-40B4-BE49-F238E27FC236}">
                    <a16:creationId xmlns:a16="http://schemas.microsoft.com/office/drawing/2014/main" id="{E0B528A0-8132-24D8-2512-C88A45815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" y="1578"/>
                <a:ext cx="0" cy="8"/>
              </a:xfrm>
              <a:prstGeom prst="line">
                <a:avLst/>
              </a:prstGeom>
              <a:grp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281" name="AutoShape 159">
              <a:extLst>
                <a:ext uri="{FF2B5EF4-FFF2-40B4-BE49-F238E27FC236}">
                  <a16:creationId xmlns:a16="http://schemas.microsoft.com/office/drawing/2014/main" id="{A024EE4E-99BF-35E0-7EB7-4E7AA8CE2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919" y="4596714"/>
              <a:ext cx="65001" cy="5457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5875" cap="rnd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282" name="Freeform 160">
              <a:extLst>
                <a:ext uri="{FF2B5EF4-FFF2-40B4-BE49-F238E27FC236}">
                  <a16:creationId xmlns:a16="http://schemas.microsoft.com/office/drawing/2014/main" id="{2E4A7E10-DCD5-3D06-15F4-FB3371F03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4201040"/>
              <a:ext cx="260002" cy="395674"/>
            </a:xfrm>
            <a:custGeom>
              <a:avLst/>
              <a:gdLst>
                <a:gd name="T0" fmla="*/ 0 w 16"/>
                <a:gd name="T1" fmla="*/ 0 h 29"/>
                <a:gd name="T2" fmla="*/ 0 w 16"/>
                <a:gd name="T3" fmla="*/ 2147483646 h 29"/>
                <a:gd name="T4" fmla="*/ 2147483646 w 16"/>
                <a:gd name="T5" fmla="*/ 2147483646 h 29"/>
                <a:gd name="T6" fmla="*/ 2147483646 w 16"/>
                <a:gd name="T7" fmla="*/ 2147483646 h 29"/>
                <a:gd name="T8" fmla="*/ 2147483646 w 16"/>
                <a:gd name="T9" fmla="*/ 2147483646 h 29"/>
                <a:gd name="T10" fmla="*/ 2147483646 w 16"/>
                <a:gd name="T11" fmla="*/ 2147483646 h 29"/>
                <a:gd name="T12" fmla="*/ 2147483646 w 16"/>
                <a:gd name="T13" fmla="*/ 0 h 29"/>
                <a:gd name="T14" fmla="*/ 0 w 16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" h="29">
                  <a:moveTo>
                    <a:pt x="0" y="0"/>
                  </a:moveTo>
                  <a:cubicBezTo>
                    <a:pt x="0" y="3"/>
                    <a:pt x="0" y="4"/>
                    <a:pt x="0" y="9"/>
                  </a:cubicBezTo>
                  <a:cubicBezTo>
                    <a:pt x="0" y="13"/>
                    <a:pt x="0" y="12"/>
                    <a:pt x="1" y="18"/>
                  </a:cubicBezTo>
                  <a:cubicBezTo>
                    <a:pt x="2" y="21"/>
                    <a:pt x="2" y="23"/>
                    <a:pt x="5" y="29"/>
                  </a:cubicBezTo>
                  <a:cubicBezTo>
                    <a:pt x="9" y="27"/>
                    <a:pt x="11" y="22"/>
                    <a:pt x="13" y="19"/>
                  </a:cubicBezTo>
                  <a:cubicBezTo>
                    <a:pt x="15" y="16"/>
                    <a:pt x="15" y="13"/>
                    <a:pt x="16" y="10"/>
                  </a:cubicBezTo>
                  <a:cubicBezTo>
                    <a:pt x="16" y="7"/>
                    <a:pt x="16" y="5"/>
                    <a:pt x="16" y="0"/>
                  </a:cubicBezTo>
                  <a:cubicBezTo>
                    <a:pt x="9" y="0"/>
                    <a:pt x="8" y="0"/>
                    <a:pt x="0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3" name="Freeform 161">
              <a:extLst>
                <a:ext uri="{FF2B5EF4-FFF2-40B4-BE49-F238E27FC236}">
                  <a16:creationId xmlns:a16="http://schemas.microsoft.com/office/drawing/2014/main" id="{1C7D47F8-5366-8B08-76C5-6DD9F44C5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432986"/>
              <a:ext cx="211252" cy="163727"/>
            </a:xfrm>
            <a:custGeom>
              <a:avLst/>
              <a:gdLst>
                <a:gd name="T0" fmla="*/ 0 w 13"/>
                <a:gd name="T1" fmla="*/ 2147483646 h 12"/>
                <a:gd name="T2" fmla="*/ 2147483646 w 13"/>
                <a:gd name="T3" fmla="*/ 2147483646 h 12"/>
                <a:gd name="T4" fmla="*/ 2147483646 w 13"/>
                <a:gd name="T5" fmla="*/ 0 h 12"/>
                <a:gd name="T6" fmla="*/ 0 w 13"/>
                <a:gd name="T7" fmla="*/ 2147483646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2">
                  <a:moveTo>
                    <a:pt x="0" y="1"/>
                  </a:moveTo>
                  <a:cubicBezTo>
                    <a:pt x="1" y="5"/>
                    <a:pt x="3" y="12"/>
                    <a:pt x="5" y="12"/>
                  </a:cubicBezTo>
                  <a:cubicBezTo>
                    <a:pt x="9" y="9"/>
                    <a:pt x="10" y="7"/>
                    <a:pt x="13" y="0"/>
                  </a:cubicBezTo>
                  <a:cubicBezTo>
                    <a:pt x="9" y="1"/>
                    <a:pt x="5" y="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284" name="Group 163">
              <a:extLst>
                <a:ext uri="{FF2B5EF4-FFF2-40B4-BE49-F238E27FC236}">
                  <a16:creationId xmlns:a16="http://schemas.microsoft.com/office/drawing/2014/main" id="{BB0CDAFA-1E14-79E4-275B-447640094B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0166" y="3928162"/>
              <a:ext cx="747508" cy="122795"/>
              <a:chOff x="93" y="119"/>
              <a:chExt cx="104" cy="19"/>
            </a:xfrm>
          </p:grpSpPr>
          <p:sp>
            <p:nvSpPr>
              <p:cNvPr id="11343" name="Freeform 164">
                <a:extLst>
                  <a:ext uri="{FF2B5EF4-FFF2-40B4-BE49-F238E27FC236}">
                    <a16:creationId xmlns:a16="http://schemas.microsoft.com/office/drawing/2014/main" id="{86464931-6CBC-18A5-E1D6-1C2BD5497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44" name="Freeform 165">
                <a:extLst>
                  <a:ext uri="{FF2B5EF4-FFF2-40B4-BE49-F238E27FC236}">
                    <a16:creationId xmlns:a16="http://schemas.microsoft.com/office/drawing/2014/main" id="{7441A20A-D8D8-EFAD-8025-8D945209D3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3" y="119"/>
                <a:ext cx="16" cy="19"/>
              </a:xfrm>
              <a:custGeom>
                <a:avLst/>
                <a:gdLst>
                  <a:gd name="T0" fmla="*/ 3 w 16"/>
                  <a:gd name="T1" fmla="*/ 5 h 19"/>
                  <a:gd name="T2" fmla="*/ 9 w 16"/>
                  <a:gd name="T3" fmla="*/ 0 h 19"/>
                  <a:gd name="T4" fmla="*/ 16 w 16"/>
                  <a:gd name="T5" fmla="*/ 7 h 19"/>
                  <a:gd name="T6" fmla="*/ 7 w 16"/>
                  <a:gd name="T7" fmla="*/ 17 h 19"/>
                  <a:gd name="T8" fmla="*/ 3 w 16"/>
                  <a:gd name="T9" fmla="*/ 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3" y="5"/>
                    </a:moveTo>
                    <a:cubicBezTo>
                      <a:pt x="5" y="3"/>
                      <a:pt x="6" y="1"/>
                      <a:pt x="9" y="0"/>
                    </a:cubicBezTo>
                    <a:cubicBezTo>
                      <a:pt x="13" y="1"/>
                      <a:pt x="16" y="4"/>
                      <a:pt x="16" y="7"/>
                    </a:cubicBezTo>
                    <a:cubicBezTo>
                      <a:pt x="15" y="13"/>
                      <a:pt x="12" y="15"/>
                      <a:pt x="7" y="17"/>
                    </a:cubicBezTo>
                    <a:cubicBezTo>
                      <a:pt x="0" y="18"/>
                      <a:pt x="2" y="19"/>
                      <a:pt x="3" y="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285" name="Freeform 166">
              <a:extLst>
                <a:ext uri="{FF2B5EF4-FFF2-40B4-BE49-F238E27FC236}">
                  <a16:creationId xmlns:a16="http://schemas.microsoft.com/office/drawing/2014/main" id="{1D923CEC-C282-B562-2928-09F510DF4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416" y="3737146"/>
              <a:ext cx="585005" cy="573045"/>
            </a:xfrm>
            <a:custGeom>
              <a:avLst/>
              <a:gdLst>
                <a:gd name="T0" fmla="*/ 2147483646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42">
                  <a:moveTo>
                    <a:pt x="3" y="33"/>
                  </a:moveTo>
                  <a:cubicBezTo>
                    <a:pt x="4" y="35"/>
                    <a:pt x="6" y="37"/>
                    <a:pt x="9" y="39"/>
                  </a:cubicBezTo>
                  <a:cubicBezTo>
                    <a:pt x="12" y="41"/>
                    <a:pt x="14" y="42"/>
                    <a:pt x="17" y="42"/>
                  </a:cubicBezTo>
                  <a:cubicBezTo>
                    <a:pt x="25" y="41"/>
                    <a:pt x="28" y="39"/>
                    <a:pt x="30" y="37"/>
                  </a:cubicBezTo>
                  <a:cubicBezTo>
                    <a:pt x="32" y="35"/>
                    <a:pt x="33" y="33"/>
                    <a:pt x="34" y="31"/>
                  </a:cubicBezTo>
                  <a:cubicBezTo>
                    <a:pt x="36" y="28"/>
                    <a:pt x="36" y="13"/>
                    <a:pt x="34" y="9"/>
                  </a:cubicBezTo>
                  <a:cubicBezTo>
                    <a:pt x="32" y="4"/>
                    <a:pt x="29" y="2"/>
                    <a:pt x="25" y="1"/>
                  </a:cubicBezTo>
                  <a:cubicBezTo>
                    <a:pt x="19" y="1"/>
                    <a:pt x="15" y="0"/>
                    <a:pt x="9" y="2"/>
                  </a:cubicBezTo>
                  <a:cubicBezTo>
                    <a:pt x="8" y="3"/>
                    <a:pt x="6" y="4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9"/>
                    <a:pt x="2" y="11"/>
                    <a:pt x="2" y="11"/>
                  </a:cubicBezTo>
                  <a:cubicBezTo>
                    <a:pt x="0" y="18"/>
                    <a:pt x="2" y="32"/>
                    <a:pt x="3" y="33"/>
                  </a:cubicBezTo>
                  <a:close/>
                </a:path>
              </a:pathLst>
            </a:custGeom>
            <a:solidFill>
              <a:srgbClr val="FFCC99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6" name="Freeform 167">
              <a:extLst>
                <a:ext uri="{FF2B5EF4-FFF2-40B4-BE49-F238E27FC236}">
                  <a16:creationId xmlns:a16="http://schemas.microsoft.com/office/drawing/2014/main" id="{62A8F8CF-8893-8E6F-2082-FA41B3740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417" y="3873586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7" name="Freeform 168">
              <a:extLst>
                <a:ext uri="{FF2B5EF4-FFF2-40B4-BE49-F238E27FC236}">
                  <a16:creationId xmlns:a16="http://schemas.microsoft.com/office/drawing/2014/main" id="{B4F70A51-8447-50EA-2A0D-EB58846A4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852" y="3655284"/>
              <a:ext cx="650007" cy="395674"/>
            </a:xfrm>
            <a:custGeom>
              <a:avLst/>
              <a:gdLst>
                <a:gd name="T0" fmla="*/ 2147483646 w 41"/>
                <a:gd name="T1" fmla="*/ 2147483646 h 28"/>
                <a:gd name="T2" fmla="*/ 0 w 41"/>
                <a:gd name="T3" fmla="*/ 2147483646 h 28"/>
                <a:gd name="T4" fmla="*/ 0 w 41"/>
                <a:gd name="T5" fmla="*/ 2147483646 h 28"/>
                <a:gd name="T6" fmla="*/ 0 w 41"/>
                <a:gd name="T7" fmla="*/ 2147483646 h 28"/>
                <a:gd name="T8" fmla="*/ 2147483646 w 41"/>
                <a:gd name="T9" fmla="*/ 2147483646 h 28"/>
                <a:gd name="T10" fmla="*/ 2147483646 w 41"/>
                <a:gd name="T11" fmla="*/ 2147483646 h 28"/>
                <a:gd name="T12" fmla="*/ 2147483646 w 41"/>
                <a:gd name="T13" fmla="*/ 2147483646 h 28"/>
                <a:gd name="T14" fmla="*/ 2147483646 w 41"/>
                <a:gd name="T15" fmla="*/ 2147483646 h 28"/>
                <a:gd name="T16" fmla="*/ 2147483646 w 41"/>
                <a:gd name="T17" fmla="*/ 2147483646 h 28"/>
                <a:gd name="T18" fmla="*/ 2147483646 w 41"/>
                <a:gd name="T19" fmla="*/ 2147483646 h 28"/>
                <a:gd name="T20" fmla="*/ 2147483646 w 41"/>
                <a:gd name="T21" fmla="*/ 2147483646 h 28"/>
                <a:gd name="T22" fmla="*/ 2147483646 w 41"/>
                <a:gd name="T23" fmla="*/ 2147483646 h 28"/>
                <a:gd name="T24" fmla="*/ 2147483646 w 41"/>
                <a:gd name="T25" fmla="*/ 0 h 28"/>
                <a:gd name="T26" fmla="*/ 2147483646 w 41"/>
                <a:gd name="T27" fmla="*/ 2147483646 h 28"/>
                <a:gd name="T28" fmla="*/ 2147483646 w 41"/>
                <a:gd name="T29" fmla="*/ 2147483646 h 28"/>
                <a:gd name="T30" fmla="*/ 2147483646 w 41"/>
                <a:gd name="T31" fmla="*/ 2147483646 h 28"/>
                <a:gd name="T32" fmla="*/ 2147483646 w 41"/>
                <a:gd name="T33" fmla="*/ 2147483646 h 28"/>
                <a:gd name="T34" fmla="*/ 2147483646 w 41"/>
                <a:gd name="T35" fmla="*/ 2147483646 h 28"/>
                <a:gd name="T36" fmla="*/ 2147483646 w 41"/>
                <a:gd name="T37" fmla="*/ 2147483646 h 28"/>
                <a:gd name="T38" fmla="*/ 2147483646 w 41"/>
                <a:gd name="T39" fmla="*/ 2147483646 h 28"/>
                <a:gd name="T40" fmla="*/ 2147483646 w 41"/>
                <a:gd name="T41" fmla="*/ 2147483646 h 28"/>
                <a:gd name="T42" fmla="*/ 2147483646 w 41"/>
                <a:gd name="T43" fmla="*/ 2147483646 h 28"/>
                <a:gd name="T44" fmla="*/ 2147483646 w 41"/>
                <a:gd name="T45" fmla="*/ 2147483646 h 28"/>
                <a:gd name="T46" fmla="*/ 2147483646 w 41"/>
                <a:gd name="T47" fmla="*/ 2147483646 h 28"/>
                <a:gd name="T48" fmla="*/ 2147483646 w 41"/>
                <a:gd name="T49" fmla="*/ 2147483646 h 28"/>
                <a:gd name="T50" fmla="*/ 2147483646 w 41"/>
                <a:gd name="T51" fmla="*/ 2147483646 h 28"/>
                <a:gd name="T52" fmla="*/ 2147483646 w 41"/>
                <a:gd name="T53" fmla="*/ 2147483646 h 28"/>
                <a:gd name="T54" fmla="*/ 2147483646 w 41"/>
                <a:gd name="T55" fmla="*/ 2147483646 h 28"/>
                <a:gd name="T56" fmla="*/ 2147483646 w 41"/>
                <a:gd name="T57" fmla="*/ 2147483646 h 28"/>
                <a:gd name="T58" fmla="*/ 2147483646 w 41"/>
                <a:gd name="T59" fmla="*/ 2147483646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1" h="28">
                  <a:moveTo>
                    <a:pt x="3" y="22"/>
                  </a:moveTo>
                  <a:cubicBezTo>
                    <a:pt x="4" y="22"/>
                    <a:pt x="1" y="20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1" y="14"/>
                    <a:pt x="1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5"/>
                    <a:pt x="9" y="3"/>
                    <a:pt x="10" y="2"/>
                  </a:cubicBezTo>
                  <a:cubicBezTo>
                    <a:pt x="11" y="1"/>
                    <a:pt x="13" y="1"/>
                    <a:pt x="14" y="1"/>
                  </a:cubicBezTo>
                  <a:cubicBezTo>
                    <a:pt x="16" y="1"/>
                    <a:pt x="18" y="2"/>
                    <a:pt x="20" y="1"/>
                  </a:cubicBezTo>
                  <a:cubicBezTo>
                    <a:pt x="21" y="1"/>
                    <a:pt x="23" y="0"/>
                    <a:pt x="23" y="0"/>
                  </a:cubicBezTo>
                  <a:cubicBezTo>
                    <a:pt x="26" y="0"/>
                    <a:pt x="27" y="0"/>
                    <a:pt x="31" y="2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6" y="6"/>
                    <a:pt x="38" y="7"/>
                    <a:pt x="38" y="7"/>
                  </a:cubicBezTo>
                  <a:cubicBezTo>
                    <a:pt x="38" y="8"/>
                    <a:pt x="38" y="10"/>
                    <a:pt x="38" y="11"/>
                  </a:cubicBezTo>
                  <a:cubicBezTo>
                    <a:pt x="39" y="11"/>
                    <a:pt x="39" y="11"/>
                    <a:pt x="40" y="12"/>
                  </a:cubicBezTo>
                  <a:cubicBezTo>
                    <a:pt x="40" y="13"/>
                    <a:pt x="41" y="15"/>
                    <a:pt x="41" y="15"/>
                  </a:cubicBezTo>
                  <a:cubicBezTo>
                    <a:pt x="41" y="16"/>
                    <a:pt x="41" y="18"/>
                    <a:pt x="41" y="18"/>
                  </a:cubicBezTo>
                  <a:cubicBezTo>
                    <a:pt x="41" y="18"/>
                    <a:pt x="41" y="18"/>
                    <a:pt x="41" y="19"/>
                  </a:cubicBezTo>
                  <a:cubicBezTo>
                    <a:pt x="40" y="20"/>
                    <a:pt x="38" y="28"/>
                    <a:pt x="38" y="27"/>
                  </a:cubicBezTo>
                  <a:cubicBezTo>
                    <a:pt x="38" y="27"/>
                    <a:pt x="37" y="21"/>
                    <a:pt x="37" y="19"/>
                  </a:cubicBezTo>
                  <a:cubicBezTo>
                    <a:pt x="37" y="17"/>
                    <a:pt x="36" y="17"/>
                    <a:pt x="35" y="16"/>
                  </a:cubicBezTo>
                  <a:cubicBezTo>
                    <a:pt x="34" y="15"/>
                    <a:pt x="33" y="15"/>
                    <a:pt x="32" y="14"/>
                  </a:cubicBezTo>
                  <a:cubicBezTo>
                    <a:pt x="31" y="13"/>
                    <a:pt x="28" y="8"/>
                    <a:pt x="26" y="7"/>
                  </a:cubicBezTo>
                  <a:cubicBezTo>
                    <a:pt x="23" y="6"/>
                    <a:pt x="22" y="6"/>
                    <a:pt x="17" y="6"/>
                  </a:cubicBezTo>
                  <a:cubicBezTo>
                    <a:pt x="12" y="7"/>
                    <a:pt x="11" y="9"/>
                    <a:pt x="10" y="11"/>
                  </a:cubicBezTo>
                  <a:cubicBezTo>
                    <a:pt x="8" y="13"/>
                    <a:pt x="4" y="16"/>
                    <a:pt x="3" y="18"/>
                  </a:cubicBezTo>
                  <a:cubicBezTo>
                    <a:pt x="3" y="19"/>
                    <a:pt x="4" y="22"/>
                    <a:pt x="3" y="22"/>
                  </a:cubicBezTo>
                  <a:close/>
                </a:path>
              </a:pathLst>
            </a:custGeom>
            <a:solidFill>
              <a:srgbClr val="444600"/>
            </a:solidFill>
            <a:ln w="1587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8" name="Freeform 169">
              <a:extLst>
                <a:ext uri="{FF2B5EF4-FFF2-40B4-BE49-F238E27FC236}">
                  <a16:creationId xmlns:a16="http://schemas.microsoft.com/office/drawing/2014/main" id="{3CA1B5AE-32BD-EA32-1D80-C208AA87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919" y="3996382"/>
              <a:ext cx="97501" cy="13644"/>
            </a:xfrm>
            <a:custGeom>
              <a:avLst/>
              <a:gdLst>
                <a:gd name="T0" fmla="*/ 0 w 7"/>
                <a:gd name="T1" fmla="*/ 0 h 1"/>
                <a:gd name="T2" fmla="*/ 2147483646 w 7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lnTo>
                    <a:pt x="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9" name="Line 170">
              <a:extLst>
                <a:ext uri="{FF2B5EF4-FFF2-40B4-BE49-F238E27FC236}">
                  <a16:creationId xmlns:a16="http://schemas.microsoft.com/office/drawing/2014/main" id="{1FBE0137-DF94-87B6-6D26-5B6C0CC00B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668" y="3969094"/>
              <a:ext cx="4875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0" name="Line 171">
              <a:extLst>
                <a:ext uri="{FF2B5EF4-FFF2-40B4-BE49-F238E27FC236}">
                  <a16:creationId xmlns:a16="http://schemas.microsoft.com/office/drawing/2014/main" id="{0DB0A5AB-2912-E81E-E797-71D91AE9BF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8921" y="3955450"/>
              <a:ext cx="81250" cy="2728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1" name="Oval 172">
              <a:extLst>
                <a:ext uri="{FF2B5EF4-FFF2-40B4-BE49-F238E27FC236}">
                  <a16:creationId xmlns:a16="http://schemas.microsoft.com/office/drawing/2014/main" id="{48D365C2-7BA5-BDA8-A540-06BAA1A1A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0168" y="3914518"/>
              <a:ext cx="178752" cy="163727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292" name="Oval 173">
              <a:extLst>
                <a:ext uri="{FF2B5EF4-FFF2-40B4-BE49-F238E27FC236}">
                  <a16:creationId xmlns:a16="http://schemas.microsoft.com/office/drawing/2014/main" id="{1D5F7FB4-C3BE-9633-7DC3-A81885E1576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93921" y="3900874"/>
              <a:ext cx="211252" cy="177371"/>
            </a:xfrm>
            <a:prstGeom prst="ellipse">
              <a:avLst/>
            </a:prstGeom>
            <a:solidFill>
              <a:srgbClr val="FFFFFF"/>
            </a:solidFill>
            <a:ln w="158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293" name="Freeform 174">
              <a:extLst>
                <a:ext uri="{FF2B5EF4-FFF2-40B4-BE49-F238E27FC236}">
                  <a16:creationId xmlns:a16="http://schemas.microsoft.com/office/drawing/2014/main" id="{764D9EC2-E085-F9F8-5785-FFD0FDCED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2668" y="3969094"/>
              <a:ext cx="48750" cy="136439"/>
            </a:xfrm>
            <a:custGeom>
              <a:avLst/>
              <a:gdLst>
                <a:gd name="T0" fmla="*/ 2147483646 w 3"/>
                <a:gd name="T1" fmla="*/ 0 h 10"/>
                <a:gd name="T2" fmla="*/ 2147483646 w 3"/>
                <a:gd name="T3" fmla="*/ 2147483646 h 10"/>
                <a:gd name="T4" fmla="*/ 0 w 3"/>
                <a:gd name="T5" fmla="*/ 2147483646 h 10"/>
                <a:gd name="T6" fmla="*/ 2147483646 w 3"/>
                <a:gd name="T7" fmla="*/ 2147483646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2" y="0"/>
                    <a:pt x="2" y="2"/>
                    <a:pt x="2" y="3"/>
                  </a:cubicBezTo>
                  <a:cubicBezTo>
                    <a:pt x="2" y="4"/>
                    <a:pt x="0" y="7"/>
                    <a:pt x="0" y="8"/>
                  </a:cubicBezTo>
                  <a:cubicBezTo>
                    <a:pt x="0" y="10"/>
                    <a:pt x="1" y="10"/>
                    <a:pt x="3" y="10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4" name="Freeform 175">
              <a:extLst>
                <a:ext uri="{FF2B5EF4-FFF2-40B4-BE49-F238E27FC236}">
                  <a16:creationId xmlns:a16="http://schemas.microsoft.com/office/drawing/2014/main" id="{B5E0FC33-37D7-5C45-B385-292D3AEAD7B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58920" y="3859942"/>
              <a:ext cx="97501" cy="27288"/>
            </a:xfrm>
            <a:custGeom>
              <a:avLst/>
              <a:gdLst>
                <a:gd name="T0" fmla="*/ 2147483646 w 6"/>
                <a:gd name="T1" fmla="*/ 2147483646 h 2"/>
                <a:gd name="T2" fmla="*/ 0 w 6"/>
                <a:gd name="T3" fmla="*/ 2147483646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4" y="0"/>
                    <a:pt x="1" y="1"/>
                    <a:pt x="0" y="2"/>
                  </a:cubicBez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5" name="Freeform 186">
              <a:extLst>
                <a:ext uri="{FF2B5EF4-FFF2-40B4-BE49-F238E27FC236}">
                  <a16:creationId xmlns:a16="http://schemas.microsoft.com/office/drawing/2014/main" id="{5C933ABC-5C27-C51F-8488-2383A3571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4146465"/>
              <a:ext cx="195002" cy="81864"/>
            </a:xfrm>
            <a:custGeom>
              <a:avLst/>
              <a:gdLst>
                <a:gd name="T0" fmla="*/ 0 w 12"/>
                <a:gd name="T1" fmla="*/ 2147483646 h 6"/>
                <a:gd name="T2" fmla="*/ 2147483646 w 12"/>
                <a:gd name="T3" fmla="*/ 0 h 6"/>
                <a:gd name="T4" fmla="*/ 2147483646 w 12"/>
                <a:gd name="T5" fmla="*/ 2147483646 h 6"/>
                <a:gd name="T6" fmla="*/ 0 w 12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0" y="1"/>
                  </a:moveTo>
                  <a:cubicBezTo>
                    <a:pt x="0" y="0"/>
                    <a:pt x="8" y="0"/>
                    <a:pt x="11" y="0"/>
                  </a:cubicBezTo>
                  <a:cubicBezTo>
                    <a:pt x="12" y="1"/>
                    <a:pt x="7" y="6"/>
                    <a:pt x="5" y="6"/>
                  </a:cubicBezTo>
                  <a:cubicBezTo>
                    <a:pt x="3" y="6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F0000"/>
            </a:solidFill>
            <a:ln w="1587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6" name="Freeform 187">
              <a:extLst>
                <a:ext uri="{FF2B5EF4-FFF2-40B4-BE49-F238E27FC236}">
                  <a16:creationId xmlns:a16="http://schemas.microsoft.com/office/drawing/2014/main" id="{AF998EA5-FB8F-A264-1959-7DB7EDF5C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920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7" name="Freeform 188">
              <a:extLst>
                <a:ext uri="{FF2B5EF4-FFF2-40B4-BE49-F238E27FC236}">
                  <a16:creationId xmlns:a16="http://schemas.microsoft.com/office/drawing/2014/main" id="{17D14CF0-9532-133F-2EC7-E33344668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5167" y="3955450"/>
              <a:ext cx="65001" cy="54575"/>
            </a:xfrm>
            <a:custGeom>
              <a:avLst/>
              <a:gdLst>
                <a:gd name="T0" fmla="*/ 0 w 5"/>
                <a:gd name="T1" fmla="*/ 2147483646 h 5"/>
                <a:gd name="T2" fmla="*/ 2147483646 w 5"/>
                <a:gd name="T3" fmla="*/ 214748364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1" y="3"/>
                    <a:pt x="2" y="0"/>
                    <a:pt x="5" y="5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8" name="Freeform 189">
              <a:extLst>
                <a:ext uri="{FF2B5EF4-FFF2-40B4-BE49-F238E27FC236}">
                  <a16:creationId xmlns:a16="http://schemas.microsoft.com/office/drawing/2014/main" id="{5DD3B013-D4A6-0069-44EA-B66722C52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416" y="4637645"/>
              <a:ext cx="81250" cy="518469"/>
            </a:xfrm>
            <a:custGeom>
              <a:avLst/>
              <a:gdLst>
                <a:gd name="T0" fmla="*/ 2147483646 w 5"/>
                <a:gd name="T1" fmla="*/ 0 h 38"/>
                <a:gd name="T2" fmla="*/ 2147483646 w 5"/>
                <a:gd name="T3" fmla="*/ 2147483646 h 3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8">
                  <a:moveTo>
                    <a:pt x="2" y="0"/>
                  </a:moveTo>
                  <a:cubicBezTo>
                    <a:pt x="0" y="14"/>
                    <a:pt x="5" y="38"/>
                    <a:pt x="5" y="38"/>
                  </a:cubicBezTo>
                </a:path>
              </a:pathLst>
            </a:custGeom>
            <a:solidFill>
              <a:srgbClr val="FFFFCC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9" name="Freeform 190">
              <a:extLst>
                <a:ext uri="{FF2B5EF4-FFF2-40B4-BE49-F238E27FC236}">
                  <a16:creationId xmlns:a16="http://schemas.microsoft.com/office/drawing/2014/main" id="{3E3348FF-B2F6-D8C0-2859-DE117A393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74" y="4637645"/>
              <a:ext cx="16250" cy="150084"/>
            </a:xfrm>
            <a:custGeom>
              <a:avLst/>
              <a:gdLst>
                <a:gd name="T0" fmla="*/ 0 w 1"/>
                <a:gd name="T1" fmla="*/ 0 h 11"/>
                <a:gd name="T2" fmla="*/ 0 w 1"/>
                <a:gd name="T3" fmla="*/ 2147483646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1">
                  <a:moveTo>
                    <a:pt x="0" y="0"/>
                  </a:moveTo>
                  <a:cubicBezTo>
                    <a:pt x="0" y="5"/>
                    <a:pt x="1" y="5"/>
                    <a:pt x="0" y="11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0" name="Freeform 191">
              <a:extLst>
                <a:ext uri="{FF2B5EF4-FFF2-40B4-BE49-F238E27FC236}">
                  <a16:creationId xmlns:a16="http://schemas.microsoft.com/office/drawing/2014/main" id="{160EB61F-FF40-64D9-39E9-4D5B1C829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675" y="4706938"/>
              <a:ext cx="717550" cy="298450"/>
            </a:xfrm>
            <a:custGeom>
              <a:avLst/>
              <a:gdLst>
                <a:gd name="T0" fmla="*/ 44 w 44"/>
                <a:gd name="T1" fmla="*/ 7 h 22"/>
                <a:gd name="T2" fmla="*/ 29 w 44"/>
                <a:gd name="T3" fmla="*/ 22 h 22"/>
                <a:gd name="T4" fmla="*/ 0 w 44"/>
                <a:gd name="T5" fmla="*/ 13 h 22"/>
                <a:gd name="T6" fmla="*/ 7 w 44"/>
                <a:gd name="T7" fmla="*/ 8 h 22"/>
                <a:gd name="T8" fmla="*/ 7 w 44"/>
                <a:gd name="T9" fmla="*/ 1 h 22"/>
                <a:gd name="T10" fmla="*/ 30 w 44"/>
                <a:gd name="T11" fmla="*/ 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22">
                  <a:moveTo>
                    <a:pt x="44" y="7"/>
                  </a:moveTo>
                  <a:cubicBezTo>
                    <a:pt x="44" y="12"/>
                    <a:pt x="42" y="21"/>
                    <a:pt x="29" y="22"/>
                  </a:cubicBezTo>
                  <a:cubicBezTo>
                    <a:pt x="22" y="22"/>
                    <a:pt x="7" y="20"/>
                    <a:pt x="0" y="13"/>
                  </a:cubicBezTo>
                  <a:cubicBezTo>
                    <a:pt x="1" y="12"/>
                    <a:pt x="5" y="12"/>
                    <a:pt x="7" y="8"/>
                  </a:cubicBezTo>
                  <a:cubicBezTo>
                    <a:pt x="7" y="6"/>
                    <a:pt x="7" y="1"/>
                    <a:pt x="7" y="1"/>
                  </a:cubicBezTo>
                  <a:cubicBezTo>
                    <a:pt x="10" y="0"/>
                    <a:pt x="33" y="7"/>
                    <a:pt x="30" y="6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01" name="Freeform 192">
              <a:extLst>
                <a:ext uri="{FF2B5EF4-FFF2-40B4-BE49-F238E27FC236}">
                  <a16:creationId xmlns:a16="http://schemas.microsoft.com/office/drawing/2014/main" id="{BB9DB052-5F3D-8973-53B8-DC5F986E3FA9}"/>
                </a:ext>
              </a:extLst>
            </p:cNvPr>
            <p:cNvSpPr>
              <a:spLocks/>
            </p:cNvSpPr>
            <p:nvPr/>
          </p:nvSpPr>
          <p:spPr bwMode="auto">
            <a:xfrm rot="21032260" flipH="1">
              <a:off x="3251200" y="4719638"/>
              <a:ext cx="341312" cy="149225"/>
            </a:xfrm>
            <a:custGeom>
              <a:avLst/>
              <a:gdLst>
                <a:gd name="T0" fmla="*/ 10 w 21"/>
                <a:gd name="T1" fmla="*/ 0 h 11"/>
                <a:gd name="T2" fmla="*/ 20 w 21"/>
                <a:gd name="T3" fmla="*/ 7 h 11"/>
                <a:gd name="T4" fmla="*/ 14 w 21"/>
                <a:gd name="T5" fmla="*/ 6 h 11"/>
                <a:gd name="T6" fmla="*/ 0 w 21"/>
                <a:gd name="T7" fmla="*/ 10 h 11"/>
                <a:gd name="T8" fmla="*/ 10 w 2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1">
                  <a:moveTo>
                    <a:pt x="10" y="0"/>
                  </a:moveTo>
                  <a:cubicBezTo>
                    <a:pt x="16" y="1"/>
                    <a:pt x="18" y="6"/>
                    <a:pt x="20" y="7"/>
                  </a:cubicBezTo>
                  <a:cubicBezTo>
                    <a:pt x="21" y="9"/>
                    <a:pt x="18" y="4"/>
                    <a:pt x="14" y="6"/>
                  </a:cubicBezTo>
                  <a:cubicBezTo>
                    <a:pt x="11" y="7"/>
                    <a:pt x="4" y="9"/>
                    <a:pt x="0" y="10"/>
                  </a:cubicBezTo>
                  <a:cubicBezTo>
                    <a:pt x="1" y="11"/>
                    <a:pt x="6" y="2"/>
                    <a:pt x="1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02" name="Freeform 193">
              <a:extLst>
                <a:ext uri="{FF2B5EF4-FFF2-40B4-BE49-F238E27FC236}">
                  <a16:creationId xmlns:a16="http://schemas.microsoft.com/office/drawing/2014/main" id="{E1FBD6B7-A570-981E-F363-5DE052D08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7670" y="4664933"/>
              <a:ext cx="406254" cy="191015"/>
            </a:xfrm>
            <a:custGeom>
              <a:avLst/>
              <a:gdLst>
                <a:gd name="T0" fmla="*/ 2147483646 w 25"/>
                <a:gd name="T1" fmla="*/ 0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2147483646 w 25"/>
                <a:gd name="T7" fmla="*/ 2147483646 h 14"/>
                <a:gd name="T8" fmla="*/ 2147483646 w 2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14">
                  <a:moveTo>
                    <a:pt x="17" y="0"/>
                  </a:moveTo>
                  <a:cubicBezTo>
                    <a:pt x="21" y="1"/>
                    <a:pt x="24" y="2"/>
                    <a:pt x="25" y="8"/>
                  </a:cubicBezTo>
                  <a:cubicBezTo>
                    <a:pt x="14" y="6"/>
                    <a:pt x="17" y="7"/>
                    <a:pt x="6" y="14"/>
                  </a:cubicBezTo>
                  <a:cubicBezTo>
                    <a:pt x="2" y="14"/>
                    <a:pt x="0" y="8"/>
                    <a:pt x="1" y="6"/>
                  </a:cubicBezTo>
                  <a:cubicBezTo>
                    <a:pt x="2" y="7"/>
                    <a:pt x="12" y="2"/>
                    <a:pt x="17" y="0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3" name="Freeform 194">
              <a:extLst>
                <a:ext uri="{FF2B5EF4-FFF2-40B4-BE49-F238E27FC236}">
                  <a16:creationId xmlns:a16="http://schemas.microsoft.com/office/drawing/2014/main" id="{DC75A8E4-6C14-AB84-701A-DA1602695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487" y="4665663"/>
              <a:ext cx="615950" cy="366712"/>
            </a:xfrm>
            <a:custGeom>
              <a:avLst/>
              <a:gdLst>
                <a:gd name="T0" fmla="*/ 2 w 38"/>
                <a:gd name="T1" fmla="*/ 0 h 27"/>
                <a:gd name="T2" fmla="*/ 2 w 38"/>
                <a:gd name="T3" fmla="*/ 18 h 27"/>
                <a:gd name="T4" fmla="*/ 16 w 38"/>
                <a:gd name="T5" fmla="*/ 26 h 27"/>
                <a:gd name="T6" fmla="*/ 38 w 38"/>
                <a:gd name="T7" fmla="*/ 15 h 27"/>
                <a:gd name="T8" fmla="*/ 34 w 38"/>
                <a:gd name="T9" fmla="*/ 3 h 27"/>
                <a:gd name="T10" fmla="*/ 8 w 38"/>
                <a:gd name="T11" fmla="*/ 1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27">
                  <a:moveTo>
                    <a:pt x="2" y="0"/>
                  </a:moveTo>
                  <a:cubicBezTo>
                    <a:pt x="2" y="4"/>
                    <a:pt x="0" y="14"/>
                    <a:pt x="2" y="18"/>
                  </a:cubicBezTo>
                  <a:cubicBezTo>
                    <a:pt x="4" y="22"/>
                    <a:pt x="10" y="27"/>
                    <a:pt x="16" y="26"/>
                  </a:cubicBezTo>
                  <a:cubicBezTo>
                    <a:pt x="23" y="25"/>
                    <a:pt x="33" y="18"/>
                    <a:pt x="38" y="15"/>
                  </a:cubicBezTo>
                  <a:cubicBezTo>
                    <a:pt x="38" y="13"/>
                    <a:pt x="34" y="6"/>
                    <a:pt x="34" y="3"/>
                  </a:cubicBezTo>
                  <a:cubicBezTo>
                    <a:pt x="30" y="2"/>
                    <a:pt x="4" y="12"/>
                    <a:pt x="8" y="11"/>
                  </a:cubicBezTo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04" name="Freeform 195">
              <a:extLst>
                <a:ext uri="{FF2B5EF4-FFF2-40B4-BE49-F238E27FC236}">
                  <a16:creationId xmlns:a16="http://schemas.microsoft.com/office/drawing/2014/main" id="{F8992CA7-24DF-FC8F-F7F2-CCE6EC86A974}"/>
                </a:ext>
              </a:extLst>
            </p:cNvPr>
            <p:cNvSpPr>
              <a:spLocks/>
            </p:cNvSpPr>
            <p:nvPr/>
          </p:nvSpPr>
          <p:spPr bwMode="auto">
            <a:xfrm rot="1357192">
              <a:off x="3562350" y="4760913"/>
              <a:ext cx="177800" cy="123825"/>
            </a:xfrm>
            <a:custGeom>
              <a:avLst/>
              <a:gdLst>
                <a:gd name="T0" fmla="*/ 0 w 14"/>
                <a:gd name="T1" fmla="*/ 0 h 5"/>
                <a:gd name="T2" fmla="*/ 2 w 14"/>
                <a:gd name="T3" fmla="*/ 547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cubicBezTo>
                    <a:pt x="3" y="2"/>
                    <a:pt x="5" y="4"/>
                    <a:pt x="14" y="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05" name="グループ化 215">
              <a:extLst>
                <a:ext uri="{FF2B5EF4-FFF2-40B4-BE49-F238E27FC236}">
                  <a16:creationId xmlns:a16="http://schemas.microsoft.com/office/drawing/2014/main" id="{546AE6FB-EE72-6D90-EF08-45A3B54314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6159" y="4624184"/>
              <a:ext cx="1120156" cy="1637860"/>
              <a:chOff x="5131734" y="2259502"/>
              <a:chExt cx="1119973" cy="1637907"/>
            </a:xfrm>
          </p:grpSpPr>
          <p:sp>
            <p:nvSpPr>
              <p:cNvPr id="11330" name="Freeform 121">
                <a:extLst>
                  <a:ext uri="{FF2B5EF4-FFF2-40B4-BE49-F238E27FC236}">
                    <a16:creationId xmlns:a16="http://schemas.microsoft.com/office/drawing/2014/main" id="{5B172676-36ED-45CB-454F-B838D0388AD1}"/>
                  </a:ext>
                </a:extLst>
              </p:cNvPr>
              <p:cNvSpPr>
                <a:spLocks/>
              </p:cNvSpPr>
              <p:nvPr/>
            </p:nvSpPr>
            <p:spPr bwMode="auto">
              <a:xfrm rot="490223">
                <a:off x="5455578" y="2259502"/>
                <a:ext cx="48742" cy="368397"/>
              </a:xfrm>
              <a:custGeom>
                <a:avLst/>
                <a:gdLst>
                  <a:gd name="T0" fmla="*/ 2147483646 w 3"/>
                  <a:gd name="T1" fmla="*/ 0 h 27"/>
                  <a:gd name="T2" fmla="*/ 0 w 3"/>
                  <a:gd name="T3" fmla="*/ 2147483646 h 27"/>
                  <a:gd name="T4" fmla="*/ 2147483646 w 3"/>
                  <a:gd name="T5" fmla="*/ 2147483646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7">
                    <a:moveTo>
                      <a:pt x="3" y="0"/>
                    </a:moveTo>
                    <a:cubicBezTo>
                      <a:pt x="0" y="3"/>
                      <a:pt x="1" y="6"/>
                      <a:pt x="0" y="9"/>
                    </a:cubicBezTo>
                    <a:cubicBezTo>
                      <a:pt x="0" y="15"/>
                      <a:pt x="1" y="20"/>
                      <a:pt x="1" y="27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1" name="Freeform 197">
                <a:extLst>
                  <a:ext uri="{FF2B5EF4-FFF2-40B4-BE49-F238E27FC236}">
                    <a16:creationId xmlns:a16="http://schemas.microsoft.com/office/drawing/2014/main" id="{8622ADCA-0CBE-B9CD-9C29-F3977436C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4321" y="3050872"/>
                <a:ext cx="341197" cy="163732"/>
              </a:xfrm>
              <a:custGeom>
                <a:avLst/>
                <a:gdLst>
                  <a:gd name="T0" fmla="*/ 0 w 21"/>
                  <a:gd name="T1" fmla="*/ 0 h 12"/>
                  <a:gd name="T2" fmla="*/ 0 w 21"/>
                  <a:gd name="T3" fmla="*/ 2147483646 h 12"/>
                  <a:gd name="T4" fmla="*/ 2147483646 w 21"/>
                  <a:gd name="T5" fmla="*/ 2147483646 h 12"/>
                  <a:gd name="T6" fmla="*/ 2147483646 w 21"/>
                  <a:gd name="T7" fmla="*/ 0 h 12"/>
                  <a:gd name="T8" fmla="*/ 0 w 2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0" y="0"/>
                    </a:moveTo>
                    <a:cubicBezTo>
                      <a:pt x="0" y="3"/>
                      <a:pt x="0" y="5"/>
                      <a:pt x="0" y="10"/>
                    </a:cubicBezTo>
                    <a:cubicBezTo>
                      <a:pt x="6" y="12"/>
                      <a:pt x="14" y="12"/>
                      <a:pt x="21" y="10"/>
                    </a:cubicBezTo>
                    <a:cubicBezTo>
                      <a:pt x="21" y="6"/>
                      <a:pt x="20" y="3"/>
                      <a:pt x="19" y="0"/>
                    </a:cubicBezTo>
                    <a:cubicBezTo>
                      <a:pt x="10" y="1"/>
                      <a:pt x="11" y="2"/>
                      <a:pt x="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2" name="Freeform 199">
                <a:extLst>
                  <a:ext uri="{FF2B5EF4-FFF2-40B4-BE49-F238E27FC236}">
                    <a16:creationId xmlns:a16="http://schemas.microsoft.com/office/drawing/2014/main" id="{1C3CC7AE-FC43-BCBC-FBAB-A220D27D4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856" y="2518744"/>
                <a:ext cx="568663" cy="600350"/>
              </a:xfrm>
              <a:custGeom>
                <a:avLst/>
                <a:gdLst>
                  <a:gd name="T0" fmla="*/ 2147483646 w 35"/>
                  <a:gd name="T1" fmla="*/ 2147483646 h 44"/>
                  <a:gd name="T2" fmla="*/ 2147483646 w 35"/>
                  <a:gd name="T3" fmla="*/ 2147483646 h 44"/>
                  <a:gd name="T4" fmla="*/ 0 w 35"/>
                  <a:gd name="T5" fmla="*/ 2147483646 h 44"/>
                  <a:gd name="T6" fmla="*/ 2147483646 w 35"/>
                  <a:gd name="T7" fmla="*/ 2147483646 h 44"/>
                  <a:gd name="T8" fmla="*/ 2147483646 w 35"/>
                  <a:gd name="T9" fmla="*/ 2147483646 h 44"/>
                  <a:gd name="T10" fmla="*/ 2147483646 w 35"/>
                  <a:gd name="T11" fmla="*/ 2147483646 h 44"/>
                  <a:gd name="T12" fmla="*/ 2147483646 w 35"/>
                  <a:gd name="T13" fmla="*/ 2147483646 h 44"/>
                  <a:gd name="T14" fmla="*/ 2147483646 w 35"/>
                  <a:gd name="T15" fmla="*/ 2147483646 h 44"/>
                  <a:gd name="T16" fmla="*/ 2147483646 w 35"/>
                  <a:gd name="T17" fmla="*/ 2147483646 h 44"/>
                  <a:gd name="T18" fmla="*/ 2147483646 w 35"/>
                  <a:gd name="T19" fmla="*/ 2147483646 h 44"/>
                  <a:gd name="T20" fmla="*/ 2147483646 w 35"/>
                  <a:gd name="T21" fmla="*/ 2147483646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44">
                    <a:moveTo>
                      <a:pt x="5" y="11"/>
                    </a:moveTo>
                    <a:cubicBezTo>
                      <a:pt x="4" y="14"/>
                      <a:pt x="6" y="17"/>
                      <a:pt x="5" y="20"/>
                    </a:cubicBezTo>
                    <a:cubicBezTo>
                      <a:pt x="4" y="23"/>
                      <a:pt x="0" y="23"/>
                      <a:pt x="0" y="26"/>
                    </a:cubicBezTo>
                    <a:cubicBezTo>
                      <a:pt x="0" y="29"/>
                      <a:pt x="6" y="27"/>
                      <a:pt x="5" y="32"/>
                    </a:cubicBezTo>
                    <a:cubicBezTo>
                      <a:pt x="6" y="35"/>
                      <a:pt x="7" y="40"/>
                      <a:pt x="12" y="42"/>
                    </a:cubicBezTo>
                    <a:cubicBezTo>
                      <a:pt x="17" y="44"/>
                      <a:pt x="30" y="42"/>
                      <a:pt x="32" y="36"/>
                    </a:cubicBezTo>
                    <a:cubicBezTo>
                      <a:pt x="34" y="32"/>
                      <a:pt x="35" y="29"/>
                      <a:pt x="35" y="23"/>
                    </a:cubicBezTo>
                    <a:cubicBezTo>
                      <a:pt x="35" y="15"/>
                      <a:pt x="34" y="6"/>
                      <a:pt x="30" y="4"/>
                    </a:cubicBezTo>
                    <a:cubicBezTo>
                      <a:pt x="27" y="2"/>
                      <a:pt x="20" y="0"/>
                      <a:pt x="12" y="3"/>
                    </a:cubicBezTo>
                    <a:cubicBezTo>
                      <a:pt x="9" y="4"/>
                      <a:pt x="8" y="5"/>
                      <a:pt x="7" y="7"/>
                    </a:cubicBezTo>
                    <a:cubicBezTo>
                      <a:pt x="6" y="8"/>
                      <a:pt x="5" y="9"/>
                      <a:pt x="5" y="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3" name="Freeform 200">
                <a:extLst>
                  <a:ext uri="{FF2B5EF4-FFF2-40B4-BE49-F238E27FC236}">
                    <a16:creationId xmlns:a16="http://schemas.microsoft.com/office/drawing/2014/main" id="{B4ADE021-690C-5593-FB02-D798158FD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08" y="2450522"/>
                <a:ext cx="747386" cy="654927"/>
              </a:xfrm>
              <a:custGeom>
                <a:avLst/>
                <a:gdLst>
                  <a:gd name="T0" fmla="*/ 2147483646 w 46"/>
                  <a:gd name="T1" fmla="*/ 2147483646 h 48"/>
                  <a:gd name="T2" fmla="*/ 2147483646 w 46"/>
                  <a:gd name="T3" fmla="*/ 2147483646 h 48"/>
                  <a:gd name="T4" fmla="*/ 2147483646 w 46"/>
                  <a:gd name="T5" fmla="*/ 2147483646 h 48"/>
                  <a:gd name="T6" fmla="*/ 2147483646 w 46"/>
                  <a:gd name="T7" fmla="*/ 2147483646 h 48"/>
                  <a:gd name="T8" fmla="*/ 2147483646 w 46"/>
                  <a:gd name="T9" fmla="*/ 2147483646 h 48"/>
                  <a:gd name="T10" fmla="*/ 2147483646 w 46"/>
                  <a:gd name="T11" fmla="*/ 2147483646 h 48"/>
                  <a:gd name="T12" fmla="*/ 2147483646 w 46"/>
                  <a:gd name="T13" fmla="*/ 2147483646 h 48"/>
                  <a:gd name="T14" fmla="*/ 2147483646 w 46"/>
                  <a:gd name="T15" fmla="*/ 2147483646 h 48"/>
                  <a:gd name="T16" fmla="*/ 2147483646 w 46"/>
                  <a:gd name="T17" fmla="*/ 2147483646 h 48"/>
                  <a:gd name="T18" fmla="*/ 2147483646 w 46"/>
                  <a:gd name="T19" fmla="*/ 2147483646 h 48"/>
                  <a:gd name="T20" fmla="*/ 2147483646 w 46"/>
                  <a:gd name="T21" fmla="*/ 2147483646 h 48"/>
                  <a:gd name="T22" fmla="*/ 2147483646 w 46"/>
                  <a:gd name="T23" fmla="*/ 2147483646 h 48"/>
                  <a:gd name="T24" fmla="*/ 2147483646 w 46"/>
                  <a:gd name="T25" fmla="*/ 2147483646 h 48"/>
                  <a:gd name="T26" fmla="*/ 2147483646 w 46"/>
                  <a:gd name="T27" fmla="*/ 2147483646 h 48"/>
                  <a:gd name="T28" fmla="*/ 2147483646 w 46"/>
                  <a:gd name="T29" fmla="*/ 2147483646 h 48"/>
                  <a:gd name="T30" fmla="*/ 2147483646 w 46"/>
                  <a:gd name="T31" fmla="*/ 2147483646 h 48"/>
                  <a:gd name="T32" fmla="*/ 2147483646 w 46"/>
                  <a:gd name="T33" fmla="*/ 0 h 48"/>
                  <a:gd name="T34" fmla="*/ 2147483646 w 46"/>
                  <a:gd name="T35" fmla="*/ 2147483646 h 48"/>
                  <a:gd name="T36" fmla="*/ 2147483646 w 46"/>
                  <a:gd name="T37" fmla="*/ 2147483646 h 48"/>
                  <a:gd name="T38" fmla="*/ 2147483646 w 46"/>
                  <a:gd name="T39" fmla="*/ 2147483646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6" h="48">
                    <a:moveTo>
                      <a:pt x="7" y="13"/>
                    </a:moveTo>
                    <a:cubicBezTo>
                      <a:pt x="11" y="16"/>
                      <a:pt x="13" y="14"/>
                      <a:pt x="14" y="15"/>
                    </a:cubicBezTo>
                    <a:cubicBezTo>
                      <a:pt x="16" y="16"/>
                      <a:pt x="18" y="19"/>
                      <a:pt x="19" y="19"/>
                    </a:cubicBezTo>
                    <a:cubicBezTo>
                      <a:pt x="20" y="19"/>
                      <a:pt x="18" y="15"/>
                      <a:pt x="18" y="14"/>
                    </a:cubicBezTo>
                    <a:cubicBezTo>
                      <a:pt x="19" y="14"/>
                      <a:pt x="23" y="23"/>
                      <a:pt x="26" y="24"/>
                    </a:cubicBezTo>
                    <a:cubicBezTo>
                      <a:pt x="28" y="21"/>
                      <a:pt x="31" y="20"/>
                      <a:pt x="33" y="23"/>
                    </a:cubicBezTo>
                    <a:cubicBezTo>
                      <a:pt x="34" y="24"/>
                      <a:pt x="33" y="33"/>
                      <a:pt x="27" y="31"/>
                    </a:cubicBezTo>
                    <a:cubicBezTo>
                      <a:pt x="26" y="35"/>
                      <a:pt x="30" y="45"/>
                      <a:pt x="31" y="47"/>
                    </a:cubicBezTo>
                    <a:cubicBezTo>
                      <a:pt x="33" y="41"/>
                      <a:pt x="35" y="45"/>
                      <a:pt x="32" y="43"/>
                    </a:cubicBezTo>
                    <a:cubicBezTo>
                      <a:pt x="31" y="42"/>
                      <a:pt x="34" y="45"/>
                      <a:pt x="35" y="45"/>
                    </a:cubicBezTo>
                    <a:cubicBezTo>
                      <a:pt x="36" y="45"/>
                      <a:pt x="39" y="48"/>
                      <a:pt x="39" y="48"/>
                    </a:cubicBezTo>
                    <a:cubicBezTo>
                      <a:pt x="40" y="47"/>
                      <a:pt x="38" y="42"/>
                      <a:pt x="38" y="42"/>
                    </a:cubicBezTo>
                    <a:cubicBezTo>
                      <a:pt x="38" y="41"/>
                      <a:pt x="41" y="45"/>
                      <a:pt x="41" y="45"/>
                    </a:cubicBezTo>
                    <a:cubicBezTo>
                      <a:pt x="41" y="44"/>
                      <a:pt x="40" y="41"/>
                      <a:pt x="40" y="38"/>
                    </a:cubicBezTo>
                    <a:cubicBezTo>
                      <a:pt x="40" y="36"/>
                      <a:pt x="43" y="31"/>
                      <a:pt x="43" y="27"/>
                    </a:cubicBezTo>
                    <a:cubicBezTo>
                      <a:pt x="43" y="23"/>
                      <a:pt x="46" y="17"/>
                      <a:pt x="42" y="10"/>
                    </a:cubicBezTo>
                    <a:cubicBezTo>
                      <a:pt x="39" y="3"/>
                      <a:pt x="34" y="1"/>
                      <a:pt x="22" y="0"/>
                    </a:cubicBezTo>
                    <a:cubicBezTo>
                      <a:pt x="19" y="1"/>
                      <a:pt x="13" y="0"/>
                      <a:pt x="10" y="3"/>
                    </a:cubicBezTo>
                    <a:cubicBezTo>
                      <a:pt x="5" y="5"/>
                      <a:pt x="0" y="9"/>
                      <a:pt x="6" y="17"/>
                    </a:cubicBezTo>
                    <a:cubicBezTo>
                      <a:pt x="8" y="16"/>
                      <a:pt x="7" y="16"/>
                      <a:pt x="7" y="13"/>
                    </a:cubicBezTo>
                    <a:close/>
                  </a:path>
                </a:pathLst>
              </a:custGeom>
              <a:solidFill>
                <a:srgbClr val="3E1F00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4" name="Freeform 201">
                <a:extLst>
                  <a:ext uri="{FF2B5EF4-FFF2-40B4-BE49-F238E27FC236}">
                    <a16:creationId xmlns:a16="http://schemas.microsoft.com/office/drawing/2014/main" id="{9F9A7B96-6339-9E9A-6487-A3DF94211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836" y="2696120"/>
                <a:ext cx="129981" cy="54577"/>
              </a:xfrm>
              <a:custGeom>
                <a:avLst/>
                <a:gdLst>
                  <a:gd name="T0" fmla="*/ 0 w 10"/>
                  <a:gd name="T1" fmla="*/ 2147483646 h 4"/>
                  <a:gd name="T2" fmla="*/ 2147483646 w 10"/>
                  <a:gd name="T3" fmla="*/ 2147483646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">
                    <a:moveTo>
                      <a:pt x="0" y="4"/>
                    </a:moveTo>
                    <a:cubicBezTo>
                      <a:pt x="4" y="1"/>
                      <a:pt x="5" y="0"/>
                      <a:pt x="10" y="1"/>
                    </a:cubicBezTo>
                  </a:path>
                </a:pathLst>
              </a:custGeom>
              <a:noFill/>
              <a:ln w="222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5" name="Oval 202">
                <a:extLst>
                  <a:ext uri="{FF2B5EF4-FFF2-40B4-BE49-F238E27FC236}">
                    <a16:creationId xmlns:a16="http://schemas.microsoft.com/office/drawing/2014/main" id="{AADAF5CF-E9B1-378B-66B8-46D2514A9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5444537" y="2760436"/>
                <a:ext cx="54577" cy="48742"/>
              </a:xfrm>
              <a:prstGeom prst="ellipse">
                <a:avLst/>
              </a:prstGeom>
              <a:solidFill>
                <a:srgbClr val="000000"/>
              </a:solidFill>
              <a:ln w="3175" cap="rnd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336" name="Freeform 203">
                <a:extLst>
                  <a:ext uri="{FF2B5EF4-FFF2-40B4-BE49-F238E27FC236}">
                    <a16:creationId xmlns:a16="http://schemas.microsoft.com/office/drawing/2014/main" id="{1C2FD24E-8B2A-C94C-9F54-E2453D3F87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784693">
                <a:off x="5423084" y="2941718"/>
                <a:ext cx="129981" cy="68222"/>
              </a:xfrm>
              <a:custGeom>
                <a:avLst/>
                <a:gdLst>
                  <a:gd name="T0" fmla="*/ 0 w 8"/>
                  <a:gd name="T1" fmla="*/ 2147483646 h 5"/>
                  <a:gd name="T2" fmla="*/ 2147483646 w 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5">
                    <a:moveTo>
                      <a:pt x="0" y="5"/>
                    </a:moveTo>
                    <a:cubicBezTo>
                      <a:pt x="5" y="5"/>
                      <a:pt x="6" y="4"/>
                      <a:pt x="8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7" name="Freeform 204">
                <a:extLst>
                  <a:ext uri="{FF2B5EF4-FFF2-40B4-BE49-F238E27FC236}">
                    <a16:creationId xmlns:a16="http://schemas.microsoft.com/office/drawing/2014/main" id="{D194A959-EC70-C5D3-C0B6-36970F8ED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2777986"/>
                <a:ext cx="32495" cy="54577"/>
              </a:xfrm>
              <a:custGeom>
                <a:avLst/>
                <a:gdLst>
                  <a:gd name="T0" fmla="*/ 2147483646 w 2"/>
                  <a:gd name="T1" fmla="*/ 0 h 5"/>
                  <a:gd name="T2" fmla="*/ 0 w 2"/>
                  <a:gd name="T3" fmla="*/ 2147483646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2" y="2"/>
                      <a:pt x="0" y="5"/>
                      <a:pt x="0" y="5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8" name="Freeform 211">
                <a:extLst>
                  <a:ext uri="{FF2B5EF4-FFF2-40B4-BE49-F238E27FC236}">
                    <a16:creationId xmlns:a16="http://schemas.microsoft.com/office/drawing/2014/main" id="{EAEFEAA9-FF5E-A1E4-CB09-F7D1E7141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262" y="3105867"/>
                <a:ext cx="1120592" cy="792186"/>
              </a:xfrm>
              <a:custGeom>
                <a:avLst/>
                <a:gdLst>
                  <a:gd name="T0" fmla="*/ 69 w 69"/>
                  <a:gd name="T1" fmla="*/ 52 h 58"/>
                  <a:gd name="T2" fmla="*/ 59 w 69"/>
                  <a:gd name="T3" fmla="*/ 12 h 58"/>
                  <a:gd name="T4" fmla="*/ 50 w 69"/>
                  <a:gd name="T5" fmla="*/ 9 h 58"/>
                  <a:gd name="T6" fmla="*/ 46 w 69"/>
                  <a:gd name="T7" fmla="*/ 3 h 58"/>
                  <a:gd name="T8" fmla="*/ 23 w 69"/>
                  <a:gd name="T9" fmla="*/ 4 h 58"/>
                  <a:gd name="T10" fmla="*/ 19 w 69"/>
                  <a:gd name="T11" fmla="*/ 10 h 58"/>
                  <a:gd name="T12" fmla="*/ 2 w 69"/>
                  <a:gd name="T13" fmla="*/ 22 h 58"/>
                  <a:gd name="T14" fmla="*/ 1 w 69"/>
                  <a:gd name="T15" fmla="*/ 50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9" h="58">
                    <a:moveTo>
                      <a:pt x="69" y="52"/>
                    </a:moveTo>
                    <a:cubicBezTo>
                      <a:pt x="68" y="33"/>
                      <a:pt x="65" y="14"/>
                      <a:pt x="59" y="12"/>
                    </a:cubicBezTo>
                    <a:cubicBezTo>
                      <a:pt x="53" y="9"/>
                      <a:pt x="55" y="9"/>
                      <a:pt x="50" y="9"/>
                    </a:cubicBezTo>
                    <a:cubicBezTo>
                      <a:pt x="47" y="6"/>
                      <a:pt x="49" y="6"/>
                      <a:pt x="46" y="3"/>
                    </a:cubicBezTo>
                    <a:cubicBezTo>
                      <a:pt x="38" y="0"/>
                      <a:pt x="30" y="2"/>
                      <a:pt x="23" y="4"/>
                    </a:cubicBezTo>
                    <a:cubicBezTo>
                      <a:pt x="19" y="6"/>
                      <a:pt x="23" y="7"/>
                      <a:pt x="19" y="10"/>
                    </a:cubicBezTo>
                    <a:cubicBezTo>
                      <a:pt x="12" y="12"/>
                      <a:pt x="5" y="15"/>
                      <a:pt x="2" y="22"/>
                    </a:cubicBezTo>
                    <a:cubicBezTo>
                      <a:pt x="0" y="34"/>
                      <a:pt x="1" y="58"/>
                      <a:pt x="1" y="5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39" name="Freeform 212">
                <a:extLst>
                  <a:ext uri="{FF2B5EF4-FFF2-40B4-BE49-F238E27FC236}">
                    <a16:creationId xmlns:a16="http://schemas.microsoft.com/office/drawing/2014/main" id="{BFF84F0E-D1CD-E61D-EA12-5C8159824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26" y="3228247"/>
                <a:ext cx="389941" cy="27289"/>
              </a:xfrm>
              <a:custGeom>
                <a:avLst/>
                <a:gdLst>
                  <a:gd name="T0" fmla="*/ 0 w 24"/>
                  <a:gd name="T1" fmla="*/ 2147483646 h 2"/>
                  <a:gd name="T2" fmla="*/ 2147483646 w 24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2">
                    <a:moveTo>
                      <a:pt x="0" y="2"/>
                    </a:moveTo>
                    <a:cubicBezTo>
                      <a:pt x="12" y="0"/>
                      <a:pt x="16" y="0"/>
                      <a:pt x="24" y="0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40" name="Freeform 213">
                <a:extLst>
                  <a:ext uri="{FF2B5EF4-FFF2-40B4-BE49-F238E27FC236}">
                    <a16:creationId xmlns:a16="http://schemas.microsoft.com/office/drawing/2014/main" id="{7F59CBFF-C283-846C-E8F8-D1101E0B5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539" y="3255536"/>
                <a:ext cx="97485" cy="532128"/>
              </a:xfrm>
              <a:custGeom>
                <a:avLst/>
                <a:gdLst>
                  <a:gd name="T0" fmla="*/ 0 w 6"/>
                  <a:gd name="T1" fmla="*/ 0 h 39"/>
                  <a:gd name="T2" fmla="*/ 2147483646 w 6"/>
                  <a:gd name="T3" fmla="*/ 2147483646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39">
                    <a:moveTo>
                      <a:pt x="0" y="0"/>
                    </a:moveTo>
                    <a:cubicBezTo>
                      <a:pt x="4" y="10"/>
                      <a:pt x="6" y="27"/>
                      <a:pt x="6" y="39"/>
                    </a:cubicBez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41" name="Freeform 214">
                <a:extLst>
                  <a:ext uri="{FF2B5EF4-FFF2-40B4-BE49-F238E27FC236}">
                    <a16:creationId xmlns:a16="http://schemas.microsoft.com/office/drawing/2014/main" id="{D68B19CA-0505-8D25-BA28-45D40A0AC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342" y="3542067"/>
                <a:ext cx="16247" cy="259242"/>
              </a:xfrm>
              <a:custGeom>
                <a:avLst/>
                <a:gdLst>
                  <a:gd name="T0" fmla="*/ 2147483646 w 1"/>
                  <a:gd name="T1" fmla="*/ 0 h 19"/>
                  <a:gd name="T2" fmla="*/ 2147483646 w 1"/>
                  <a:gd name="T3" fmla="*/ 2147483646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9">
                    <a:moveTo>
                      <a:pt x="1" y="0"/>
                    </a:moveTo>
                    <a:cubicBezTo>
                      <a:pt x="0" y="7"/>
                      <a:pt x="1" y="11"/>
                      <a:pt x="1" y="19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42" name="Freeform 215">
                <a:extLst>
                  <a:ext uri="{FF2B5EF4-FFF2-40B4-BE49-F238E27FC236}">
                    <a16:creationId xmlns:a16="http://schemas.microsoft.com/office/drawing/2014/main" id="{EE29DAAA-0F54-6CC9-8F19-42377BE68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2984" y="3405624"/>
                <a:ext cx="32495" cy="382041"/>
              </a:xfrm>
              <a:custGeom>
                <a:avLst/>
                <a:gdLst>
                  <a:gd name="T0" fmla="*/ 0 w 2"/>
                  <a:gd name="T1" fmla="*/ 0 h 28"/>
                  <a:gd name="T2" fmla="*/ 2147483646 w 2"/>
                  <a:gd name="T3" fmla="*/ 2147483646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28">
                    <a:moveTo>
                      <a:pt x="0" y="0"/>
                    </a:moveTo>
                    <a:cubicBezTo>
                      <a:pt x="1" y="8"/>
                      <a:pt x="2" y="16"/>
                      <a:pt x="2" y="28"/>
                    </a:cubicBezTo>
                  </a:path>
                </a:pathLst>
              </a:custGeom>
              <a:no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06" name="Freeform 219">
              <a:extLst>
                <a:ext uri="{FF2B5EF4-FFF2-40B4-BE49-F238E27FC236}">
                  <a16:creationId xmlns:a16="http://schemas.microsoft.com/office/drawing/2014/main" id="{922D5BC5-B679-682A-C727-40879FFF3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1427" y="5278910"/>
              <a:ext cx="682507" cy="559400"/>
            </a:xfrm>
            <a:custGeom>
              <a:avLst/>
              <a:gdLst>
                <a:gd name="T0" fmla="*/ 2147483646 w 42"/>
                <a:gd name="T1" fmla="*/ 2147483646 h 41"/>
                <a:gd name="T2" fmla="*/ 2147483646 w 42"/>
                <a:gd name="T3" fmla="*/ 2147483646 h 41"/>
                <a:gd name="T4" fmla="*/ 2147483646 w 42"/>
                <a:gd name="T5" fmla="*/ 2147483646 h 41"/>
                <a:gd name="T6" fmla="*/ 2147483646 w 42"/>
                <a:gd name="T7" fmla="*/ 2147483646 h 41"/>
                <a:gd name="T8" fmla="*/ 2147483646 w 42"/>
                <a:gd name="T9" fmla="*/ 2147483646 h 41"/>
                <a:gd name="T10" fmla="*/ 2147483646 w 42"/>
                <a:gd name="T11" fmla="*/ 2147483646 h 41"/>
                <a:gd name="T12" fmla="*/ 2147483646 w 42"/>
                <a:gd name="T13" fmla="*/ 2147483646 h 41"/>
                <a:gd name="T14" fmla="*/ 2147483646 w 42"/>
                <a:gd name="T15" fmla="*/ 2147483646 h 41"/>
                <a:gd name="T16" fmla="*/ 2147483646 w 42"/>
                <a:gd name="T17" fmla="*/ 2147483646 h 41"/>
                <a:gd name="T18" fmla="*/ 2147483646 w 42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41">
                  <a:moveTo>
                    <a:pt x="6" y="16"/>
                  </a:moveTo>
                  <a:cubicBezTo>
                    <a:pt x="4" y="19"/>
                    <a:pt x="4" y="17"/>
                    <a:pt x="2" y="19"/>
                  </a:cubicBezTo>
                  <a:cubicBezTo>
                    <a:pt x="0" y="22"/>
                    <a:pt x="1" y="25"/>
                    <a:pt x="4" y="27"/>
                  </a:cubicBezTo>
                  <a:cubicBezTo>
                    <a:pt x="5" y="30"/>
                    <a:pt x="5" y="34"/>
                    <a:pt x="8" y="37"/>
                  </a:cubicBezTo>
                  <a:cubicBezTo>
                    <a:pt x="13" y="40"/>
                    <a:pt x="22" y="41"/>
                    <a:pt x="30" y="36"/>
                  </a:cubicBezTo>
                  <a:cubicBezTo>
                    <a:pt x="34" y="32"/>
                    <a:pt x="38" y="28"/>
                    <a:pt x="38" y="28"/>
                  </a:cubicBezTo>
                  <a:cubicBezTo>
                    <a:pt x="42" y="17"/>
                    <a:pt x="40" y="21"/>
                    <a:pt x="41" y="10"/>
                  </a:cubicBezTo>
                  <a:cubicBezTo>
                    <a:pt x="41" y="7"/>
                    <a:pt x="32" y="1"/>
                    <a:pt x="32" y="1"/>
                  </a:cubicBezTo>
                  <a:cubicBezTo>
                    <a:pt x="27" y="1"/>
                    <a:pt x="16" y="0"/>
                    <a:pt x="11" y="1"/>
                  </a:cubicBezTo>
                  <a:cubicBezTo>
                    <a:pt x="8" y="4"/>
                    <a:pt x="9" y="11"/>
                    <a:pt x="6" y="16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7" name="Oval 220">
              <a:extLst>
                <a:ext uri="{FF2B5EF4-FFF2-40B4-BE49-F238E27FC236}">
                  <a16:creationId xmlns:a16="http://schemas.microsoft.com/office/drawing/2014/main" id="{3D848CE6-2FBB-722F-03C4-F1A503206E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492891" y="5479659"/>
              <a:ext cx="54575" cy="48750"/>
            </a:xfrm>
            <a:prstGeom prst="ellipse">
              <a:avLst/>
            </a:prstGeom>
            <a:solidFill>
              <a:srgbClr val="000000"/>
            </a:solidFill>
            <a:ln w="3175" cap="rnd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1308" name="Freeform 221">
              <a:extLst>
                <a:ext uri="{FF2B5EF4-FFF2-40B4-BE49-F238E27FC236}">
                  <a16:creationId xmlns:a16="http://schemas.microsoft.com/office/drawing/2014/main" id="{5541B367-B569-22D7-01D9-F0E0B5D2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179" y="5688226"/>
              <a:ext cx="130002" cy="27288"/>
            </a:xfrm>
            <a:custGeom>
              <a:avLst/>
              <a:gdLst>
                <a:gd name="T0" fmla="*/ 0 w 8"/>
                <a:gd name="T1" fmla="*/ 2147483646 h 2"/>
                <a:gd name="T2" fmla="*/ 2147483646 w 8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4" y="2"/>
                    <a:pt x="5" y="2"/>
                    <a:pt x="8" y="0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9" name="Freeform 222">
              <a:extLst>
                <a:ext uri="{FF2B5EF4-FFF2-40B4-BE49-F238E27FC236}">
                  <a16:creationId xmlns:a16="http://schemas.microsoft.com/office/drawing/2014/main" id="{A26D7077-D0D8-6615-3709-53999CB5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928" y="5156115"/>
              <a:ext cx="682507" cy="654907"/>
            </a:xfrm>
            <a:custGeom>
              <a:avLst/>
              <a:gdLst>
                <a:gd name="T0" fmla="*/ 2147483646 w 40"/>
                <a:gd name="T1" fmla="*/ 2147483646 h 48"/>
                <a:gd name="T2" fmla="*/ 0 w 40"/>
                <a:gd name="T3" fmla="*/ 2147483646 h 48"/>
                <a:gd name="T4" fmla="*/ 2147483646 w 40"/>
                <a:gd name="T5" fmla="*/ 2147483646 h 48"/>
                <a:gd name="T6" fmla="*/ 2147483646 w 40"/>
                <a:gd name="T7" fmla="*/ 2147483646 h 48"/>
                <a:gd name="T8" fmla="*/ 2147483646 w 40"/>
                <a:gd name="T9" fmla="*/ 2147483646 h 48"/>
                <a:gd name="T10" fmla="*/ 2147483646 w 40"/>
                <a:gd name="T11" fmla="*/ 2147483646 h 48"/>
                <a:gd name="T12" fmla="*/ 2147483646 w 40"/>
                <a:gd name="T13" fmla="*/ 2147483646 h 48"/>
                <a:gd name="T14" fmla="*/ 2147483646 w 40"/>
                <a:gd name="T15" fmla="*/ 2147483646 h 48"/>
                <a:gd name="T16" fmla="*/ 2147483646 w 40"/>
                <a:gd name="T17" fmla="*/ 2147483646 h 48"/>
                <a:gd name="T18" fmla="*/ 2147483646 w 40"/>
                <a:gd name="T19" fmla="*/ 2147483646 h 48"/>
                <a:gd name="T20" fmla="*/ 2147483646 w 40"/>
                <a:gd name="T21" fmla="*/ 2147483646 h 48"/>
                <a:gd name="T22" fmla="*/ 2147483646 w 40"/>
                <a:gd name="T23" fmla="*/ 2147483646 h 48"/>
                <a:gd name="T24" fmla="*/ 2147483646 w 40"/>
                <a:gd name="T25" fmla="*/ 2147483646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48">
                  <a:moveTo>
                    <a:pt x="2" y="15"/>
                  </a:moveTo>
                  <a:cubicBezTo>
                    <a:pt x="1" y="11"/>
                    <a:pt x="1" y="12"/>
                    <a:pt x="0" y="9"/>
                  </a:cubicBezTo>
                  <a:cubicBezTo>
                    <a:pt x="1" y="8"/>
                    <a:pt x="10" y="0"/>
                    <a:pt x="16" y="1"/>
                  </a:cubicBezTo>
                  <a:cubicBezTo>
                    <a:pt x="23" y="0"/>
                    <a:pt x="35" y="5"/>
                    <a:pt x="37" y="12"/>
                  </a:cubicBezTo>
                  <a:cubicBezTo>
                    <a:pt x="40" y="20"/>
                    <a:pt x="35" y="45"/>
                    <a:pt x="25" y="48"/>
                  </a:cubicBezTo>
                  <a:cubicBezTo>
                    <a:pt x="23" y="44"/>
                    <a:pt x="21" y="41"/>
                    <a:pt x="21" y="38"/>
                  </a:cubicBezTo>
                  <a:cubicBezTo>
                    <a:pt x="26" y="36"/>
                    <a:pt x="28" y="36"/>
                    <a:pt x="27" y="32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2" y="32"/>
                    <a:pt x="20" y="35"/>
                    <a:pt x="17" y="33"/>
                  </a:cubicBezTo>
                  <a:cubicBezTo>
                    <a:pt x="17" y="29"/>
                    <a:pt x="17" y="29"/>
                    <a:pt x="16" y="26"/>
                  </a:cubicBezTo>
                  <a:cubicBezTo>
                    <a:pt x="15" y="25"/>
                    <a:pt x="14" y="24"/>
                    <a:pt x="13" y="23"/>
                  </a:cubicBezTo>
                  <a:cubicBezTo>
                    <a:pt x="12" y="22"/>
                    <a:pt x="14" y="17"/>
                    <a:pt x="11" y="15"/>
                  </a:cubicBezTo>
                  <a:cubicBezTo>
                    <a:pt x="8" y="12"/>
                    <a:pt x="1" y="17"/>
                    <a:pt x="2" y="15"/>
                  </a:cubicBezTo>
                  <a:close/>
                </a:path>
              </a:pathLst>
            </a:custGeom>
            <a:solidFill>
              <a:srgbClr val="000000"/>
            </a:solidFill>
            <a:ln w="31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0" name="Freeform 223">
              <a:extLst>
                <a:ext uri="{FF2B5EF4-FFF2-40B4-BE49-F238E27FC236}">
                  <a16:creationId xmlns:a16="http://schemas.microsoft.com/office/drawing/2014/main" id="{1C36F1A8-6CF4-908A-46E7-42DD5F253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2682" y="5592719"/>
              <a:ext cx="32500" cy="54575"/>
            </a:xfrm>
            <a:custGeom>
              <a:avLst/>
              <a:gdLst>
                <a:gd name="T0" fmla="*/ 2147483646 w 2"/>
                <a:gd name="T1" fmla="*/ 0 h 4"/>
                <a:gd name="T2" fmla="*/ 0 w 2"/>
                <a:gd name="T3" fmla="*/ 2147483646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1"/>
                    <a:pt x="0" y="4"/>
                    <a:pt x="0" y="4"/>
                  </a:cubicBez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1" name="Freeform 233">
              <a:extLst>
                <a:ext uri="{FF2B5EF4-FFF2-40B4-BE49-F238E27FC236}">
                  <a16:creationId xmlns:a16="http://schemas.microsoft.com/office/drawing/2014/main" id="{4CEA9C81-4BE1-2A9C-4FE2-D83207BD1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429" y="5401705"/>
              <a:ext cx="146252" cy="40932"/>
            </a:xfrm>
            <a:custGeom>
              <a:avLst/>
              <a:gdLst>
                <a:gd name="T0" fmla="*/ 0 w 9"/>
                <a:gd name="T1" fmla="*/ 2147483646 h 3"/>
                <a:gd name="T2" fmla="*/ 2147483646 w 9"/>
                <a:gd name="T3" fmla="*/ 2147483646 h 3"/>
                <a:gd name="T4" fmla="*/ 2147483646 w 9"/>
                <a:gd name="T5" fmla="*/ 2147483646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cubicBezTo>
                    <a:pt x="3" y="0"/>
                    <a:pt x="5" y="1"/>
                    <a:pt x="8" y="2"/>
                  </a:cubicBezTo>
                  <a:lnTo>
                    <a:pt x="9" y="3"/>
                  </a:lnTo>
                </a:path>
              </a:pathLst>
            </a:custGeom>
            <a:noFill/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12" name="Group 234">
              <a:extLst>
                <a:ext uri="{FF2B5EF4-FFF2-40B4-BE49-F238E27FC236}">
                  <a16:creationId xmlns:a16="http://schemas.microsoft.com/office/drawing/2014/main" id="{75722570-AF39-E532-534D-BBD670209B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3927" y="5770091"/>
              <a:ext cx="958760" cy="764059"/>
              <a:chOff x="220" y="4187"/>
              <a:chExt cx="59" cy="56"/>
            </a:xfrm>
            <a:solidFill>
              <a:schemeClr val="bg1">
                <a:lumMod val="85000"/>
              </a:schemeClr>
            </a:solidFill>
          </p:grpSpPr>
          <p:sp>
            <p:nvSpPr>
              <p:cNvPr id="11325" name="Freeform 235">
                <a:extLst>
                  <a:ext uri="{FF2B5EF4-FFF2-40B4-BE49-F238E27FC236}">
                    <a16:creationId xmlns:a16="http://schemas.microsoft.com/office/drawing/2014/main" id="{716D2B30-0EC8-67AC-25AB-F6EF36D15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" y="4187"/>
                <a:ext cx="59" cy="55"/>
              </a:xfrm>
              <a:custGeom>
                <a:avLst/>
                <a:gdLst>
                  <a:gd name="T0" fmla="*/ 5 w 59"/>
                  <a:gd name="T1" fmla="*/ 53 h 55"/>
                  <a:gd name="T2" fmla="*/ 0 w 59"/>
                  <a:gd name="T3" fmla="*/ 41 h 55"/>
                  <a:gd name="T4" fmla="*/ 11 w 59"/>
                  <a:gd name="T5" fmla="*/ 12 h 55"/>
                  <a:gd name="T6" fmla="*/ 20 w 59"/>
                  <a:gd name="T7" fmla="*/ 9 h 55"/>
                  <a:gd name="T8" fmla="*/ 29 w 59"/>
                  <a:gd name="T9" fmla="*/ 2 h 55"/>
                  <a:gd name="T10" fmla="*/ 41 w 59"/>
                  <a:gd name="T11" fmla="*/ 2 h 55"/>
                  <a:gd name="T12" fmla="*/ 50 w 59"/>
                  <a:gd name="T13" fmla="*/ 8 h 55"/>
                  <a:gd name="T14" fmla="*/ 54 w 59"/>
                  <a:gd name="T15" fmla="*/ 13 h 55"/>
                  <a:gd name="T16" fmla="*/ 59 w 59"/>
                  <a:gd name="T17" fmla="*/ 40 h 55"/>
                  <a:gd name="T18" fmla="*/ 53 w 59"/>
                  <a:gd name="T19" fmla="*/ 55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9" h="55">
                    <a:moveTo>
                      <a:pt x="5" y="53"/>
                    </a:moveTo>
                    <a:cubicBezTo>
                      <a:pt x="3" y="47"/>
                      <a:pt x="1" y="48"/>
                      <a:pt x="0" y="41"/>
                    </a:cubicBezTo>
                    <a:cubicBezTo>
                      <a:pt x="0" y="34"/>
                      <a:pt x="5" y="13"/>
                      <a:pt x="11" y="12"/>
                    </a:cubicBezTo>
                    <a:cubicBezTo>
                      <a:pt x="14" y="11"/>
                      <a:pt x="18" y="11"/>
                      <a:pt x="20" y="9"/>
                    </a:cubicBezTo>
                    <a:cubicBezTo>
                      <a:pt x="23" y="6"/>
                      <a:pt x="25" y="4"/>
                      <a:pt x="29" y="2"/>
                    </a:cubicBezTo>
                    <a:cubicBezTo>
                      <a:pt x="31" y="2"/>
                      <a:pt x="35" y="0"/>
                      <a:pt x="41" y="2"/>
                    </a:cubicBezTo>
                    <a:cubicBezTo>
                      <a:pt x="44" y="3"/>
                      <a:pt x="47" y="2"/>
                      <a:pt x="50" y="8"/>
                    </a:cubicBezTo>
                    <a:cubicBezTo>
                      <a:pt x="52" y="10"/>
                      <a:pt x="53" y="8"/>
                      <a:pt x="54" y="13"/>
                    </a:cubicBezTo>
                    <a:cubicBezTo>
                      <a:pt x="55" y="18"/>
                      <a:pt x="59" y="33"/>
                      <a:pt x="59" y="40"/>
                    </a:cubicBezTo>
                    <a:cubicBezTo>
                      <a:pt x="59" y="47"/>
                      <a:pt x="54" y="52"/>
                      <a:pt x="53" y="55"/>
                    </a:cubicBezTo>
                  </a:path>
                </a:pathLst>
              </a:custGeom>
              <a:solidFill>
                <a:srgbClr val="66FF99"/>
              </a:solidFill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6" name="Freeform 236">
                <a:extLst>
                  <a:ext uri="{FF2B5EF4-FFF2-40B4-BE49-F238E27FC236}">
                    <a16:creationId xmlns:a16="http://schemas.microsoft.com/office/drawing/2014/main" id="{44ED4963-F9FD-AFF0-05C5-01DFAB79E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" y="4196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7" name="Freeform 237">
                <a:extLst>
                  <a:ext uri="{FF2B5EF4-FFF2-40B4-BE49-F238E27FC236}">
                    <a16:creationId xmlns:a16="http://schemas.microsoft.com/office/drawing/2014/main" id="{5421A352-178F-5A85-A960-7C57A6DB7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4200"/>
                <a:ext cx="3" cy="39"/>
              </a:xfrm>
              <a:custGeom>
                <a:avLst/>
                <a:gdLst>
                  <a:gd name="T0" fmla="*/ 2 w 3"/>
                  <a:gd name="T1" fmla="*/ 0 h 39"/>
                  <a:gd name="T2" fmla="*/ 0 w 3"/>
                  <a:gd name="T3" fmla="*/ 39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9">
                    <a:moveTo>
                      <a:pt x="2" y="0"/>
                    </a:moveTo>
                    <a:cubicBezTo>
                      <a:pt x="3" y="14"/>
                      <a:pt x="0" y="25"/>
                      <a:pt x="0" y="39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8" name="Freeform 238">
                <a:extLst>
                  <a:ext uri="{FF2B5EF4-FFF2-40B4-BE49-F238E27FC236}">
                    <a16:creationId xmlns:a16="http://schemas.microsoft.com/office/drawing/2014/main" id="{A2277D59-6DCD-0DEA-49FB-1BF8205DD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" y="4212"/>
                <a:ext cx="4" cy="27"/>
              </a:xfrm>
              <a:custGeom>
                <a:avLst/>
                <a:gdLst>
                  <a:gd name="T0" fmla="*/ 3 w 4"/>
                  <a:gd name="T1" fmla="*/ 0 h 27"/>
                  <a:gd name="T2" fmla="*/ 0 w 4"/>
                  <a:gd name="T3" fmla="*/ 14 h 27"/>
                  <a:gd name="T4" fmla="*/ 4 w 4"/>
                  <a:gd name="T5" fmla="*/ 27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7">
                    <a:moveTo>
                      <a:pt x="3" y="0"/>
                    </a:moveTo>
                    <a:cubicBezTo>
                      <a:pt x="3" y="0"/>
                      <a:pt x="0" y="10"/>
                      <a:pt x="0" y="14"/>
                    </a:cubicBezTo>
                    <a:cubicBezTo>
                      <a:pt x="0" y="18"/>
                      <a:pt x="3" y="24"/>
                      <a:pt x="4" y="2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9" name="Freeform 239">
                <a:extLst>
                  <a:ext uri="{FF2B5EF4-FFF2-40B4-BE49-F238E27FC236}">
                    <a16:creationId xmlns:a16="http://schemas.microsoft.com/office/drawing/2014/main" id="{9DCEA9E2-F521-0DED-F90E-609E3F2CE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" y="4206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313" name="Freeform 242">
              <a:extLst>
                <a:ext uri="{FF2B5EF4-FFF2-40B4-BE49-F238E27FC236}">
                  <a16:creationId xmlns:a16="http://schemas.microsoft.com/office/drawing/2014/main" id="{3599A565-1E45-9066-6ACF-9813B4DEB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419" y="5360774"/>
              <a:ext cx="406254" cy="395674"/>
            </a:xfrm>
            <a:custGeom>
              <a:avLst/>
              <a:gdLst>
                <a:gd name="T0" fmla="*/ 2147483646 w 25"/>
                <a:gd name="T1" fmla="*/ 2147483646 h 29"/>
                <a:gd name="T2" fmla="*/ 2147483646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0 h 29"/>
                <a:gd name="T10" fmla="*/ 2147483646 w 25"/>
                <a:gd name="T11" fmla="*/ 2147483646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9">
                  <a:moveTo>
                    <a:pt x="2" y="5"/>
                  </a:moveTo>
                  <a:cubicBezTo>
                    <a:pt x="0" y="8"/>
                    <a:pt x="2" y="18"/>
                    <a:pt x="4" y="22"/>
                  </a:cubicBezTo>
                  <a:cubicBezTo>
                    <a:pt x="6" y="26"/>
                    <a:pt x="9" y="28"/>
                    <a:pt x="12" y="27"/>
                  </a:cubicBezTo>
                  <a:cubicBezTo>
                    <a:pt x="16" y="29"/>
                    <a:pt x="25" y="19"/>
                    <a:pt x="25" y="14"/>
                  </a:cubicBezTo>
                  <a:cubicBezTo>
                    <a:pt x="24" y="3"/>
                    <a:pt x="23" y="3"/>
                    <a:pt x="13" y="0"/>
                  </a:cubicBezTo>
                  <a:cubicBezTo>
                    <a:pt x="8" y="0"/>
                    <a:pt x="2" y="0"/>
                    <a:pt x="2" y="5"/>
                  </a:cubicBezTo>
                  <a:close/>
                </a:path>
              </a:pathLst>
            </a:custGeom>
            <a:solidFill>
              <a:srgbClr val="FFCC99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14" name="Group 243">
              <a:extLst>
                <a:ext uri="{FF2B5EF4-FFF2-40B4-BE49-F238E27FC236}">
                  <a16:creationId xmlns:a16="http://schemas.microsoft.com/office/drawing/2014/main" id="{D625BDC1-003D-4461-026B-D9578E52F6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7668" y="5674584"/>
              <a:ext cx="893760" cy="791347"/>
              <a:chOff x="313" y="3946"/>
              <a:chExt cx="58" cy="58"/>
            </a:xfrm>
            <a:solidFill>
              <a:srgbClr val="FFFFCC"/>
            </a:solidFill>
          </p:grpSpPr>
          <p:sp>
            <p:nvSpPr>
              <p:cNvPr id="11320" name="Freeform 244">
                <a:extLst>
                  <a:ext uri="{FF2B5EF4-FFF2-40B4-BE49-F238E27FC236}">
                    <a16:creationId xmlns:a16="http://schemas.microsoft.com/office/drawing/2014/main" id="{197A4E54-EFF9-7EC5-DBA7-D55832B97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" y="3946"/>
                <a:ext cx="58" cy="58"/>
              </a:xfrm>
              <a:custGeom>
                <a:avLst/>
                <a:gdLst>
                  <a:gd name="T0" fmla="*/ 10 w 58"/>
                  <a:gd name="T1" fmla="*/ 58 h 58"/>
                  <a:gd name="T2" fmla="*/ 0 w 58"/>
                  <a:gd name="T3" fmla="*/ 41 h 58"/>
                  <a:gd name="T4" fmla="*/ 10 w 58"/>
                  <a:gd name="T5" fmla="*/ 12 h 58"/>
                  <a:gd name="T6" fmla="*/ 19 w 58"/>
                  <a:gd name="T7" fmla="*/ 9 h 58"/>
                  <a:gd name="T8" fmla="*/ 28 w 58"/>
                  <a:gd name="T9" fmla="*/ 2 h 58"/>
                  <a:gd name="T10" fmla="*/ 44 w 58"/>
                  <a:gd name="T11" fmla="*/ 2 h 58"/>
                  <a:gd name="T12" fmla="*/ 49 w 58"/>
                  <a:gd name="T13" fmla="*/ 8 h 58"/>
                  <a:gd name="T14" fmla="*/ 53 w 58"/>
                  <a:gd name="T15" fmla="*/ 13 h 58"/>
                  <a:gd name="T16" fmla="*/ 58 w 58"/>
                  <a:gd name="T17" fmla="*/ 40 h 58"/>
                  <a:gd name="T18" fmla="*/ 52 w 58"/>
                  <a:gd name="T19" fmla="*/ 55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8" h="58">
                    <a:moveTo>
                      <a:pt x="10" y="58"/>
                    </a:moveTo>
                    <a:cubicBezTo>
                      <a:pt x="8" y="52"/>
                      <a:pt x="1" y="48"/>
                      <a:pt x="0" y="41"/>
                    </a:cubicBezTo>
                    <a:cubicBezTo>
                      <a:pt x="0" y="34"/>
                      <a:pt x="4" y="13"/>
                      <a:pt x="10" y="12"/>
                    </a:cubicBezTo>
                    <a:cubicBezTo>
                      <a:pt x="13" y="11"/>
                      <a:pt x="17" y="11"/>
                      <a:pt x="19" y="9"/>
                    </a:cubicBezTo>
                    <a:cubicBezTo>
                      <a:pt x="22" y="6"/>
                      <a:pt x="24" y="4"/>
                      <a:pt x="28" y="2"/>
                    </a:cubicBezTo>
                    <a:cubicBezTo>
                      <a:pt x="32" y="1"/>
                      <a:pt x="38" y="0"/>
                      <a:pt x="44" y="2"/>
                    </a:cubicBezTo>
                    <a:cubicBezTo>
                      <a:pt x="47" y="4"/>
                      <a:pt x="46" y="2"/>
                      <a:pt x="49" y="8"/>
                    </a:cubicBezTo>
                    <a:cubicBezTo>
                      <a:pt x="51" y="10"/>
                      <a:pt x="52" y="8"/>
                      <a:pt x="53" y="13"/>
                    </a:cubicBezTo>
                    <a:cubicBezTo>
                      <a:pt x="54" y="18"/>
                      <a:pt x="58" y="33"/>
                      <a:pt x="58" y="40"/>
                    </a:cubicBezTo>
                    <a:cubicBezTo>
                      <a:pt x="58" y="47"/>
                      <a:pt x="53" y="52"/>
                      <a:pt x="52" y="55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1" name="Freeform 245">
                <a:extLst>
                  <a:ext uri="{FF2B5EF4-FFF2-40B4-BE49-F238E27FC236}">
                    <a16:creationId xmlns:a16="http://schemas.microsoft.com/office/drawing/2014/main" id="{642E5616-B700-87B5-898A-525759CF4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" y="3955"/>
                <a:ext cx="29" cy="2"/>
              </a:xfrm>
              <a:custGeom>
                <a:avLst/>
                <a:gdLst>
                  <a:gd name="T0" fmla="*/ 0 w 27"/>
                  <a:gd name="T1" fmla="*/ 2 h 2"/>
                  <a:gd name="T2" fmla="*/ 25 w 27"/>
                  <a:gd name="T3" fmla="*/ 1 h 2"/>
                  <a:gd name="T4" fmla="*/ 47 w 27"/>
                  <a:gd name="T5" fmla="*/ 2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0" y="2"/>
                    </a:moveTo>
                    <a:cubicBezTo>
                      <a:pt x="6" y="1"/>
                      <a:pt x="9" y="1"/>
                      <a:pt x="15" y="1"/>
                    </a:cubicBezTo>
                    <a:cubicBezTo>
                      <a:pt x="19" y="0"/>
                      <a:pt x="22" y="2"/>
                      <a:pt x="27" y="2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2" name="Freeform 246">
                <a:extLst>
                  <a:ext uri="{FF2B5EF4-FFF2-40B4-BE49-F238E27FC236}">
                    <a16:creationId xmlns:a16="http://schemas.microsoft.com/office/drawing/2014/main" id="{583C1B08-8760-82FB-EEE2-2235477A3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" y="3959"/>
                <a:ext cx="3" cy="44"/>
              </a:xfrm>
              <a:custGeom>
                <a:avLst/>
                <a:gdLst>
                  <a:gd name="T0" fmla="*/ 2 w 3"/>
                  <a:gd name="T1" fmla="*/ 0 h 44"/>
                  <a:gd name="T2" fmla="*/ 0 w 3"/>
                  <a:gd name="T3" fmla="*/ 44 h 4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4">
                    <a:moveTo>
                      <a:pt x="2" y="0"/>
                    </a:moveTo>
                    <a:cubicBezTo>
                      <a:pt x="3" y="14"/>
                      <a:pt x="0" y="30"/>
                      <a:pt x="0" y="44"/>
                    </a:cubicBezTo>
                  </a:path>
                </a:pathLst>
              </a:custGeom>
              <a:grpFill/>
              <a:ln w="952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3" name="Freeform 247">
                <a:extLst>
                  <a:ext uri="{FF2B5EF4-FFF2-40B4-BE49-F238E27FC236}">
                    <a16:creationId xmlns:a16="http://schemas.microsoft.com/office/drawing/2014/main" id="{1E96DF68-4483-1712-9C05-F625932E5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" y="3965"/>
                <a:ext cx="3" cy="37"/>
              </a:xfrm>
              <a:custGeom>
                <a:avLst/>
                <a:gdLst>
                  <a:gd name="T0" fmla="*/ 0 w 3"/>
                  <a:gd name="T1" fmla="*/ 0 h 37"/>
                  <a:gd name="T2" fmla="*/ 0 w 3"/>
                  <a:gd name="T3" fmla="*/ 16 h 37"/>
                  <a:gd name="T4" fmla="*/ 3 w 3"/>
                  <a:gd name="T5" fmla="*/ 37 h 3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7">
                    <a:moveTo>
                      <a:pt x="0" y="0"/>
                    </a:moveTo>
                    <a:cubicBezTo>
                      <a:pt x="0" y="0"/>
                      <a:pt x="0" y="10"/>
                      <a:pt x="0" y="16"/>
                    </a:cubicBezTo>
                    <a:cubicBezTo>
                      <a:pt x="0" y="22"/>
                      <a:pt x="2" y="33"/>
                      <a:pt x="3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4" name="Freeform 248">
                <a:extLst>
                  <a:ext uri="{FF2B5EF4-FFF2-40B4-BE49-F238E27FC236}">
                    <a16:creationId xmlns:a16="http://schemas.microsoft.com/office/drawing/2014/main" id="{F4B0ABB1-3839-2D25-247B-7E3B76AC5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" y="3965"/>
                <a:ext cx="3" cy="37"/>
              </a:xfrm>
              <a:custGeom>
                <a:avLst/>
                <a:gdLst>
                  <a:gd name="T0" fmla="*/ 1 w 3"/>
                  <a:gd name="T1" fmla="*/ 0 h 37"/>
                  <a:gd name="T2" fmla="*/ 0 w 3"/>
                  <a:gd name="T3" fmla="*/ 37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7">
                    <a:moveTo>
                      <a:pt x="1" y="0"/>
                    </a:moveTo>
                    <a:cubicBezTo>
                      <a:pt x="3" y="11"/>
                      <a:pt x="2" y="26"/>
                      <a:pt x="0" y="37"/>
                    </a:cubicBezTo>
                  </a:path>
                </a:pathLst>
              </a:custGeom>
              <a:grpFill/>
              <a:ln w="15875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315" name="Freeform 249">
              <a:extLst>
                <a:ext uri="{FF2B5EF4-FFF2-40B4-BE49-F238E27FC236}">
                  <a16:creationId xmlns:a16="http://schemas.microsoft.com/office/drawing/2014/main" id="{2E618469-9058-1B6F-AABB-AB980AC25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69" y="5128826"/>
              <a:ext cx="601256" cy="736771"/>
            </a:xfrm>
            <a:custGeom>
              <a:avLst/>
              <a:gdLst>
                <a:gd name="T0" fmla="*/ 2147483646 w 38"/>
                <a:gd name="T1" fmla="*/ 2147483646 h 55"/>
                <a:gd name="T2" fmla="*/ 2147483646 w 38"/>
                <a:gd name="T3" fmla="*/ 2147483646 h 55"/>
                <a:gd name="T4" fmla="*/ 2147483646 w 38"/>
                <a:gd name="T5" fmla="*/ 2147483646 h 55"/>
                <a:gd name="T6" fmla="*/ 2147483646 w 38"/>
                <a:gd name="T7" fmla="*/ 2147483646 h 55"/>
                <a:gd name="T8" fmla="*/ 2147483646 w 38"/>
                <a:gd name="T9" fmla="*/ 2147483646 h 55"/>
                <a:gd name="T10" fmla="*/ 2147483646 w 38"/>
                <a:gd name="T11" fmla="*/ 2147483646 h 55"/>
                <a:gd name="T12" fmla="*/ 2147483646 w 38"/>
                <a:gd name="T13" fmla="*/ 2147483646 h 55"/>
                <a:gd name="T14" fmla="*/ 2147483646 w 38"/>
                <a:gd name="T15" fmla="*/ 2147483646 h 55"/>
                <a:gd name="T16" fmla="*/ 2147483646 w 38"/>
                <a:gd name="T17" fmla="*/ 2147483646 h 55"/>
                <a:gd name="T18" fmla="*/ 2147483646 w 38"/>
                <a:gd name="T19" fmla="*/ 2147483646 h 55"/>
                <a:gd name="T20" fmla="*/ 2147483646 w 38"/>
                <a:gd name="T21" fmla="*/ 2147483646 h 55"/>
                <a:gd name="T22" fmla="*/ 2147483646 w 38"/>
                <a:gd name="T23" fmla="*/ 2147483646 h 55"/>
                <a:gd name="T24" fmla="*/ 2147483646 w 38"/>
                <a:gd name="T25" fmla="*/ 2147483646 h 55"/>
                <a:gd name="T26" fmla="*/ 0 w 38"/>
                <a:gd name="T27" fmla="*/ 2147483646 h 55"/>
                <a:gd name="T28" fmla="*/ 2147483646 w 38"/>
                <a:gd name="T29" fmla="*/ 2147483646 h 55"/>
                <a:gd name="T30" fmla="*/ 2147483646 w 38"/>
                <a:gd name="T31" fmla="*/ 2147483646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55">
                  <a:moveTo>
                    <a:pt x="14" y="3"/>
                  </a:moveTo>
                  <a:cubicBezTo>
                    <a:pt x="18" y="0"/>
                    <a:pt x="27" y="2"/>
                    <a:pt x="32" y="6"/>
                  </a:cubicBezTo>
                  <a:cubicBezTo>
                    <a:pt x="34" y="8"/>
                    <a:pt x="38" y="16"/>
                    <a:pt x="38" y="21"/>
                  </a:cubicBezTo>
                  <a:cubicBezTo>
                    <a:pt x="37" y="30"/>
                    <a:pt x="35" y="32"/>
                    <a:pt x="34" y="41"/>
                  </a:cubicBezTo>
                  <a:cubicBezTo>
                    <a:pt x="35" y="46"/>
                    <a:pt x="34" y="48"/>
                    <a:pt x="38" y="50"/>
                  </a:cubicBezTo>
                  <a:cubicBezTo>
                    <a:pt x="34" y="52"/>
                    <a:pt x="32" y="52"/>
                    <a:pt x="28" y="48"/>
                  </a:cubicBezTo>
                  <a:cubicBezTo>
                    <a:pt x="27" y="50"/>
                    <a:pt x="30" y="48"/>
                    <a:pt x="32" y="54"/>
                  </a:cubicBezTo>
                  <a:cubicBezTo>
                    <a:pt x="28" y="53"/>
                    <a:pt x="28" y="52"/>
                    <a:pt x="25" y="49"/>
                  </a:cubicBezTo>
                  <a:cubicBezTo>
                    <a:pt x="21" y="52"/>
                    <a:pt x="22" y="53"/>
                    <a:pt x="16" y="54"/>
                  </a:cubicBezTo>
                  <a:cubicBezTo>
                    <a:pt x="20" y="51"/>
                    <a:pt x="20" y="49"/>
                    <a:pt x="18" y="49"/>
                  </a:cubicBezTo>
                  <a:cubicBezTo>
                    <a:pt x="18" y="49"/>
                    <a:pt x="12" y="55"/>
                    <a:pt x="8" y="52"/>
                  </a:cubicBezTo>
                  <a:cubicBezTo>
                    <a:pt x="11" y="49"/>
                    <a:pt x="14" y="49"/>
                    <a:pt x="14" y="46"/>
                  </a:cubicBezTo>
                  <a:cubicBezTo>
                    <a:pt x="13" y="43"/>
                    <a:pt x="13" y="40"/>
                    <a:pt x="11" y="38"/>
                  </a:cubicBezTo>
                  <a:cubicBezTo>
                    <a:pt x="9" y="32"/>
                    <a:pt x="1" y="28"/>
                    <a:pt x="0" y="21"/>
                  </a:cubicBezTo>
                  <a:cubicBezTo>
                    <a:pt x="0" y="17"/>
                    <a:pt x="1" y="11"/>
                    <a:pt x="3" y="9"/>
                  </a:cubicBezTo>
                  <a:cubicBezTo>
                    <a:pt x="6" y="5"/>
                    <a:pt x="11" y="1"/>
                    <a:pt x="14" y="3"/>
                  </a:cubicBezTo>
                  <a:close/>
                </a:path>
              </a:pathLst>
            </a:custGeom>
            <a:solidFill>
              <a:srgbClr val="3E1F00"/>
            </a:solidFill>
            <a:ln w="1587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16" name="フリーフォーム 149">
              <a:extLst>
                <a:ext uri="{FF2B5EF4-FFF2-40B4-BE49-F238E27FC236}">
                  <a16:creationId xmlns:a16="http://schemas.microsoft.com/office/drawing/2014/main" id="{E17675D6-4118-DD3D-734F-F213ACE25FF6}"/>
                </a:ext>
              </a:extLst>
            </p:cNvPr>
            <p:cNvSpPr/>
            <p:nvPr/>
          </p:nvSpPr>
          <p:spPr bwMode="auto">
            <a:xfrm>
              <a:off x="3562350" y="4972050"/>
              <a:ext cx="482600" cy="192088"/>
            </a:xfrm>
            <a:custGeom>
              <a:avLst/>
              <a:gdLst>
                <a:gd name="connsiteX0" fmla="*/ 25395 w 476987"/>
                <a:gd name="connsiteY0" fmla="*/ 4166 h 292937"/>
                <a:gd name="connsiteX1" fmla="*/ 286652 w 476987"/>
                <a:gd name="connsiteY1" fmla="*/ 75418 h 292937"/>
                <a:gd name="connsiteX2" fmla="*/ 446969 w 476987"/>
                <a:gd name="connsiteY2" fmla="*/ 63542 h 292937"/>
                <a:gd name="connsiteX3" fmla="*/ 446969 w 476987"/>
                <a:gd name="connsiteY3" fmla="*/ 289174 h 292937"/>
                <a:gd name="connsiteX4" fmla="*/ 138210 w 476987"/>
                <a:gd name="connsiteY4" fmla="*/ 206046 h 292937"/>
                <a:gd name="connsiteX5" fmla="*/ 66958 w 476987"/>
                <a:gd name="connsiteY5" fmla="*/ 223859 h 292937"/>
                <a:gd name="connsiteX6" fmla="*/ 19457 w 476987"/>
                <a:gd name="connsiteY6" fmla="*/ 217922 h 292937"/>
                <a:gd name="connsiteX7" fmla="*/ 25395 w 476987"/>
                <a:gd name="connsiteY7" fmla="*/ 4166 h 292937"/>
                <a:gd name="connsiteX0" fmla="*/ 25395 w 466114"/>
                <a:gd name="connsiteY0" fmla="*/ 4166 h 269993"/>
                <a:gd name="connsiteX1" fmla="*/ 286652 w 466114"/>
                <a:gd name="connsiteY1" fmla="*/ 75418 h 269993"/>
                <a:gd name="connsiteX2" fmla="*/ 446969 w 466114"/>
                <a:gd name="connsiteY2" fmla="*/ 63542 h 269993"/>
                <a:gd name="connsiteX3" fmla="*/ 428714 w 466114"/>
                <a:gd name="connsiteY3" fmla="*/ 265423 h 269993"/>
                <a:gd name="connsiteX4" fmla="*/ 138210 w 466114"/>
                <a:gd name="connsiteY4" fmla="*/ 206046 h 269993"/>
                <a:gd name="connsiteX5" fmla="*/ 66958 w 466114"/>
                <a:gd name="connsiteY5" fmla="*/ 223859 h 269993"/>
                <a:gd name="connsiteX6" fmla="*/ 19457 w 466114"/>
                <a:gd name="connsiteY6" fmla="*/ 217922 h 269993"/>
                <a:gd name="connsiteX7" fmla="*/ 25395 w 466114"/>
                <a:gd name="connsiteY7" fmla="*/ 4166 h 269993"/>
                <a:gd name="connsiteX0" fmla="*/ 25395 w 457463"/>
                <a:gd name="connsiteY0" fmla="*/ 4166 h 269993"/>
                <a:gd name="connsiteX1" fmla="*/ 286652 w 457463"/>
                <a:gd name="connsiteY1" fmla="*/ 75418 h 269993"/>
                <a:gd name="connsiteX2" fmla="*/ 446969 w 457463"/>
                <a:gd name="connsiteY2" fmla="*/ 63542 h 269993"/>
                <a:gd name="connsiteX3" fmla="*/ 428714 w 457463"/>
                <a:gd name="connsiteY3" fmla="*/ 265423 h 269993"/>
                <a:gd name="connsiteX4" fmla="*/ 138210 w 457463"/>
                <a:gd name="connsiteY4" fmla="*/ 206046 h 269993"/>
                <a:gd name="connsiteX5" fmla="*/ 66958 w 457463"/>
                <a:gd name="connsiteY5" fmla="*/ 223859 h 269993"/>
                <a:gd name="connsiteX6" fmla="*/ 19457 w 457463"/>
                <a:gd name="connsiteY6" fmla="*/ 217922 h 269993"/>
                <a:gd name="connsiteX7" fmla="*/ 25395 w 457463"/>
                <a:gd name="connsiteY7" fmla="*/ 4166 h 269993"/>
                <a:gd name="connsiteX0" fmla="*/ 16748 w 479241"/>
                <a:gd name="connsiteY0" fmla="*/ 4618 h 258569"/>
                <a:gd name="connsiteX1" fmla="*/ 308430 w 479241"/>
                <a:gd name="connsiteY1" fmla="*/ 63994 h 258569"/>
                <a:gd name="connsiteX2" fmla="*/ 468747 w 479241"/>
                <a:gd name="connsiteY2" fmla="*/ 52118 h 258569"/>
                <a:gd name="connsiteX3" fmla="*/ 450492 w 479241"/>
                <a:gd name="connsiteY3" fmla="*/ 253999 h 258569"/>
                <a:gd name="connsiteX4" fmla="*/ 159988 w 479241"/>
                <a:gd name="connsiteY4" fmla="*/ 194622 h 258569"/>
                <a:gd name="connsiteX5" fmla="*/ 88736 w 479241"/>
                <a:gd name="connsiteY5" fmla="*/ 212435 h 258569"/>
                <a:gd name="connsiteX6" fmla="*/ 41235 w 479241"/>
                <a:gd name="connsiteY6" fmla="*/ 206498 h 258569"/>
                <a:gd name="connsiteX7" fmla="*/ 16748 w 479241"/>
                <a:gd name="connsiteY7" fmla="*/ 4618 h 25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9241" h="258569">
                  <a:moveTo>
                    <a:pt x="16748" y="4618"/>
                  </a:moveTo>
                  <a:cubicBezTo>
                    <a:pt x="61280" y="-19133"/>
                    <a:pt x="233097" y="56077"/>
                    <a:pt x="308430" y="63994"/>
                  </a:cubicBezTo>
                  <a:cubicBezTo>
                    <a:pt x="383763" y="71911"/>
                    <a:pt x="445070" y="20451"/>
                    <a:pt x="468747" y="52118"/>
                  </a:cubicBezTo>
                  <a:cubicBezTo>
                    <a:pt x="492424" y="83786"/>
                    <a:pt x="471526" y="230248"/>
                    <a:pt x="450492" y="253999"/>
                  </a:cubicBezTo>
                  <a:cubicBezTo>
                    <a:pt x="429458" y="277750"/>
                    <a:pt x="220281" y="201549"/>
                    <a:pt x="159988" y="194622"/>
                  </a:cubicBezTo>
                  <a:cubicBezTo>
                    <a:pt x="99695" y="187695"/>
                    <a:pt x="108528" y="210456"/>
                    <a:pt x="88736" y="212435"/>
                  </a:cubicBezTo>
                  <a:cubicBezTo>
                    <a:pt x="68944" y="214414"/>
                    <a:pt x="53233" y="241134"/>
                    <a:pt x="41235" y="206498"/>
                  </a:cubicBezTo>
                  <a:cubicBezTo>
                    <a:pt x="29237" y="171862"/>
                    <a:pt x="-27784" y="28369"/>
                    <a:pt x="16748" y="4618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317" name="フリーフォーム 150">
              <a:extLst>
                <a:ext uri="{FF2B5EF4-FFF2-40B4-BE49-F238E27FC236}">
                  <a16:creationId xmlns:a16="http://schemas.microsoft.com/office/drawing/2014/main" id="{7634B616-56F1-7CE0-6882-775BB3D9AF72}"/>
                </a:ext>
              </a:extLst>
            </p:cNvPr>
            <p:cNvSpPr/>
            <p:nvPr/>
          </p:nvSpPr>
          <p:spPr bwMode="auto">
            <a:xfrm>
              <a:off x="4213225" y="4814888"/>
              <a:ext cx="792162" cy="163512"/>
            </a:xfrm>
            <a:custGeom>
              <a:avLst/>
              <a:gdLst>
                <a:gd name="connsiteX0" fmla="*/ 46741 w 572975"/>
                <a:gd name="connsiteY0" fmla="*/ 17463 h 157665"/>
                <a:gd name="connsiteX1" fmla="*/ 515816 w 572975"/>
                <a:gd name="connsiteY1" fmla="*/ 11526 h 157665"/>
                <a:gd name="connsiteX2" fmla="*/ 515816 w 572975"/>
                <a:gd name="connsiteY2" fmla="*/ 106528 h 157665"/>
                <a:gd name="connsiteX3" fmla="*/ 70492 w 572975"/>
                <a:gd name="connsiteY3" fmla="*/ 154029 h 157665"/>
                <a:gd name="connsiteX4" fmla="*/ 46741 w 572975"/>
                <a:gd name="connsiteY4" fmla="*/ 17463 h 157665"/>
                <a:gd name="connsiteX0" fmla="*/ 56151 w 718280"/>
                <a:gd name="connsiteY0" fmla="*/ 20647 h 174656"/>
                <a:gd name="connsiteX1" fmla="*/ 525226 w 718280"/>
                <a:gd name="connsiteY1" fmla="*/ 14710 h 174656"/>
                <a:gd name="connsiteX2" fmla="*/ 697418 w 718280"/>
                <a:gd name="connsiteY2" fmla="*/ 157213 h 174656"/>
                <a:gd name="connsiteX3" fmla="*/ 79902 w 718280"/>
                <a:gd name="connsiteY3" fmla="*/ 157213 h 174656"/>
                <a:gd name="connsiteX4" fmla="*/ 56151 w 718280"/>
                <a:gd name="connsiteY4" fmla="*/ 20647 h 174656"/>
                <a:gd name="connsiteX0" fmla="*/ 56151 w 750002"/>
                <a:gd name="connsiteY0" fmla="*/ 20647 h 169666"/>
                <a:gd name="connsiteX1" fmla="*/ 525226 w 750002"/>
                <a:gd name="connsiteY1" fmla="*/ 14710 h 169666"/>
                <a:gd name="connsiteX2" fmla="*/ 697418 w 750002"/>
                <a:gd name="connsiteY2" fmla="*/ 157213 h 169666"/>
                <a:gd name="connsiteX3" fmla="*/ 697103 w 750002"/>
                <a:gd name="connsiteY3" fmla="*/ 162363 h 169666"/>
                <a:gd name="connsiteX4" fmla="*/ 79902 w 750002"/>
                <a:gd name="connsiteY4" fmla="*/ 157213 h 169666"/>
                <a:gd name="connsiteX5" fmla="*/ 56151 w 750002"/>
                <a:gd name="connsiteY5" fmla="*/ 20647 h 169666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56151 w 734554"/>
                <a:gd name="connsiteY0" fmla="*/ 20647 h 169234"/>
                <a:gd name="connsiteX1" fmla="*/ 525226 w 734554"/>
                <a:gd name="connsiteY1" fmla="*/ 14710 h 169234"/>
                <a:gd name="connsiteX2" fmla="*/ 697418 w 734554"/>
                <a:gd name="connsiteY2" fmla="*/ 157213 h 169234"/>
                <a:gd name="connsiteX3" fmla="*/ 697103 w 734554"/>
                <a:gd name="connsiteY3" fmla="*/ 162363 h 169234"/>
                <a:gd name="connsiteX4" fmla="*/ 79902 w 734554"/>
                <a:gd name="connsiteY4" fmla="*/ 157213 h 169234"/>
                <a:gd name="connsiteX5" fmla="*/ 56151 w 734554"/>
                <a:gd name="connsiteY5" fmla="*/ 20647 h 169234"/>
                <a:gd name="connsiteX0" fmla="*/ 56151 w 732022"/>
                <a:gd name="connsiteY0" fmla="*/ 20647 h 169234"/>
                <a:gd name="connsiteX1" fmla="*/ 525226 w 732022"/>
                <a:gd name="connsiteY1" fmla="*/ 14710 h 169234"/>
                <a:gd name="connsiteX2" fmla="*/ 697418 w 732022"/>
                <a:gd name="connsiteY2" fmla="*/ 157213 h 169234"/>
                <a:gd name="connsiteX3" fmla="*/ 697103 w 732022"/>
                <a:gd name="connsiteY3" fmla="*/ 162363 h 169234"/>
                <a:gd name="connsiteX4" fmla="*/ 79902 w 732022"/>
                <a:gd name="connsiteY4" fmla="*/ 157213 h 169234"/>
                <a:gd name="connsiteX5" fmla="*/ 56151 w 732022"/>
                <a:gd name="connsiteY5" fmla="*/ 20647 h 169234"/>
                <a:gd name="connsiteX0" fmla="*/ 68857 w 766313"/>
                <a:gd name="connsiteY0" fmla="*/ 33711 h 182298"/>
                <a:gd name="connsiteX1" fmla="*/ 727937 w 766313"/>
                <a:gd name="connsiteY1" fmla="*/ 9961 h 182298"/>
                <a:gd name="connsiteX2" fmla="*/ 710124 w 766313"/>
                <a:gd name="connsiteY2" fmla="*/ 170277 h 182298"/>
                <a:gd name="connsiteX3" fmla="*/ 709809 w 766313"/>
                <a:gd name="connsiteY3" fmla="*/ 175427 h 182298"/>
                <a:gd name="connsiteX4" fmla="*/ 92608 w 766313"/>
                <a:gd name="connsiteY4" fmla="*/ 170277 h 182298"/>
                <a:gd name="connsiteX5" fmla="*/ 68857 w 766313"/>
                <a:gd name="connsiteY5" fmla="*/ 33711 h 1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6313" h="182298">
                  <a:moveTo>
                    <a:pt x="68857" y="33711"/>
                  </a:moveTo>
                  <a:cubicBezTo>
                    <a:pt x="174745" y="6992"/>
                    <a:pt x="621059" y="-12800"/>
                    <a:pt x="727937" y="9961"/>
                  </a:cubicBezTo>
                  <a:cubicBezTo>
                    <a:pt x="834815" y="32722"/>
                    <a:pt x="681478" y="145668"/>
                    <a:pt x="710124" y="170277"/>
                  </a:cubicBezTo>
                  <a:cubicBezTo>
                    <a:pt x="738770" y="194886"/>
                    <a:pt x="771164" y="116051"/>
                    <a:pt x="709809" y="175427"/>
                  </a:cubicBezTo>
                  <a:cubicBezTo>
                    <a:pt x="606890" y="175427"/>
                    <a:pt x="199433" y="193896"/>
                    <a:pt x="92608" y="170277"/>
                  </a:cubicBezTo>
                  <a:cubicBezTo>
                    <a:pt x="-14270" y="147516"/>
                    <a:pt x="-37031" y="60430"/>
                    <a:pt x="68857" y="337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318" name="フリーフォーム 151">
              <a:extLst>
                <a:ext uri="{FF2B5EF4-FFF2-40B4-BE49-F238E27FC236}">
                  <a16:creationId xmlns:a16="http://schemas.microsoft.com/office/drawing/2014/main" id="{E3F80EC7-6AC7-EF7B-3621-A1D6CC83A63C}"/>
                </a:ext>
              </a:extLst>
            </p:cNvPr>
            <p:cNvSpPr/>
            <p:nvPr/>
          </p:nvSpPr>
          <p:spPr bwMode="auto">
            <a:xfrm>
              <a:off x="3295650" y="4999038"/>
              <a:ext cx="276225" cy="157162"/>
            </a:xfrm>
            <a:custGeom>
              <a:avLst/>
              <a:gdLst>
                <a:gd name="connsiteX0" fmla="*/ 8030 w 267536"/>
                <a:gd name="connsiteY0" fmla="*/ 32966 h 174118"/>
                <a:gd name="connsiteX1" fmla="*/ 97095 w 267536"/>
                <a:gd name="connsiteY1" fmla="*/ 50779 h 174118"/>
                <a:gd name="connsiteX2" fmla="*/ 233661 w 267536"/>
                <a:gd name="connsiteY2" fmla="*/ 3277 h 174118"/>
                <a:gd name="connsiteX3" fmla="*/ 251474 w 267536"/>
                <a:gd name="connsiteY3" fmla="*/ 157657 h 174118"/>
                <a:gd name="connsiteX4" fmla="*/ 31780 w 267536"/>
                <a:gd name="connsiteY4" fmla="*/ 157657 h 174118"/>
                <a:gd name="connsiteX5" fmla="*/ 8030 w 267536"/>
                <a:gd name="connsiteY5" fmla="*/ 32966 h 17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536" h="174118">
                  <a:moveTo>
                    <a:pt x="8030" y="32966"/>
                  </a:moveTo>
                  <a:cubicBezTo>
                    <a:pt x="18916" y="15153"/>
                    <a:pt x="59490" y="55727"/>
                    <a:pt x="97095" y="50779"/>
                  </a:cubicBezTo>
                  <a:cubicBezTo>
                    <a:pt x="134700" y="45831"/>
                    <a:pt x="207931" y="-14536"/>
                    <a:pt x="233661" y="3277"/>
                  </a:cubicBezTo>
                  <a:cubicBezTo>
                    <a:pt x="259391" y="21090"/>
                    <a:pt x="285121" y="131927"/>
                    <a:pt x="251474" y="157657"/>
                  </a:cubicBezTo>
                  <a:cubicBezTo>
                    <a:pt x="217827" y="183387"/>
                    <a:pt x="72354" y="175470"/>
                    <a:pt x="31780" y="157657"/>
                  </a:cubicBezTo>
                  <a:cubicBezTo>
                    <a:pt x="-8794" y="139844"/>
                    <a:pt x="-2856" y="50779"/>
                    <a:pt x="8030" y="3296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  <p:sp>
          <p:nvSpPr>
            <p:cNvPr id="11319" name="角丸四角形 153">
              <a:extLst>
                <a:ext uri="{FF2B5EF4-FFF2-40B4-BE49-F238E27FC236}">
                  <a16:creationId xmlns:a16="http://schemas.microsoft.com/office/drawing/2014/main" id="{C92E0AF4-1007-76A5-CDAB-BDB4DB295E51}"/>
                </a:ext>
              </a:extLst>
            </p:cNvPr>
            <p:cNvSpPr/>
            <p:nvPr/>
          </p:nvSpPr>
          <p:spPr bwMode="auto">
            <a:xfrm>
              <a:off x="3171825" y="4667250"/>
              <a:ext cx="79375" cy="968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1298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2"/>
          <p:cNvSpPr txBox="1">
            <a:spLocks noChangeArrowheads="1"/>
          </p:cNvSpPr>
          <p:nvPr/>
        </p:nvSpPr>
        <p:spPr bwMode="auto">
          <a:xfrm>
            <a:off x="323850" y="260350"/>
            <a:ext cx="8424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ウォーミングアップ「ジェスチャーゲーム」（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23850" y="722814"/>
            <a:ext cx="8620125" cy="403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16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アドバイザーは前にお題を取りにきてください。簡単、難しいお題引きもアドバイザー次第です。</a:t>
            </a:r>
            <a:endParaRPr lang="en-US" altLang="ja-JP" sz="16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「ジェスチャーゲーム」の内容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回答者と出題者に分かれて、出題者が動く「動き」や「表情」を見てそれが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何を表しているのかを答えるゲームです。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ja-JP" altLang="en-US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　備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お題の書いてある紙を準備します（回答者には見せない）。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②出題をする順番に机の横に並びます。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③１番目の人は前に出て、回答者側を向いて立ちます。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  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ルール　　次ページで説明。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14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1600" b="1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 descr="人形, おもちゃ, 挿絵 が含まれている画像&#10;&#10;自動的に生成された説明">
            <a:extLst>
              <a:ext uri="{FF2B5EF4-FFF2-40B4-BE49-F238E27FC236}">
                <a16:creationId xmlns:a16="http://schemas.microsoft.com/office/drawing/2014/main" id="{61BC896D-C81B-92D9-DDE6-7AC558CF4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27" y="4210111"/>
            <a:ext cx="3093605" cy="2069742"/>
          </a:xfrm>
          <a:prstGeom prst="rect">
            <a:avLst/>
          </a:prstGeom>
        </p:spPr>
      </p:pic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B742CCC-2C97-3708-F5E2-8CA47A800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9" y="4479653"/>
            <a:ext cx="3202565" cy="18002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9308A8-7131-BE5F-807D-30E5051670E9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302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485" y="2850428"/>
            <a:ext cx="6480720" cy="3973877"/>
          </a:xfrm>
          <a:prstGeom prst="rect">
            <a:avLst/>
          </a:prstGeom>
        </p:spPr>
      </p:pic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5588" y="46038"/>
            <a:ext cx="8392041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rgbClr val="0000CC"/>
                </a:solidFill>
                <a:ea typeface="HG丸ｺﾞｼｯｸM-PRO" panose="020F0600000000000000" pitchFamily="50" charset="-128"/>
              </a:rPr>
              <a:t>ルール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①ゲーム時間は５分間です。（チーフアドバイザーが計ります）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②チーフの合図でスタートし、終了合図で止めます。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③アドバイザーは出題者の横に立って、出題者（動く人）にお題を見せます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④出題者はそのお題を見て声を出さずに、体の動きや顔の表情で「お題」を表現する。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皆さんに顔を見てもらうために</a:t>
            </a:r>
            <a:r>
              <a:rPr lang="ja-JP" altLang="en-US" sz="1600" u="sng" dirty="0">
                <a:ea typeface="HG丸ｺﾞｼｯｸM-PRO" panose="020F0600000000000000" pitchFamily="50" charset="-128"/>
              </a:rPr>
              <a:t>マスクは外して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⑤回答者はそのジェスチャー（動き）を見て、何を表現しているのかわかったら、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　回答する。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⑥正解が出るまで回答を続ける。正解が出た場合は、アドバイザーが「正解」と言う。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⑦正解したら出題者は次の出題者に交代する。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⑧</a:t>
            </a: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正解が出ない場合は、パスあり！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出題者（後ろにまわる）、回答者（出題者に）を交代して次のお題を出します。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ea typeface="HG丸ｺﾞｼｯｸM-PRO" panose="020F0600000000000000" pitchFamily="50" charset="-128"/>
              </a:rPr>
              <a:t>　　（お題は最終頁に）</a:t>
            </a:r>
            <a:endParaRPr lang="en-US" altLang="ja-JP" sz="1600" dirty="0">
              <a:solidFill>
                <a:srgbClr val="C00000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7B2D8C-4644-0AA7-8FC6-B4B16F116C11}"/>
              </a:ext>
            </a:extLst>
          </p:cNvPr>
          <p:cNvSpPr txBox="1"/>
          <p:nvPr/>
        </p:nvSpPr>
        <p:spPr>
          <a:xfrm>
            <a:off x="255588" y="3415248"/>
            <a:ext cx="457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〔</a:t>
            </a:r>
            <a:r>
              <a:rPr lang="ja-JP" altLang="en-US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採点方法</a:t>
            </a:r>
            <a:r>
              <a:rPr lang="en-US" altLang="ja-JP" sz="1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〕</a:t>
            </a:r>
            <a:endParaRPr lang="ja-JP" altLang="en-US" sz="16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５分の間に何問解くことが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出来るかを競います。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（チーフ）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準備が出来たら</a:t>
            </a:r>
            <a:r>
              <a:rPr lang="ja-JP" altLang="en-US" dirty="0">
                <a:solidFill>
                  <a:srgbClr val="0000FF"/>
                </a:solidFill>
                <a:latin typeface="HG丸ｺﾞｼｯｸM-PRO" panose="020F0600000000000000" pitchFamily="50" charset="-128"/>
              </a:rPr>
              <a:t>合図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（アドバイザー）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終了後にチーフに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回答できた枚数を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伝える。</a:t>
            </a:r>
            <a:endParaRPr lang="ja-JP" altLang="en-US" sz="1600" dirty="0">
              <a:solidFill>
                <a:srgbClr val="0000FF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4340A2-ED05-1A43-546C-47FB1FDFB6B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43D3995-097B-EAF6-9D3A-AD4A784C483D}"/>
              </a:ext>
            </a:extLst>
          </p:cNvPr>
          <p:cNvSpPr/>
          <p:nvPr/>
        </p:nvSpPr>
        <p:spPr bwMode="auto">
          <a:xfrm>
            <a:off x="7596336" y="3717032"/>
            <a:ext cx="864096" cy="79208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A69B0B2-64F7-84C3-DF8E-EA50D6CB175D}"/>
              </a:ext>
            </a:extLst>
          </p:cNvPr>
          <p:cNvSpPr/>
          <p:nvPr/>
        </p:nvSpPr>
        <p:spPr bwMode="auto">
          <a:xfrm>
            <a:off x="8030418" y="3934023"/>
            <a:ext cx="860028" cy="2375297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2220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3BE90E7-F196-091B-1E18-49B97CD7FEC5}"/>
              </a:ext>
            </a:extLst>
          </p:cNvPr>
          <p:cNvSpPr/>
          <p:nvPr/>
        </p:nvSpPr>
        <p:spPr>
          <a:xfrm>
            <a:off x="1115616" y="2204864"/>
            <a:ext cx="7524836" cy="13681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0937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52636" y="764704"/>
            <a:ext cx="86868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＊発表資料（作成資料）についての注意事項</a:t>
            </a:r>
            <a:b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 発表資料の用紙は各グループに机上に配付してあります。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 討議結果は、マジック等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（濃く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太く字が書ける筆記具）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で記入するようにして下さい。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 発表終了後に資料は、アドバイザーに提出してください。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 発表資料のコピーおよび配付は行いませんので、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必要な方は各自で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メモ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記録及びスマホ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携帯の写真機能をご利用下さい。</a:t>
            </a:r>
            <a:endParaRPr lang="en-US" altLang="ja-JP" sz="2000" b="1" u="sng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⑤ 一部拡大紙を利用しての発表は可としますが、発表資料（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A-3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資料には、拡大紙の重点のみは記載してください。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683568" y="4941168"/>
            <a:ext cx="7416800" cy="588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dirty="0">
                <a:ea typeface="HGP創英角ｺﾞｼｯｸUB" panose="020B0900000000000000" pitchFamily="50" charset="-128"/>
              </a:rPr>
              <a:t>発表資料：１０枚</a:t>
            </a:r>
            <a:endParaRPr lang="en-US" altLang="ja-JP" dirty="0"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83"/>
          <p:cNvSpPr txBox="1">
            <a:spLocks noChangeArrowheads="1"/>
          </p:cNvSpPr>
          <p:nvPr/>
        </p:nvSpPr>
        <p:spPr bwMode="auto">
          <a:xfrm>
            <a:off x="250825" y="44450"/>
            <a:ext cx="7634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〔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グループの旗づくり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〕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発表資料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①</a:t>
            </a:r>
            <a:endParaRPr lang="ja-JP" altLang="en-US" sz="2000" b="1">
              <a:solidFill>
                <a:srgbClr val="0000FF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16388" name="Text Box 185"/>
          <p:cNvSpPr txBox="1">
            <a:spLocks noChangeArrowheads="1"/>
          </p:cNvSpPr>
          <p:nvPr/>
        </p:nvSpPr>
        <p:spPr bwMode="auto">
          <a:xfrm>
            <a:off x="249705" y="4057650"/>
            <a:ext cx="8763000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＊リーダー選出・・勉強するという気持ちで立候補してください。</a:t>
            </a:r>
            <a:endParaRPr lang="en-US" altLang="ja-JP" sz="1600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（グループ意志決定の際の注意事項）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①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結論</a:t>
            </a:r>
            <a:r>
              <a:rPr lang="en-US" altLang="ja-JP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･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方向づけは原則として、全員一致で決定すること。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但し、１人でも賛成できない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人がいたらグループとして充分議論を尽くしてください。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② 論争を避けるための理由だけで、容易な妥協をして、自分</a:t>
            </a:r>
            <a:r>
              <a:rPr lang="ja-JP" altLang="en-US" sz="1600" dirty="0">
                <a:ea typeface="HG丸ｺﾞｼｯｸM-PRO" panose="020F0600000000000000" pitchFamily="50" charset="-128"/>
              </a:rPr>
              <a:t>の考え</a:t>
            </a: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を変更してはいけない。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何らかの納得のいく理由があれば自分の考えを変えてもよい。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③ 意見について、前に譲ったのだから、今度は譲れというような取り引きをしてはいけない。</a:t>
            </a:r>
            <a:endParaRPr lang="ja-JP" altLang="en-US" sz="1600" dirty="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④ 少数意見はグループにとって、決定する障害ではなく、むしろ他のメンバーの気づかな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　 かった観点を教えてくれているというように、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少数意見も大切に扱う。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</a:t>
            </a:r>
            <a:r>
              <a:rPr lang="ja-JP" altLang="en-US" sz="1600" dirty="0">
                <a:solidFill>
                  <a:schemeClr val="accent2"/>
                </a:solidFill>
                <a:ea typeface="HG丸ｺﾞｼｯｸM-PRO" panose="020F0600000000000000" pitchFamily="50" charset="-128"/>
              </a:rPr>
              <a:t> </a:t>
            </a:r>
            <a:r>
              <a:rPr lang="ja-JP" altLang="en-US" sz="1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各個人の考え方、実情を十分に理解し、学ぶことに心掛けてください。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3C4283-1CF0-62CA-647F-5F5DB2E13AA1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79A55FE-FA82-BCE0-DA77-8D54D3262F6F}"/>
              </a:ext>
            </a:extLst>
          </p:cNvPr>
          <p:cNvGrpSpPr/>
          <p:nvPr/>
        </p:nvGrpSpPr>
        <p:grpSpPr>
          <a:xfrm>
            <a:off x="1763688" y="543585"/>
            <a:ext cx="6480720" cy="3411805"/>
            <a:chOff x="1331640" y="548680"/>
            <a:chExt cx="6480720" cy="3411805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C0595AB7-9208-9C6D-EDE8-CA29F2646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548680"/>
              <a:ext cx="5616624" cy="34118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Freeform 4205">
              <a:extLst>
                <a:ext uri="{FF2B5EF4-FFF2-40B4-BE49-F238E27FC236}">
                  <a16:creationId xmlns:a16="http://schemas.microsoft.com/office/drawing/2014/main" id="{D9A68877-2A48-B2D9-8EF7-E5DB3C842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776" y="1514475"/>
              <a:ext cx="1333500" cy="285750"/>
            </a:xfrm>
            <a:custGeom>
              <a:avLst/>
              <a:gdLst>
                <a:gd name="T0" fmla="*/ 0 w 140"/>
                <a:gd name="T1" fmla="*/ 2147483646 h 30"/>
                <a:gd name="T2" fmla="*/ 2147483646 w 140"/>
                <a:gd name="T3" fmla="*/ 2147483646 h 30"/>
                <a:gd name="T4" fmla="*/ 2147483646 w 140"/>
                <a:gd name="T5" fmla="*/ 2147483646 h 30"/>
                <a:gd name="T6" fmla="*/ 2147483646 w 140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0" h="30">
                  <a:moveTo>
                    <a:pt x="0" y="30"/>
                  </a:moveTo>
                  <a:cubicBezTo>
                    <a:pt x="36" y="18"/>
                    <a:pt x="73" y="6"/>
                    <a:pt x="84" y="5"/>
                  </a:cubicBezTo>
                  <a:cubicBezTo>
                    <a:pt x="95" y="4"/>
                    <a:pt x="60" y="22"/>
                    <a:pt x="69" y="21"/>
                  </a:cubicBezTo>
                  <a:cubicBezTo>
                    <a:pt x="78" y="20"/>
                    <a:pt x="128" y="4"/>
                    <a:pt x="140" y="0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4206">
              <a:extLst>
                <a:ext uri="{FF2B5EF4-FFF2-40B4-BE49-F238E27FC236}">
                  <a16:creationId xmlns:a16="http://schemas.microsoft.com/office/drawing/2014/main" id="{FF050884-2E33-CCC7-4B62-4159B3E7B2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9832" y="1800225"/>
              <a:ext cx="2736850" cy="647700"/>
              <a:chOff x="873" y="2899"/>
              <a:chExt cx="237" cy="60"/>
            </a:xfrm>
          </p:grpSpPr>
          <p:sp>
            <p:nvSpPr>
              <p:cNvPr id="16" name="AutoShape 4207">
                <a:extLst>
                  <a:ext uri="{FF2B5EF4-FFF2-40B4-BE49-F238E27FC236}">
                    <a16:creationId xmlns:a16="http://schemas.microsoft.com/office/drawing/2014/main" id="{D75FEBDD-DC3C-01BB-C9B9-FFE6E6A3D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" y="2899"/>
                <a:ext cx="218" cy="6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17" name="Text Box 4208">
                <a:extLst>
                  <a:ext uri="{FF2B5EF4-FFF2-40B4-BE49-F238E27FC236}">
                    <a16:creationId xmlns:a16="http://schemas.microsoft.com/office/drawing/2014/main" id="{77AA8C49-AB2A-3143-1DD3-0414FB4542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3" y="2904"/>
                <a:ext cx="22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ネーミングとシンボルマークは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できるだけ関連づけを持たせて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00" b="1" dirty="0">
                    <a:solidFill>
                      <a:srgbClr val="FF0000"/>
                    </a:solidFill>
                    <a:ea typeface="HG丸ｺﾞｼｯｸM-PRO" panose="020F0600000000000000" pitchFamily="50" charset="-128"/>
                  </a:rPr>
                  <a:t>ください。</a:t>
                </a:r>
              </a:p>
            </p:txBody>
          </p:sp>
        </p:grpSp>
        <p:sp>
          <p:nvSpPr>
            <p:cNvPr id="14" name="Text Box 4204">
              <a:extLst>
                <a:ext uri="{FF2B5EF4-FFF2-40B4-BE49-F238E27FC236}">
                  <a16:creationId xmlns:a16="http://schemas.microsoft.com/office/drawing/2014/main" id="{45006E41-284F-BBB8-54B4-3DEAF3790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2040" y="554365"/>
              <a:ext cx="288032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※</a:t>
              </a: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時間内にマーク作成できない場合は、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　ＧＤ時間の合間に作成してください</a:t>
              </a:r>
            </a:p>
          </p:txBody>
        </p:sp>
        <p:sp>
          <p:nvSpPr>
            <p:cNvPr id="15" name="Text Box 4211">
              <a:extLst>
                <a:ext uri="{FF2B5EF4-FFF2-40B4-BE49-F238E27FC236}">
                  <a16:creationId xmlns:a16="http://schemas.microsoft.com/office/drawing/2014/main" id="{11CC7DBE-7B52-8522-555D-1E571EACB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8064" y="3021320"/>
              <a:ext cx="1904101" cy="5829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グループで</a:t>
              </a:r>
              <a:r>
                <a:rPr lang="en-US" altLang="ja-JP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～</a:t>
              </a:r>
              <a:r>
                <a:rPr lang="en-US" altLang="ja-JP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項目を決め、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最後（発表前）に遵守評価を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してください。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879475"/>
            <a:ext cx="8915400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これからのグループ研修を効果的に、かつ学びの多い研修にしていくために、全員の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同意（コンセンサス）を得、グループの ｢旗｣ づくりを行ってください。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(1) 役割分担を行う。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リーダー進行：書記係２名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発表者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･2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Ｓ責任者など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（人数が少ない場合は、必要な役割のみ、または兼任してください）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グループのネーミングを決める。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自分たちのグループの特徴を表わすユニークなグループ名を付ける。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グループのシンボルマークを作成する。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会社に社章があるように、グループのネーミングにマッチした特徴あるシンボル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マークを考え、作成してください。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（時間内に作成できない場合は、発表時までに完成させてください）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 グループの決め事（指針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ルール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･･･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ガイドライン）をつくる。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グループ討論を効果的に進めるための決め事を、具体的に行動レベル（守られて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いるか、否かを誰が見ても判断できる）で、３～５項目程度挙げ、記載する。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＝ 着眼点 ＝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・意思決定は、どのようにするのか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・グループの運営の仕方は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・行動面での留意点は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・時間管理については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 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（２）グループの旗づくり（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BDBF42-ABA8-3A9A-0B30-44C1204C39E7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5661025"/>
            <a:ext cx="76327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 dirty="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 dirty="0">
                <a:ea typeface="HGP創英角ｺﾞｼｯｸUB" panose="020B0900000000000000" pitchFamily="50" charset="-128"/>
              </a:rPr>
              <a:t>願います。</a:t>
            </a:r>
            <a:endParaRPr lang="ja-JP" altLang="en-US" sz="2800" dirty="0">
              <a:ea typeface="HG丸ｺﾞｼｯｸM-PRO" panose="020F0600000000000000" pitchFamily="50" charset="-128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791680" y="4344543"/>
            <a:ext cx="7848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１３：３０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367547" y="1800499"/>
            <a:ext cx="83264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生ごみは前方のゴミ袋には絶対に入れないでください。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禁止！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・研修で出る紙など専用です。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＊お弁当時のお茶ペットボトルは回収します。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＊個人持ち込みの飲み物は会場内、会館内に捨てずに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お持ち帰りください。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A62E6A-05B8-353C-5F5D-C525EF4E2B1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F82E6A-741F-433A-FF20-3C737A5EB9B4}"/>
              </a:ext>
            </a:extLst>
          </p:cNvPr>
          <p:cNvSpPr txBox="1"/>
          <p:nvPr/>
        </p:nvSpPr>
        <p:spPr>
          <a:xfrm>
            <a:off x="539552" y="3543208"/>
            <a:ext cx="77048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車でお越しの方は６</a:t>
            </a:r>
            <a:r>
              <a:rPr lang="en-US" altLang="ja-JP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</a:t>
            </a:r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ロビーコーナーに割引機がありますので</a:t>
            </a:r>
            <a:endParaRPr lang="en-US" altLang="ja-JP" sz="2000" u="sng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u="sng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駐車券をとおしてください。</a:t>
            </a:r>
            <a:endParaRPr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21EFDAC-EFD5-EA7C-8763-F366545732A8}"/>
              </a:ext>
            </a:extLst>
          </p:cNvPr>
          <p:cNvSpPr/>
          <p:nvPr/>
        </p:nvSpPr>
        <p:spPr>
          <a:xfrm>
            <a:off x="1079612" y="3933056"/>
            <a:ext cx="7524836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303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73"/>
          <p:cNvSpPr txBox="1">
            <a:spLocks noChangeArrowheads="1"/>
          </p:cNvSpPr>
          <p:nvPr/>
        </p:nvSpPr>
        <p:spPr bwMode="auto">
          <a:xfrm>
            <a:off x="1187624" y="1772816"/>
            <a:ext cx="89644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ＱＣストーリーと</a:t>
            </a: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ＱＣ手法（ヒストグラム）</a:t>
            </a: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475656" y="5445224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ＱＣ読本　第２章を</a:t>
            </a:r>
            <a:r>
              <a:rPr lang="ja-JP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参照してください。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32FAA79B-DC2E-F729-185F-683D56ED8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8913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（３）ＱＣストーリー説明（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F0FD82-1B0D-61F9-13B5-233098AD558E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318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971550" y="2028825"/>
            <a:ext cx="76088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会場：５０４会議室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「Ｃコース」</a:t>
            </a:r>
            <a:r>
              <a:rPr lang="ja-JP" altLang="en-US" sz="4400" dirty="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です</a:t>
            </a:r>
            <a:endParaRPr lang="en-US" altLang="ja-JP" sz="4400" dirty="0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（</a:t>
            </a:r>
            <a:r>
              <a:rPr lang="en-US" altLang="ja-JP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手法の活用）</a:t>
            </a:r>
            <a:endParaRPr lang="ja-JP" altLang="en-US" sz="4400" dirty="0">
              <a:ea typeface="HG丸ｺﾞｼｯｸM-PRO" panose="020F0600000000000000" pitchFamily="50" charset="-128"/>
            </a:endParaRPr>
          </a:p>
        </p:txBody>
      </p: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466725" y="550863"/>
            <a:ext cx="1008063" cy="1008062"/>
            <a:chOff x="1901" y="1273"/>
            <a:chExt cx="1260" cy="1303"/>
          </a:xfrm>
        </p:grpSpPr>
        <p:sp>
          <p:nvSpPr>
            <p:cNvPr id="2055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2056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2057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674688" y="5299075"/>
            <a:ext cx="792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ea typeface="HG丸ｺﾞｼｯｸM-PRO" panose="020F0600000000000000" pitchFamily="50" charset="-128"/>
              </a:rPr>
              <a:t>各グループ</a:t>
            </a:r>
            <a:r>
              <a:rPr lang="en-US" altLang="ja-JP" sz="2800">
                <a:ea typeface="HG丸ｺﾞｼｯｸM-PRO" panose="020F0600000000000000" pitchFamily="50" charset="-128"/>
              </a:rPr>
              <a:t>№</a:t>
            </a:r>
            <a:r>
              <a:rPr lang="ja-JP" altLang="en-US" sz="2800">
                <a:ea typeface="HG丸ｺﾞｼｯｸM-PRO" panose="020F0600000000000000" pitchFamily="50" charset="-128"/>
              </a:rPr>
              <a:t>を確認し、席に着いてください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ea typeface="HG丸ｺﾞｼｯｸM-PRO" panose="020F0600000000000000" pitchFamily="50" charset="-128"/>
              </a:rPr>
              <a:t>※</a:t>
            </a:r>
            <a:r>
              <a:rPr lang="ja-JP" altLang="en-US" sz="2000">
                <a:ea typeface="HG丸ｺﾞｼｯｸM-PRO" panose="020F0600000000000000" pitchFamily="50" charset="-128"/>
              </a:rPr>
              <a:t>アドバイザーは参加者名の確認をしてください</a:t>
            </a:r>
          </a:p>
        </p:txBody>
      </p:sp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21EFDAC-EFD5-EA7C-8763-F366545732A8}"/>
              </a:ext>
            </a:extLst>
          </p:cNvPr>
          <p:cNvSpPr/>
          <p:nvPr/>
        </p:nvSpPr>
        <p:spPr>
          <a:xfrm>
            <a:off x="1079612" y="4581128"/>
            <a:ext cx="7524836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6664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8137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（５）準備　矢落しゲームのルール説明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～）</a:t>
            </a:r>
          </a:p>
        </p:txBody>
      </p:sp>
      <p:pic>
        <p:nvPicPr>
          <p:cNvPr id="17411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92150"/>
            <a:ext cx="6913562" cy="5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図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52738"/>
            <a:ext cx="1112838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21EFDAC-EFD5-EA7C-8763-F366545732A8}"/>
              </a:ext>
            </a:extLst>
          </p:cNvPr>
          <p:cNvSpPr/>
          <p:nvPr/>
        </p:nvSpPr>
        <p:spPr>
          <a:xfrm>
            <a:off x="1079612" y="5229200"/>
            <a:ext cx="752483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5486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8497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（６）現状把握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1843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8424862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4248150" cy="396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2000" b="1" dirty="0">
                <a:solidFill>
                  <a:schemeClr val="bg1">
                    <a:lumMod val="75000"/>
                  </a:schemeClr>
                </a:solidFill>
                <a:ea typeface="HG丸ｺﾞｼｯｸM-PRO" pitchFamily="50" charset="-128"/>
              </a:rPr>
              <a:t>（６）現状把握　</a:t>
            </a: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8351838" cy="545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21EFDAC-EFD5-EA7C-8763-F366545732A8}"/>
              </a:ext>
            </a:extLst>
          </p:cNvPr>
          <p:cNvSpPr/>
          <p:nvPr/>
        </p:nvSpPr>
        <p:spPr>
          <a:xfrm>
            <a:off x="1079612" y="5877272"/>
            <a:ext cx="7524836" cy="360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2364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3"/>
          <p:cNvSpPr txBox="1">
            <a:spLocks noChangeArrowheads="1"/>
          </p:cNvSpPr>
          <p:nvPr/>
        </p:nvSpPr>
        <p:spPr bwMode="auto">
          <a:xfrm>
            <a:off x="251396" y="286532"/>
            <a:ext cx="8641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「情報交換会」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B064381E-8D5A-307F-8B87-23666A92F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396" y="1167179"/>
            <a:ext cx="864120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ご自身のサークル一点自慢など共有してください。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積極的に話す、聞くを心がけてください。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7A67F4F-2C2D-3CDD-35B8-CA66FAFC659E}"/>
              </a:ext>
            </a:extLst>
          </p:cNvPr>
          <p:cNvGrpSpPr/>
          <p:nvPr/>
        </p:nvGrpSpPr>
        <p:grpSpPr>
          <a:xfrm>
            <a:off x="395536" y="2501513"/>
            <a:ext cx="2243201" cy="2090546"/>
            <a:chOff x="533400" y="328612"/>
            <a:chExt cx="4038600" cy="3786187"/>
          </a:xfrm>
        </p:grpSpPr>
        <p:sp>
          <p:nvSpPr>
            <p:cNvPr id="4" name="AutoShape 78">
              <a:extLst>
                <a:ext uri="{FF2B5EF4-FFF2-40B4-BE49-F238E27FC236}">
                  <a16:creationId xmlns:a16="http://schemas.microsoft.com/office/drawing/2014/main" id="{FEC02657-9DFB-8839-865B-D777C63084B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33400" y="462001"/>
              <a:ext cx="4038600" cy="3652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Rectangle 80">
              <a:extLst>
                <a:ext uri="{FF2B5EF4-FFF2-40B4-BE49-F238E27FC236}">
                  <a16:creationId xmlns:a16="http://schemas.microsoft.com/office/drawing/2014/main" id="{A29822F7-311C-EB88-3445-E3F6A034A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578" y="328612"/>
              <a:ext cx="2244121" cy="1201819"/>
            </a:xfrm>
            <a:prstGeom prst="rect">
              <a:avLst/>
            </a:prstGeom>
            <a:solidFill>
              <a:srgbClr val="CC9966"/>
            </a:solidFill>
            <a:ln w="9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6" name="Rectangle 81">
              <a:extLst>
                <a:ext uri="{FF2B5EF4-FFF2-40B4-BE49-F238E27FC236}">
                  <a16:creationId xmlns:a16="http://schemas.microsoft.com/office/drawing/2014/main" id="{AD3DC615-09BE-FD24-0009-454AC8D29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86" y="618629"/>
              <a:ext cx="833882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7" name="Freeform 82">
              <a:extLst>
                <a:ext uri="{FF2B5EF4-FFF2-40B4-BE49-F238E27FC236}">
                  <a16:creationId xmlns:a16="http://schemas.microsoft.com/office/drawing/2014/main" id="{EBAA97D8-33C8-EFA2-810F-F52E61D8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275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3" y="14"/>
                  </a:lnTo>
                  <a:lnTo>
                    <a:pt x="8" y="16"/>
                  </a:lnTo>
                  <a:lnTo>
                    <a:pt x="2" y="14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Rectangle 83">
              <a:extLst>
                <a:ext uri="{FF2B5EF4-FFF2-40B4-BE49-F238E27FC236}">
                  <a16:creationId xmlns:a16="http://schemas.microsoft.com/office/drawing/2014/main" id="{36E10641-8ED2-17E9-5B27-A8DBAE3A8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7521" y="618629"/>
              <a:ext cx="837970" cy="774751"/>
            </a:xfrm>
            <a:prstGeom prst="rect">
              <a:avLst/>
            </a:prstGeom>
            <a:solidFill>
              <a:srgbClr val="FFFFFF"/>
            </a:solidFill>
            <a:ln w="7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9" name="Freeform 84">
              <a:extLst>
                <a:ext uri="{FF2B5EF4-FFF2-40B4-BE49-F238E27FC236}">
                  <a16:creationId xmlns:a16="http://schemas.microsoft.com/office/drawing/2014/main" id="{00DD92B7-6386-9896-171D-9772C789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649397"/>
              <a:ext cx="61315" cy="44751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2147483646 w 15"/>
                <a:gd name="T7" fmla="*/ 2147483646 h 16"/>
                <a:gd name="T8" fmla="*/ 0 w 15"/>
                <a:gd name="T9" fmla="*/ 2147483646 h 16"/>
                <a:gd name="T10" fmla="*/ 2147483646 w 15"/>
                <a:gd name="T11" fmla="*/ 2147483646 h 16"/>
                <a:gd name="T12" fmla="*/ 2147483646 w 15"/>
                <a:gd name="T13" fmla="*/ 0 h 16"/>
                <a:gd name="T14" fmla="*/ 2147483646 w 15"/>
                <a:gd name="T15" fmla="*/ 2147483646 h 16"/>
                <a:gd name="T16" fmla="*/ 2147483646 w 15"/>
                <a:gd name="T17" fmla="*/ 2147483646 h 16"/>
                <a:gd name="T18" fmla="*/ 2147483646 w 15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6">
                  <a:moveTo>
                    <a:pt x="15" y="8"/>
                  </a:moveTo>
                  <a:lnTo>
                    <a:pt x="13" y="14"/>
                  </a:lnTo>
                  <a:lnTo>
                    <a:pt x="7" y="16"/>
                  </a:lnTo>
                  <a:lnTo>
                    <a:pt x="1" y="14"/>
                  </a:lnTo>
                  <a:lnTo>
                    <a:pt x="0" y="8"/>
                  </a:lnTo>
                  <a:lnTo>
                    <a:pt x="1" y="2"/>
                  </a:lnTo>
                  <a:lnTo>
                    <a:pt x="7" y="0"/>
                  </a:lnTo>
                  <a:lnTo>
                    <a:pt x="13" y="2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85">
              <a:extLst>
                <a:ext uri="{FF2B5EF4-FFF2-40B4-BE49-F238E27FC236}">
                  <a16:creationId xmlns:a16="http://schemas.microsoft.com/office/drawing/2014/main" id="{07D6DCE2-B3B8-A6BF-82FF-8958FF9DB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010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86">
              <a:extLst>
                <a:ext uri="{FF2B5EF4-FFF2-40B4-BE49-F238E27FC236}">
                  <a16:creationId xmlns:a16="http://schemas.microsoft.com/office/drawing/2014/main" id="{108EBAB5-F6C2-572B-0A13-8E41599D4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774" y="649397"/>
              <a:ext cx="65404" cy="44751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2147483646 w 16"/>
                <a:gd name="T7" fmla="*/ 2147483646 h 16"/>
                <a:gd name="T8" fmla="*/ 0 w 16"/>
                <a:gd name="T9" fmla="*/ 2147483646 h 16"/>
                <a:gd name="T10" fmla="*/ 2147483646 w 16"/>
                <a:gd name="T11" fmla="*/ 2147483646 h 16"/>
                <a:gd name="T12" fmla="*/ 2147483646 w 16"/>
                <a:gd name="T13" fmla="*/ 0 h 16"/>
                <a:gd name="T14" fmla="*/ 2147483646 w 16"/>
                <a:gd name="T15" fmla="*/ 2147483646 h 16"/>
                <a:gd name="T16" fmla="*/ 2147483646 w 16"/>
                <a:gd name="T17" fmla="*/ 2147483646 h 16"/>
                <a:gd name="T18" fmla="*/ 2147483646 w 16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lnTo>
                    <a:pt x="15" y="14"/>
                  </a:lnTo>
                  <a:lnTo>
                    <a:pt x="8" y="16"/>
                  </a:lnTo>
                  <a:lnTo>
                    <a:pt x="3" y="14"/>
                  </a:lnTo>
                  <a:lnTo>
                    <a:pt x="0" y="8"/>
                  </a:lnTo>
                  <a:lnTo>
                    <a:pt x="3" y="2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87">
              <a:extLst>
                <a:ext uri="{FF2B5EF4-FFF2-40B4-BE49-F238E27FC236}">
                  <a16:creationId xmlns:a16="http://schemas.microsoft.com/office/drawing/2014/main" id="{4301239A-158C-0B67-0EF1-7A85F40EB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630" y="1530431"/>
              <a:ext cx="114454" cy="777549"/>
            </a:xfrm>
            <a:custGeom>
              <a:avLst/>
              <a:gdLst>
                <a:gd name="T0" fmla="*/ 0 w 28"/>
                <a:gd name="T1" fmla="*/ 0 h 278"/>
                <a:gd name="T2" fmla="*/ 0 w 28"/>
                <a:gd name="T3" fmla="*/ 2147483646 h 278"/>
                <a:gd name="T4" fmla="*/ 2147483646 w 28"/>
                <a:gd name="T5" fmla="*/ 2147483646 h 278"/>
                <a:gd name="T6" fmla="*/ 2147483646 w 28"/>
                <a:gd name="T7" fmla="*/ 0 h 278"/>
                <a:gd name="T8" fmla="*/ 0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0" y="0"/>
                  </a:moveTo>
                  <a:lnTo>
                    <a:pt x="0" y="278"/>
                  </a:lnTo>
                  <a:lnTo>
                    <a:pt x="16" y="27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88">
              <a:extLst>
                <a:ext uri="{FF2B5EF4-FFF2-40B4-BE49-F238E27FC236}">
                  <a16:creationId xmlns:a16="http://schemas.microsoft.com/office/drawing/2014/main" id="{E68FF364-4FCF-B4CC-59D5-1C74E9D12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191" y="1530431"/>
              <a:ext cx="114454" cy="777549"/>
            </a:xfrm>
            <a:custGeom>
              <a:avLst/>
              <a:gdLst>
                <a:gd name="T0" fmla="*/ 2147483646 w 28"/>
                <a:gd name="T1" fmla="*/ 0 h 278"/>
                <a:gd name="T2" fmla="*/ 2147483646 w 28"/>
                <a:gd name="T3" fmla="*/ 2147483646 h 278"/>
                <a:gd name="T4" fmla="*/ 2147483646 w 28"/>
                <a:gd name="T5" fmla="*/ 2147483646 h 278"/>
                <a:gd name="T6" fmla="*/ 0 w 28"/>
                <a:gd name="T7" fmla="*/ 0 h 278"/>
                <a:gd name="T8" fmla="*/ 2147483646 w 28"/>
                <a:gd name="T9" fmla="*/ 0 h 2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8">
                  <a:moveTo>
                    <a:pt x="28" y="0"/>
                  </a:moveTo>
                  <a:lnTo>
                    <a:pt x="28" y="278"/>
                  </a:lnTo>
                  <a:lnTo>
                    <a:pt x="12" y="278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3D3D3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89">
              <a:extLst>
                <a:ext uri="{FF2B5EF4-FFF2-40B4-BE49-F238E27FC236}">
                  <a16:creationId xmlns:a16="http://schemas.microsoft.com/office/drawing/2014/main" id="{62427373-821D-810D-4FD1-1F259EE95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657" y="2017099"/>
              <a:ext cx="3225159" cy="1750881"/>
            </a:xfrm>
            <a:custGeom>
              <a:avLst/>
              <a:gdLst>
                <a:gd name="T0" fmla="*/ 2147483646 w 789"/>
                <a:gd name="T1" fmla="*/ 0 h 626"/>
                <a:gd name="T2" fmla="*/ 2147483646 w 789"/>
                <a:gd name="T3" fmla="*/ 0 h 626"/>
                <a:gd name="T4" fmla="*/ 2147483646 w 789"/>
                <a:gd name="T5" fmla="*/ 2147483646 h 626"/>
                <a:gd name="T6" fmla="*/ 0 w 789"/>
                <a:gd name="T7" fmla="*/ 2147483646 h 626"/>
                <a:gd name="T8" fmla="*/ 2147483646 w 789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9" h="626">
                  <a:moveTo>
                    <a:pt x="120" y="0"/>
                  </a:moveTo>
                  <a:lnTo>
                    <a:pt x="681" y="0"/>
                  </a:lnTo>
                  <a:lnTo>
                    <a:pt x="789" y="626"/>
                  </a:lnTo>
                  <a:lnTo>
                    <a:pt x="0" y="62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CCCC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Rectangle 90">
              <a:extLst>
                <a:ext uri="{FF2B5EF4-FFF2-40B4-BE49-F238E27FC236}">
                  <a16:creationId xmlns:a16="http://schemas.microsoft.com/office/drawing/2014/main" id="{54C8D255-6AF2-D9F5-6AF6-CBE7D6B50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657" y="3767980"/>
              <a:ext cx="3225159" cy="64330"/>
            </a:xfrm>
            <a:prstGeom prst="rect">
              <a:avLst/>
            </a:prstGeom>
            <a:solidFill>
              <a:srgbClr val="999999"/>
            </a:solidFill>
            <a:ln w="12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100"/>
            </a:p>
          </p:txBody>
        </p:sp>
        <p:sp>
          <p:nvSpPr>
            <p:cNvPr id="16" name="Freeform 91">
              <a:extLst>
                <a:ext uri="{FF2B5EF4-FFF2-40B4-BE49-F238E27FC236}">
                  <a16:creationId xmlns:a16="http://schemas.microsoft.com/office/drawing/2014/main" id="{8D709DAF-2E88-6BBE-7E3B-D80AD19D6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174" y="2187713"/>
              <a:ext cx="711251" cy="377588"/>
            </a:xfrm>
            <a:custGeom>
              <a:avLst/>
              <a:gdLst>
                <a:gd name="T0" fmla="*/ 2147483646 w 174"/>
                <a:gd name="T1" fmla="*/ 2147483646 h 135"/>
                <a:gd name="T2" fmla="*/ 0 w 174"/>
                <a:gd name="T3" fmla="*/ 2147483646 h 135"/>
                <a:gd name="T4" fmla="*/ 2147483646 w 174"/>
                <a:gd name="T5" fmla="*/ 0 h 135"/>
                <a:gd name="T6" fmla="*/ 2147483646 w 174"/>
                <a:gd name="T7" fmla="*/ 0 h 135"/>
                <a:gd name="T8" fmla="*/ 2147483646 w 174"/>
                <a:gd name="T9" fmla="*/ 2147483646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4" h="135">
                  <a:moveTo>
                    <a:pt x="131" y="135"/>
                  </a:moveTo>
                  <a:lnTo>
                    <a:pt x="0" y="135"/>
                  </a:lnTo>
                  <a:lnTo>
                    <a:pt x="49" y="0"/>
                  </a:lnTo>
                  <a:lnTo>
                    <a:pt x="174" y="0"/>
                  </a:lnTo>
                  <a:lnTo>
                    <a:pt x="131" y="13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92">
              <a:extLst>
                <a:ext uri="{FF2B5EF4-FFF2-40B4-BE49-F238E27FC236}">
                  <a16:creationId xmlns:a16="http://schemas.microsoft.com/office/drawing/2014/main" id="{D4214250-03DF-DB6E-3F41-F0E166832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127" y="2671580"/>
              <a:ext cx="764393" cy="453102"/>
            </a:xfrm>
            <a:custGeom>
              <a:avLst/>
              <a:gdLst>
                <a:gd name="T0" fmla="*/ 2147483646 w 187"/>
                <a:gd name="T1" fmla="*/ 2147483646 h 162"/>
                <a:gd name="T2" fmla="*/ 0 w 187"/>
                <a:gd name="T3" fmla="*/ 2147483646 h 162"/>
                <a:gd name="T4" fmla="*/ 2147483646 w 187"/>
                <a:gd name="T5" fmla="*/ 0 h 162"/>
                <a:gd name="T6" fmla="*/ 2147483646 w 187"/>
                <a:gd name="T7" fmla="*/ 0 h 162"/>
                <a:gd name="T8" fmla="*/ 2147483646 w 187"/>
                <a:gd name="T9" fmla="*/ 2147483646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162">
                  <a:moveTo>
                    <a:pt x="142" y="162"/>
                  </a:moveTo>
                  <a:lnTo>
                    <a:pt x="0" y="162"/>
                  </a:lnTo>
                  <a:lnTo>
                    <a:pt x="59" y="0"/>
                  </a:lnTo>
                  <a:lnTo>
                    <a:pt x="187" y="0"/>
                  </a:lnTo>
                  <a:lnTo>
                    <a:pt x="142" y="16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93">
              <a:extLst>
                <a:ext uri="{FF2B5EF4-FFF2-40B4-BE49-F238E27FC236}">
                  <a16:creationId xmlns:a16="http://schemas.microsoft.com/office/drawing/2014/main" id="{DEA059BB-1BBD-4DA6-71D4-47140BF49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1464" y="2196101"/>
              <a:ext cx="551834" cy="436323"/>
            </a:xfrm>
            <a:custGeom>
              <a:avLst/>
              <a:gdLst>
                <a:gd name="T0" fmla="*/ 2147483646 w 135"/>
                <a:gd name="T1" fmla="*/ 2147483646 h 156"/>
                <a:gd name="T2" fmla="*/ 0 w 135"/>
                <a:gd name="T3" fmla="*/ 2147483646 h 156"/>
                <a:gd name="T4" fmla="*/ 2147483646 w 135"/>
                <a:gd name="T5" fmla="*/ 0 h 156"/>
                <a:gd name="T6" fmla="*/ 2147483646 w 135"/>
                <a:gd name="T7" fmla="*/ 0 h 156"/>
                <a:gd name="T8" fmla="*/ 2147483646 w 13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56">
                  <a:moveTo>
                    <a:pt x="132" y="156"/>
                  </a:moveTo>
                  <a:lnTo>
                    <a:pt x="0" y="156"/>
                  </a:lnTo>
                  <a:lnTo>
                    <a:pt x="23" y="0"/>
                  </a:lnTo>
                  <a:lnTo>
                    <a:pt x="135" y="0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94">
              <a:extLst>
                <a:ext uri="{FF2B5EF4-FFF2-40B4-BE49-F238E27FC236}">
                  <a16:creationId xmlns:a16="http://schemas.microsoft.com/office/drawing/2014/main" id="{35CC61EF-02F5-8997-1387-91F932076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13" y="2688362"/>
              <a:ext cx="633587" cy="436323"/>
            </a:xfrm>
            <a:custGeom>
              <a:avLst/>
              <a:gdLst>
                <a:gd name="T0" fmla="*/ 2147483646 w 155"/>
                <a:gd name="T1" fmla="*/ 2147483646 h 156"/>
                <a:gd name="T2" fmla="*/ 0 w 155"/>
                <a:gd name="T3" fmla="*/ 2147483646 h 156"/>
                <a:gd name="T4" fmla="*/ 2147483646 w 155"/>
                <a:gd name="T5" fmla="*/ 0 h 156"/>
                <a:gd name="T6" fmla="*/ 2147483646 w 155"/>
                <a:gd name="T7" fmla="*/ 0 h 156"/>
                <a:gd name="T8" fmla="*/ 2147483646 w 155"/>
                <a:gd name="T9" fmla="*/ 2147483646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" h="156">
                  <a:moveTo>
                    <a:pt x="151" y="156"/>
                  </a:moveTo>
                  <a:lnTo>
                    <a:pt x="0" y="156"/>
                  </a:lnTo>
                  <a:lnTo>
                    <a:pt x="27" y="0"/>
                  </a:lnTo>
                  <a:lnTo>
                    <a:pt x="155" y="0"/>
                  </a:lnTo>
                  <a:lnTo>
                    <a:pt x="151" y="156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95">
              <a:extLst>
                <a:ext uri="{FF2B5EF4-FFF2-40B4-BE49-F238E27FC236}">
                  <a16:creationId xmlns:a16="http://schemas.microsoft.com/office/drawing/2014/main" id="{D50F236D-E00B-ABB4-C509-8F88C4ABD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4364" y="3298092"/>
              <a:ext cx="976951" cy="349618"/>
            </a:xfrm>
            <a:custGeom>
              <a:avLst/>
              <a:gdLst>
                <a:gd name="T0" fmla="*/ 2147483646 w 239"/>
                <a:gd name="T1" fmla="*/ 2147483646 h 125"/>
                <a:gd name="T2" fmla="*/ 0 w 239"/>
                <a:gd name="T3" fmla="*/ 2147483646 h 125"/>
                <a:gd name="T4" fmla="*/ 2147483646 w 239"/>
                <a:gd name="T5" fmla="*/ 0 h 125"/>
                <a:gd name="T6" fmla="*/ 2147483646 w 239"/>
                <a:gd name="T7" fmla="*/ 0 h 125"/>
                <a:gd name="T8" fmla="*/ 2147483646 w 239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125">
                  <a:moveTo>
                    <a:pt x="210" y="125"/>
                  </a:moveTo>
                  <a:lnTo>
                    <a:pt x="0" y="125"/>
                  </a:lnTo>
                  <a:lnTo>
                    <a:pt x="49" y="0"/>
                  </a:lnTo>
                  <a:lnTo>
                    <a:pt x="239" y="0"/>
                  </a:lnTo>
                  <a:lnTo>
                    <a:pt x="210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96">
              <a:extLst>
                <a:ext uri="{FF2B5EF4-FFF2-40B4-BE49-F238E27FC236}">
                  <a16:creationId xmlns:a16="http://schemas.microsoft.com/office/drawing/2014/main" id="{B507CEDD-656A-6827-7ABD-83F3EB18B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645" y="3298092"/>
              <a:ext cx="858407" cy="349618"/>
            </a:xfrm>
            <a:custGeom>
              <a:avLst/>
              <a:gdLst>
                <a:gd name="T0" fmla="*/ 2147483646 w 210"/>
                <a:gd name="T1" fmla="*/ 2147483646 h 125"/>
                <a:gd name="T2" fmla="*/ 0 w 210"/>
                <a:gd name="T3" fmla="*/ 2147483646 h 125"/>
                <a:gd name="T4" fmla="*/ 2147483646 w 210"/>
                <a:gd name="T5" fmla="*/ 0 h 125"/>
                <a:gd name="T6" fmla="*/ 2147483646 w 210"/>
                <a:gd name="T7" fmla="*/ 0 h 125"/>
                <a:gd name="T8" fmla="*/ 2147483646 w 210"/>
                <a:gd name="T9" fmla="*/ 2147483646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125">
                  <a:moveTo>
                    <a:pt x="208" y="125"/>
                  </a:moveTo>
                  <a:lnTo>
                    <a:pt x="0" y="125"/>
                  </a:lnTo>
                  <a:lnTo>
                    <a:pt x="19" y="0"/>
                  </a:lnTo>
                  <a:lnTo>
                    <a:pt x="210" y="0"/>
                  </a:lnTo>
                  <a:lnTo>
                    <a:pt x="208" y="125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03">
              <a:extLst>
                <a:ext uri="{FF2B5EF4-FFF2-40B4-BE49-F238E27FC236}">
                  <a16:creationId xmlns:a16="http://schemas.microsoft.com/office/drawing/2014/main" id="{DDA33B7D-6353-DFE0-71D8-00596E21C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653" y="3373613"/>
              <a:ext cx="249348" cy="296474"/>
            </a:xfrm>
            <a:custGeom>
              <a:avLst/>
              <a:gdLst>
                <a:gd name="T0" fmla="*/ 2147483646 w 61"/>
                <a:gd name="T1" fmla="*/ 2147483646 h 106"/>
                <a:gd name="T2" fmla="*/ 2147483646 w 61"/>
                <a:gd name="T3" fmla="*/ 2147483646 h 106"/>
                <a:gd name="T4" fmla="*/ 2147483646 w 61"/>
                <a:gd name="T5" fmla="*/ 2147483646 h 106"/>
                <a:gd name="T6" fmla="*/ 2147483646 w 61"/>
                <a:gd name="T7" fmla="*/ 2147483646 h 106"/>
                <a:gd name="T8" fmla="*/ 2147483646 w 61"/>
                <a:gd name="T9" fmla="*/ 2147483646 h 106"/>
                <a:gd name="T10" fmla="*/ 2147483646 w 61"/>
                <a:gd name="T11" fmla="*/ 2147483646 h 106"/>
                <a:gd name="T12" fmla="*/ 2147483646 w 61"/>
                <a:gd name="T13" fmla="*/ 2147483646 h 106"/>
                <a:gd name="T14" fmla="*/ 2147483646 w 61"/>
                <a:gd name="T15" fmla="*/ 2147483646 h 106"/>
                <a:gd name="T16" fmla="*/ 2147483646 w 61"/>
                <a:gd name="T17" fmla="*/ 2147483646 h 106"/>
                <a:gd name="T18" fmla="*/ 2147483646 w 61"/>
                <a:gd name="T19" fmla="*/ 0 h 106"/>
                <a:gd name="T20" fmla="*/ 2147483646 w 61"/>
                <a:gd name="T21" fmla="*/ 2147483646 h 106"/>
                <a:gd name="T22" fmla="*/ 2147483646 w 61"/>
                <a:gd name="T23" fmla="*/ 2147483646 h 106"/>
                <a:gd name="T24" fmla="*/ 2147483646 w 61"/>
                <a:gd name="T25" fmla="*/ 2147483646 h 106"/>
                <a:gd name="T26" fmla="*/ 2147483646 w 61"/>
                <a:gd name="T27" fmla="*/ 2147483646 h 106"/>
                <a:gd name="T28" fmla="*/ 2147483646 w 61"/>
                <a:gd name="T29" fmla="*/ 2147483646 h 106"/>
                <a:gd name="T30" fmla="*/ 2147483646 w 61"/>
                <a:gd name="T31" fmla="*/ 2147483646 h 106"/>
                <a:gd name="T32" fmla="*/ 2147483646 w 61"/>
                <a:gd name="T33" fmla="*/ 2147483646 h 106"/>
                <a:gd name="T34" fmla="*/ 2147483646 w 61"/>
                <a:gd name="T35" fmla="*/ 2147483646 h 106"/>
                <a:gd name="T36" fmla="*/ 2147483646 w 61"/>
                <a:gd name="T37" fmla="*/ 2147483646 h 106"/>
                <a:gd name="T38" fmla="*/ 2147483646 w 61"/>
                <a:gd name="T39" fmla="*/ 2147483646 h 106"/>
                <a:gd name="T40" fmla="*/ 2147483646 w 61"/>
                <a:gd name="T41" fmla="*/ 2147483646 h 106"/>
                <a:gd name="T42" fmla="*/ 2147483646 w 61"/>
                <a:gd name="T43" fmla="*/ 2147483646 h 106"/>
                <a:gd name="T44" fmla="*/ 0 w 61"/>
                <a:gd name="T45" fmla="*/ 2147483646 h 106"/>
                <a:gd name="T46" fmla="*/ 2147483646 w 61"/>
                <a:gd name="T47" fmla="*/ 2147483646 h 106"/>
                <a:gd name="T48" fmla="*/ 2147483646 w 61"/>
                <a:gd name="T49" fmla="*/ 2147483646 h 106"/>
                <a:gd name="T50" fmla="*/ 2147483646 w 61"/>
                <a:gd name="T51" fmla="*/ 2147483646 h 106"/>
                <a:gd name="T52" fmla="*/ 2147483646 w 61"/>
                <a:gd name="T53" fmla="*/ 2147483646 h 106"/>
                <a:gd name="T54" fmla="*/ 2147483646 w 61"/>
                <a:gd name="T55" fmla="*/ 2147483646 h 106"/>
                <a:gd name="T56" fmla="*/ 2147483646 w 61"/>
                <a:gd name="T57" fmla="*/ 2147483646 h 106"/>
                <a:gd name="T58" fmla="*/ 2147483646 w 61"/>
                <a:gd name="T59" fmla="*/ 2147483646 h 106"/>
                <a:gd name="T60" fmla="*/ 2147483646 w 61"/>
                <a:gd name="T61" fmla="*/ 2147483646 h 106"/>
                <a:gd name="T62" fmla="*/ 2147483646 w 61"/>
                <a:gd name="T63" fmla="*/ 2147483646 h 106"/>
                <a:gd name="T64" fmla="*/ 2147483646 w 61"/>
                <a:gd name="T65" fmla="*/ 2147483646 h 106"/>
                <a:gd name="T66" fmla="*/ 2147483646 w 61"/>
                <a:gd name="T67" fmla="*/ 2147483646 h 106"/>
                <a:gd name="T68" fmla="*/ 2147483646 w 61"/>
                <a:gd name="T69" fmla="*/ 2147483646 h 106"/>
                <a:gd name="T70" fmla="*/ 2147483646 w 61"/>
                <a:gd name="T71" fmla="*/ 2147483646 h 106"/>
                <a:gd name="T72" fmla="*/ 2147483646 w 61"/>
                <a:gd name="T73" fmla="*/ 2147483646 h 106"/>
                <a:gd name="T74" fmla="*/ 2147483646 w 61"/>
                <a:gd name="T75" fmla="*/ 2147483646 h 106"/>
                <a:gd name="T76" fmla="*/ 2147483646 w 61"/>
                <a:gd name="T77" fmla="*/ 2147483646 h 106"/>
                <a:gd name="T78" fmla="*/ 2147483646 w 61"/>
                <a:gd name="T79" fmla="*/ 2147483646 h 106"/>
                <a:gd name="T80" fmla="*/ 2147483646 w 61"/>
                <a:gd name="T81" fmla="*/ 2147483646 h 106"/>
                <a:gd name="T82" fmla="*/ 2147483646 w 61"/>
                <a:gd name="T83" fmla="*/ 2147483646 h 106"/>
                <a:gd name="T84" fmla="*/ 2147483646 w 61"/>
                <a:gd name="T85" fmla="*/ 2147483646 h 106"/>
                <a:gd name="T86" fmla="*/ 2147483646 w 61"/>
                <a:gd name="T87" fmla="*/ 2147483646 h 1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1" h="106">
                  <a:moveTo>
                    <a:pt x="61" y="76"/>
                  </a:moveTo>
                  <a:lnTo>
                    <a:pt x="61" y="74"/>
                  </a:lnTo>
                  <a:lnTo>
                    <a:pt x="61" y="69"/>
                  </a:lnTo>
                  <a:lnTo>
                    <a:pt x="59" y="64"/>
                  </a:lnTo>
                  <a:lnTo>
                    <a:pt x="58" y="56"/>
                  </a:lnTo>
                  <a:lnTo>
                    <a:pt x="55" y="38"/>
                  </a:lnTo>
                  <a:lnTo>
                    <a:pt x="50" y="21"/>
                  </a:lnTo>
                  <a:lnTo>
                    <a:pt x="43" y="10"/>
                  </a:lnTo>
                  <a:lnTo>
                    <a:pt x="33" y="2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5" y="5"/>
                  </a:lnTo>
                  <a:lnTo>
                    <a:pt x="13" y="8"/>
                  </a:lnTo>
                  <a:lnTo>
                    <a:pt x="13" y="12"/>
                  </a:lnTo>
                  <a:lnTo>
                    <a:pt x="17" y="17"/>
                  </a:lnTo>
                  <a:lnTo>
                    <a:pt x="22" y="21"/>
                  </a:lnTo>
                  <a:lnTo>
                    <a:pt x="25" y="28"/>
                  </a:lnTo>
                  <a:lnTo>
                    <a:pt x="22" y="28"/>
                  </a:lnTo>
                  <a:lnTo>
                    <a:pt x="14" y="30"/>
                  </a:lnTo>
                  <a:lnTo>
                    <a:pt x="7" y="34"/>
                  </a:lnTo>
                  <a:lnTo>
                    <a:pt x="2" y="42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3"/>
                  </a:lnTo>
                  <a:lnTo>
                    <a:pt x="3" y="54"/>
                  </a:lnTo>
                  <a:lnTo>
                    <a:pt x="2" y="57"/>
                  </a:lnTo>
                  <a:lnTo>
                    <a:pt x="1" y="62"/>
                  </a:lnTo>
                  <a:lnTo>
                    <a:pt x="2" y="65"/>
                  </a:lnTo>
                  <a:lnTo>
                    <a:pt x="5" y="68"/>
                  </a:lnTo>
                  <a:lnTo>
                    <a:pt x="3" y="69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7" y="81"/>
                  </a:lnTo>
                  <a:lnTo>
                    <a:pt x="11" y="85"/>
                  </a:lnTo>
                  <a:lnTo>
                    <a:pt x="17" y="86"/>
                  </a:lnTo>
                  <a:lnTo>
                    <a:pt x="19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93"/>
                  </a:lnTo>
                  <a:lnTo>
                    <a:pt x="22" y="98"/>
                  </a:lnTo>
                  <a:lnTo>
                    <a:pt x="25" y="106"/>
                  </a:lnTo>
                  <a:lnTo>
                    <a:pt x="61" y="76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04">
              <a:extLst>
                <a:ext uri="{FF2B5EF4-FFF2-40B4-BE49-F238E27FC236}">
                  <a16:creationId xmlns:a16="http://schemas.microsoft.com/office/drawing/2014/main" id="{1E0B4084-344B-46C6-A600-5F69EC996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298" y="2934492"/>
              <a:ext cx="662199" cy="542605"/>
            </a:xfrm>
            <a:custGeom>
              <a:avLst/>
              <a:gdLst>
                <a:gd name="T0" fmla="*/ 2147483646 w 162"/>
                <a:gd name="T1" fmla="*/ 0 h 194"/>
                <a:gd name="T2" fmla="*/ 2147483646 w 162"/>
                <a:gd name="T3" fmla="*/ 2147483646 h 194"/>
                <a:gd name="T4" fmla="*/ 2147483646 w 162"/>
                <a:gd name="T5" fmla="*/ 2147483646 h 194"/>
                <a:gd name="T6" fmla="*/ 2147483646 w 162"/>
                <a:gd name="T7" fmla="*/ 2147483646 h 194"/>
                <a:gd name="T8" fmla="*/ 2147483646 w 162"/>
                <a:gd name="T9" fmla="*/ 2147483646 h 194"/>
                <a:gd name="T10" fmla="*/ 2147483646 w 162"/>
                <a:gd name="T11" fmla="*/ 2147483646 h 194"/>
                <a:gd name="T12" fmla="*/ 2147483646 w 162"/>
                <a:gd name="T13" fmla="*/ 2147483646 h 194"/>
                <a:gd name="T14" fmla="*/ 2147483646 w 162"/>
                <a:gd name="T15" fmla="*/ 2147483646 h 194"/>
                <a:gd name="T16" fmla="*/ 2147483646 w 162"/>
                <a:gd name="T17" fmla="*/ 2147483646 h 194"/>
                <a:gd name="T18" fmla="*/ 2147483646 w 162"/>
                <a:gd name="T19" fmla="*/ 2147483646 h 194"/>
                <a:gd name="T20" fmla="*/ 2147483646 w 162"/>
                <a:gd name="T21" fmla="*/ 2147483646 h 194"/>
                <a:gd name="T22" fmla="*/ 2147483646 w 162"/>
                <a:gd name="T23" fmla="*/ 2147483646 h 194"/>
                <a:gd name="T24" fmla="*/ 2147483646 w 162"/>
                <a:gd name="T25" fmla="*/ 2147483646 h 194"/>
                <a:gd name="T26" fmla="*/ 2147483646 w 162"/>
                <a:gd name="T27" fmla="*/ 2147483646 h 194"/>
                <a:gd name="T28" fmla="*/ 2147483646 w 162"/>
                <a:gd name="T29" fmla="*/ 2147483646 h 194"/>
                <a:gd name="T30" fmla="*/ 0 w 162"/>
                <a:gd name="T31" fmla="*/ 2147483646 h 194"/>
                <a:gd name="T32" fmla="*/ 2147483646 w 162"/>
                <a:gd name="T33" fmla="*/ 2147483646 h 194"/>
                <a:gd name="T34" fmla="*/ 2147483646 w 162"/>
                <a:gd name="T35" fmla="*/ 2147483646 h 194"/>
                <a:gd name="T36" fmla="*/ 2147483646 w 162"/>
                <a:gd name="T37" fmla="*/ 2147483646 h 194"/>
                <a:gd name="T38" fmla="*/ 2147483646 w 162"/>
                <a:gd name="T39" fmla="*/ 2147483646 h 194"/>
                <a:gd name="T40" fmla="*/ 2147483646 w 162"/>
                <a:gd name="T41" fmla="*/ 2147483646 h 194"/>
                <a:gd name="T42" fmla="*/ 2147483646 w 162"/>
                <a:gd name="T43" fmla="*/ 2147483646 h 194"/>
                <a:gd name="T44" fmla="*/ 2147483646 w 162"/>
                <a:gd name="T45" fmla="*/ 2147483646 h 194"/>
                <a:gd name="T46" fmla="*/ 2147483646 w 162"/>
                <a:gd name="T47" fmla="*/ 2147483646 h 194"/>
                <a:gd name="T48" fmla="*/ 2147483646 w 162"/>
                <a:gd name="T49" fmla="*/ 2147483646 h 194"/>
                <a:gd name="T50" fmla="*/ 2147483646 w 162"/>
                <a:gd name="T51" fmla="*/ 2147483646 h 194"/>
                <a:gd name="T52" fmla="*/ 2147483646 w 162"/>
                <a:gd name="T53" fmla="*/ 2147483646 h 194"/>
                <a:gd name="T54" fmla="*/ 2147483646 w 162"/>
                <a:gd name="T55" fmla="*/ 2147483646 h 194"/>
                <a:gd name="T56" fmla="*/ 2147483646 w 162"/>
                <a:gd name="T57" fmla="*/ 2147483646 h 194"/>
                <a:gd name="T58" fmla="*/ 2147483646 w 162"/>
                <a:gd name="T59" fmla="*/ 2147483646 h 194"/>
                <a:gd name="T60" fmla="*/ 2147483646 w 162"/>
                <a:gd name="T61" fmla="*/ 2147483646 h 194"/>
                <a:gd name="T62" fmla="*/ 2147483646 w 162"/>
                <a:gd name="T63" fmla="*/ 2147483646 h 194"/>
                <a:gd name="T64" fmla="*/ 2147483646 w 162"/>
                <a:gd name="T65" fmla="*/ 2147483646 h 194"/>
                <a:gd name="T66" fmla="*/ 2147483646 w 162"/>
                <a:gd name="T67" fmla="*/ 2147483646 h 194"/>
                <a:gd name="T68" fmla="*/ 2147483646 w 162"/>
                <a:gd name="T69" fmla="*/ 2147483646 h 194"/>
                <a:gd name="T70" fmla="*/ 2147483646 w 162"/>
                <a:gd name="T71" fmla="*/ 2147483646 h 194"/>
                <a:gd name="T72" fmla="*/ 2147483646 w 162"/>
                <a:gd name="T73" fmla="*/ 2147483646 h 194"/>
                <a:gd name="T74" fmla="*/ 2147483646 w 162"/>
                <a:gd name="T75" fmla="*/ 2147483646 h 194"/>
                <a:gd name="T76" fmla="*/ 2147483646 w 162"/>
                <a:gd name="T77" fmla="*/ 2147483646 h 194"/>
                <a:gd name="T78" fmla="*/ 2147483646 w 162"/>
                <a:gd name="T79" fmla="*/ 2147483646 h 194"/>
                <a:gd name="T80" fmla="*/ 2147483646 w 162"/>
                <a:gd name="T81" fmla="*/ 2147483646 h 194"/>
                <a:gd name="T82" fmla="*/ 2147483646 w 162"/>
                <a:gd name="T83" fmla="*/ 2147483646 h 194"/>
                <a:gd name="T84" fmla="*/ 2147483646 w 162"/>
                <a:gd name="T85" fmla="*/ 2147483646 h 194"/>
                <a:gd name="T86" fmla="*/ 2147483646 w 162"/>
                <a:gd name="T87" fmla="*/ 2147483646 h 194"/>
                <a:gd name="T88" fmla="*/ 2147483646 w 162"/>
                <a:gd name="T89" fmla="*/ 2147483646 h 194"/>
                <a:gd name="T90" fmla="*/ 2147483646 w 162"/>
                <a:gd name="T91" fmla="*/ 2147483646 h 194"/>
                <a:gd name="T92" fmla="*/ 2147483646 w 162"/>
                <a:gd name="T93" fmla="*/ 2147483646 h 194"/>
                <a:gd name="T94" fmla="*/ 2147483646 w 162"/>
                <a:gd name="T95" fmla="*/ 2147483646 h 194"/>
                <a:gd name="T96" fmla="*/ 2147483646 w 162"/>
                <a:gd name="T97" fmla="*/ 2147483646 h 194"/>
                <a:gd name="T98" fmla="*/ 2147483646 w 162"/>
                <a:gd name="T99" fmla="*/ 2147483646 h 194"/>
                <a:gd name="T100" fmla="*/ 2147483646 w 162"/>
                <a:gd name="T101" fmla="*/ 2147483646 h 194"/>
                <a:gd name="T102" fmla="*/ 2147483646 w 162"/>
                <a:gd name="T103" fmla="*/ 2147483646 h 194"/>
                <a:gd name="T104" fmla="*/ 2147483646 w 162"/>
                <a:gd name="T105" fmla="*/ 0 h 19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2" h="194">
                  <a:moveTo>
                    <a:pt x="68" y="0"/>
                  </a:moveTo>
                  <a:lnTo>
                    <a:pt x="66" y="1"/>
                  </a:lnTo>
                  <a:lnTo>
                    <a:pt x="62" y="4"/>
                  </a:lnTo>
                  <a:lnTo>
                    <a:pt x="58" y="9"/>
                  </a:lnTo>
                  <a:lnTo>
                    <a:pt x="52" y="16"/>
                  </a:lnTo>
                  <a:lnTo>
                    <a:pt x="45" y="26"/>
                  </a:lnTo>
                  <a:lnTo>
                    <a:pt x="40" y="38"/>
                  </a:lnTo>
                  <a:lnTo>
                    <a:pt x="33" y="53"/>
                  </a:lnTo>
                  <a:lnTo>
                    <a:pt x="29" y="69"/>
                  </a:lnTo>
                  <a:lnTo>
                    <a:pt x="28" y="69"/>
                  </a:lnTo>
                  <a:lnTo>
                    <a:pt x="25" y="70"/>
                  </a:lnTo>
                  <a:lnTo>
                    <a:pt x="14" y="74"/>
                  </a:lnTo>
                  <a:lnTo>
                    <a:pt x="9" y="78"/>
                  </a:lnTo>
                  <a:lnTo>
                    <a:pt x="4" y="82"/>
                  </a:lnTo>
                  <a:lnTo>
                    <a:pt x="1" y="90"/>
                  </a:lnTo>
                  <a:lnTo>
                    <a:pt x="0" y="98"/>
                  </a:lnTo>
                  <a:lnTo>
                    <a:pt x="1" y="107"/>
                  </a:lnTo>
                  <a:lnTo>
                    <a:pt x="4" y="115"/>
                  </a:lnTo>
                  <a:lnTo>
                    <a:pt x="9" y="119"/>
                  </a:lnTo>
                  <a:lnTo>
                    <a:pt x="16" y="123"/>
                  </a:lnTo>
                  <a:lnTo>
                    <a:pt x="26" y="127"/>
                  </a:lnTo>
                  <a:lnTo>
                    <a:pt x="29" y="129"/>
                  </a:lnTo>
                  <a:lnTo>
                    <a:pt x="30" y="129"/>
                  </a:lnTo>
                  <a:lnTo>
                    <a:pt x="30" y="131"/>
                  </a:lnTo>
                  <a:lnTo>
                    <a:pt x="32" y="137"/>
                  </a:lnTo>
                  <a:lnTo>
                    <a:pt x="34" y="147"/>
                  </a:lnTo>
                  <a:lnTo>
                    <a:pt x="38" y="158"/>
                  </a:lnTo>
                  <a:lnTo>
                    <a:pt x="46" y="170"/>
                  </a:lnTo>
                  <a:lnTo>
                    <a:pt x="57" y="179"/>
                  </a:lnTo>
                  <a:lnTo>
                    <a:pt x="72" y="189"/>
                  </a:lnTo>
                  <a:lnTo>
                    <a:pt x="91" y="194"/>
                  </a:lnTo>
                  <a:lnTo>
                    <a:pt x="105" y="187"/>
                  </a:lnTo>
                  <a:lnTo>
                    <a:pt x="115" y="182"/>
                  </a:lnTo>
                  <a:lnTo>
                    <a:pt x="133" y="174"/>
                  </a:lnTo>
                  <a:lnTo>
                    <a:pt x="145" y="167"/>
                  </a:lnTo>
                  <a:lnTo>
                    <a:pt x="154" y="163"/>
                  </a:lnTo>
                  <a:lnTo>
                    <a:pt x="159" y="161"/>
                  </a:lnTo>
                  <a:lnTo>
                    <a:pt x="162" y="159"/>
                  </a:lnTo>
                  <a:lnTo>
                    <a:pt x="162" y="137"/>
                  </a:lnTo>
                  <a:lnTo>
                    <a:pt x="161" y="117"/>
                  </a:lnTo>
                  <a:lnTo>
                    <a:pt x="159" y="99"/>
                  </a:lnTo>
                  <a:lnTo>
                    <a:pt x="159" y="85"/>
                  </a:lnTo>
                  <a:lnTo>
                    <a:pt x="159" y="73"/>
                  </a:lnTo>
                  <a:lnTo>
                    <a:pt x="158" y="62"/>
                  </a:lnTo>
                  <a:lnTo>
                    <a:pt x="158" y="53"/>
                  </a:lnTo>
                  <a:lnTo>
                    <a:pt x="157" y="46"/>
                  </a:lnTo>
                  <a:lnTo>
                    <a:pt x="157" y="37"/>
                  </a:lnTo>
                  <a:lnTo>
                    <a:pt x="157" y="33"/>
                  </a:lnTo>
                  <a:lnTo>
                    <a:pt x="157" y="3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id="{3DC6E914-B0AB-70E7-26E7-2AFD59B98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64" y="3342845"/>
              <a:ext cx="359715" cy="237740"/>
            </a:xfrm>
            <a:custGeom>
              <a:avLst/>
              <a:gdLst>
                <a:gd name="T0" fmla="*/ 2147483646 w 88"/>
                <a:gd name="T1" fmla="*/ 2147483646 h 85"/>
                <a:gd name="T2" fmla="*/ 2147483646 w 88"/>
                <a:gd name="T3" fmla="*/ 2147483646 h 85"/>
                <a:gd name="T4" fmla="*/ 2147483646 w 88"/>
                <a:gd name="T5" fmla="*/ 2147483646 h 85"/>
                <a:gd name="T6" fmla="*/ 2147483646 w 88"/>
                <a:gd name="T7" fmla="*/ 2147483646 h 85"/>
                <a:gd name="T8" fmla="*/ 2147483646 w 88"/>
                <a:gd name="T9" fmla="*/ 2147483646 h 85"/>
                <a:gd name="T10" fmla="*/ 2147483646 w 88"/>
                <a:gd name="T11" fmla="*/ 2147483646 h 85"/>
                <a:gd name="T12" fmla="*/ 2147483646 w 88"/>
                <a:gd name="T13" fmla="*/ 2147483646 h 85"/>
                <a:gd name="T14" fmla="*/ 2147483646 w 88"/>
                <a:gd name="T15" fmla="*/ 2147483646 h 85"/>
                <a:gd name="T16" fmla="*/ 2147483646 w 88"/>
                <a:gd name="T17" fmla="*/ 2147483646 h 85"/>
                <a:gd name="T18" fmla="*/ 2147483646 w 88"/>
                <a:gd name="T19" fmla="*/ 2147483646 h 85"/>
                <a:gd name="T20" fmla="*/ 2147483646 w 88"/>
                <a:gd name="T21" fmla="*/ 2147483646 h 85"/>
                <a:gd name="T22" fmla="*/ 2147483646 w 88"/>
                <a:gd name="T23" fmla="*/ 0 h 85"/>
                <a:gd name="T24" fmla="*/ 2147483646 w 88"/>
                <a:gd name="T25" fmla="*/ 0 h 85"/>
                <a:gd name="T26" fmla="*/ 2147483646 w 88"/>
                <a:gd name="T27" fmla="*/ 2147483646 h 85"/>
                <a:gd name="T28" fmla="*/ 0 w 88"/>
                <a:gd name="T29" fmla="*/ 2147483646 h 85"/>
                <a:gd name="T30" fmla="*/ 0 w 88"/>
                <a:gd name="T31" fmla="*/ 2147483646 h 85"/>
                <a:gd name="T32" fmla="*/ 2147483646 w 88"/>
                <a:gd name="T33" fmla="*/ 2147483646 h 85"/>
                <a:gd name="T34" fmla="*/ 2147483646 w 88"/>
                <a:gd name="T35" fmla="*/ 2147483646 h 85"/>
                <a:gd name="T36" fmla="*/ 2147483646 w 88"/>
                <a:gd name="T37" fmla="*/ 2147483646 h 85"/>
                <a:gd name="T38" fmla="*/ 2147483646 w 88"/>
                <a:gd name="T39" fmla="*/ 2147483646 h 85"/>
                <a:gd name="T40" fmla="*/ 2147483646 w 88"/>
                <a:gd name="T41" fmla="*/ 2147483646 h 85"/>
                <a:gd name="T42" fmla="*/ 2147483646 w 88"/>
                <a:gd name="T43" fmla="*/ 2147483646 h 85"/>
                <a:gd name="T44" fmla="*/ 2147483646 w 88"/>
                <a:gd name="T45" fmla="*/ 2147483646 h 85"/>
                <a:gd name="T46" fmla="*/ 2147483646 w 88"/>
                <a:gd name="T47" fmla="*/ 2147483646 h 85"/>
                <a:gd name="T48" fmla="*/ 2147483646 w 88"/>
                <a:gd name="T49" fmla="*/ 2147483646 h 85"/>
                <a:gd name="T50" fmla="*/ 2147483646 w 88"/>
                <a:gd name="T51" fmla="*/ 2147483646 h 85"/>
                <a:gd name="T52" fmla="*/ 2147483646 w 88"/>
                <a:gd name="T53" fmla="*/ 2147483646 h 85"/>
                <a:gd name="T54" fmla="*/ 2147483646 w 88"/>
                <a:gd name="T55" fmla="*/ 2147483646 h 8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8" h="85">
                  <a:moveTo>
                    <a:pt x="88" y="77"/>
                  </a:moveTo>
                  <a:lnTo>
                    <a:pt x="75" y="64"/>
                  </a:lnTo>
                  <a:lnTo>
                    <a:pt x="63" y="52"/>
                  </a:lnTo>
                  <a:lnTo>
                    <a:pt x="44" y="33"/>
                  </a:lnTo>
                  <a:lnTo>
                    <a:pt x="31" y="20"/>
                  </a:lnTo>
                  <a:lnTo>
                    <a:pt x="23" y="11"/>
                  </a:lnTo>
                  <a:lnTo>
                    <a:pt x="17" y="5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16" y="24"/>
                  </a:lnTo>
                  <a:lnTo>
                    <a:pt x="27" y="36"/>
                  </a:lnTo>
                  <a:lnTo>
                    <a:pt x="44" y="53"/>
                  </a:lnTo>
                  <a:lnTo>
                    <a:pt x="57" y="67"/>
                  </a:lnTo>
                  <a:lnTo>
                    <a:pt x="67" y="76"/>
                  </a:lnTo>
                  <a:lnTo>
                    <a:pt x="72" y="81"/>
                  </a:lnTo>
                  <a:lnTo>
                    <a:pt x="75" y="84"/>
                  </a:lnTo>
                  <a:lnTo>
                    <a:pt x="76" y="85"/>
                  </a:lnTo>
                  <a:lnTo>
                    <a:pt x="88" y="77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06">
              <a:extLst>
                <a:ext uri="{FF2B5EF4-FFF2-40B4-BE49-F238E27FC236}">
                  <a16:creationId xmlns:a16="http://schemas.microsoft.com/office/drawing/2014/main" id="{CE542081-71BE-DD65-83D0-FDBC0DF0F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149" y="945871"/>
              <a:ext cx="931985" cy="749579"/>
            </a:xfrm>
            <a:custGeom>
              <a:avLst/>
              <a:gdLst>
                <a:gd name="T0" fmla="*/ 2147483646 w 228"/>
                <a:gd name="T1" fmla="*/ 2147483646 h 268"/>
                <a:gd name="T2" fmla="*/ 2147483646 w 228"/>
                <a:gd name="T3" fmla="*/ 2147483646 h 268"/>
                <a:gd name="T4" fmla="*/ 2147483646 w 228"/>
                <a:gd name="T5" fmla="*/ 2147483646 h 268"/>
                <a:gd name="T6" fmla="*/ 2147483646 w 228"/>
                <a:gd name="T7" fmla="*/ 2147483646 h 268"/>
                <a:gd name="T8" fmla="*/ 2147483646 w 228"/>
                <a:gd name="T9" fmla="*/ 2147483646 h 268"/>
                <a:gd name="T10" fmla="*/ 2147483646 w 228"/>
                <a:gd name="T11" fmla="*/ 2147483646 h 268"/>
                <a:gd name="T12" fmla="*/ 2147483646 w 228"/>
                <a:gd name="T13" fmla="*/ 2147483646 h 268"/>
                <a:gd name="T14" fmla="*/ 2147483646 w 228"/>
                <a:gd name="T15" fmla="*/ 2147483646 h 268"/>
                <a:gd name="T16" fmla="*/ 2147483646 w 228"/>
                <a:gd name="T17" fmla="*/ 2147483646 h 268"/>
                <a:gd name="T18" fmla="*/ 2147483646 w 228"/>
                <a:gd name="T19" fmla="*/ 2147483646 h 268"/>
                <a:gd name="T20" fmla="*/ 2147483646 w 228"/>
                <a:gd name="T21" fmla="*/ 2147483646 h 268"/>
                <a:gd name="T22" fmla="*/ 2147483646 w 228"/>
                <a:gd name="T23" fmla="*/ 2147483646 h 268"/>
                <a:gd name="T24" fmla="*/ 2147483646 w 228"/>
                <a:gd name="T25" fmla="*/ 2147483646 h 268"/>
                <a:gd name="T26" fmla="*/ 2147483646 w 228"/>
                <a:gd name="T27" fmla="*/ 2147483646 h 268"/>
                <a:gd name="T28" fmla="*/ 2147483646 w 228"/>
                <a:gd name="T29" fmla="*/ 2147483646 h 268"/>
                <a:gd name="T30" fmla="*/ 2147483646 w 228"/>
                <a:gd name="T31" fmla="*/ 2147483646 h 268"/>
                <a:gd name="T32" fmla="*/ 2147483646 w 228"/>
                <a:gd name="T33" fmla="*/ 2147483646 h 268"/>
                <a:gd name="T34" fmla="*/ 2147483646 w 228"/>
                <a:gd name="T35" fmla="*/ 2147483646 h 268"/>
                <a:gd name="T36" fmla="*/ 2147483646 w 228"/>
                <a:gd name="T37" fmla="*/ 2147483646 h 268"/>
                <a:gd name="T38" fmla="*/ 2147483646 w 228"/>
                <a:gd name="T39" fmla="*/ 2147483646 h 268"/>
                <a:gd name="T40" fmla="*/ 2147483646 w 228"/>
                <a:gd name="T41" fmla="*/ 2147483646 h 268"/>
                <a:gd name="T42" fmla="*/ 2147483646 w 228"/>
                <a:gd name="T43" fmla="*/ 2147483646 h 268"/>
                <a:gd name="T44" fmla="*/ 2147483646 w 228"/>
                <a:gd name="T45" fmla="*/ 2147483646 h 268"/>
                <a:gd name="T46" fmla="*/ 2147483646 w 228"/>
                <a:gd name="T47" fmla="*/ 2147483646 h 268"/>
                <a:gd name="T48" fmla="*/ 2147483646 w 228"/>
                <a:gd name="T49" fmla="*/ 2147483646 h 268"/>
                <a:gd name="T50" fmla="*/ 2147483646 w 228"/>
                <a:gd name="T51" fmla="*/ 2147483646 h 268"/>
                <a:gd name="T52" fmla="*/ 2147483646 w 228"/>
                <a:gd name="T53" fmla="*/ 2147483646 h 268"/>
                <a:gd name="T54" fmla="*/ 2147483646 w 228"/>
                <a:gd name="T55" fmla="*/ 2147483646 h 268"/>
                <a:gd name="T56" fmla="*/ 2147483646 w 228"/>
                <a:gd name="T57" fmla="*/ 2147483646 h 268"/>
                <a:gd name="T58" fmla="*/ 2147483646 w 228"/>
                <a:gd name="T59" fmla="*/ 2147483646 h 268"/>
                <a:gd name="T60" fmla="*/ 2147483646 w 228"/>
                <a:gd name="T61" fmla="*/ 2147483646 h 268"/>
                <a:gd name="T62" fmla="*/ 2147483646 w 228"/>
                <a:gd name="T63" fmla="*/ 0 h 268"/>
                <a:gd name="T64" fmla="*/ 2147483646 w 228"/>
                <a:gd name="T65" fmla="*/ 2147483646 h 268"/>
                <a:gd name="T66" fmla="*/ 2147483646 w 228"/>
                <a:gd name="T67" fmla="*/ 2147483646 h 268"/>
                <a:gd name="T68" fmla="*/ 2147483646 w 228"/>
                <a:gd name="T69" fmla="*/ 2147483646 h 268"/>
                <a:gd name="T70" fmla="*/ 2147483646 w 228"/>
                <a:gd name="T71" fmla="*/ 2147483646 h 268"/>
                <a:gd name="T72" fmla="*/ 2147483646 w 228"/>
                <a:gd name="T73" fmla="*/ 2147483646 h 268"/>
                <a:gd name="T74" fmla="*/ 2147483646 w 228"/>
                <a:gd name="T75" fmla="*/ 2147483646 h 268"/>
                <a:gd name="T76" fmla="*/ 2147483646 w 228"/>
                <a:gd name="T77" fmla="*/ 2147483646 h 268"/>
                <a:gd name="T78" fmla="*/ 2147483646 w 228"/>
                <a:gd name="T79" fmla="*/ 2147483646 h 26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28" h="268">
                  <a:moveTo>
                    <a:pt x="204" y="151"/>
                  </a:moveTo>
                  <a:lnTo>
                    <a:pt x="212" y="156"/>
                  </a:lnTo>
                  <a:lnTo>
                    <a:pt x="215" y="161"/>
                  </a:lnTo>
                  <a:lnTo>
                    <a:pt x="215" y="167"/>
                  </a:lnTo>
                  <a:lnTo>
                    <a:pt x="215" y="172"/>
                  </a:lnTo>
                  <a:lnTo>
                    <a:pt x="219" y="179"/>
                  </a:lnTo>
                  <a:lnTo>
                    <a:pt x="220" y="187"/>
                  </a:lnTo>
                  <a:lnTo>
                    <a:pt x="220" y="188"/>
                  </a:lnTo>
                  <a:lnTo>
                    <a:pt x="225" y="195"/>
                  </a:lnTo>
                  <a:lnTo>
                    <a:pt x="227" y="203"/>
                  </a:lnTo>
                  <a:lnTo>
                    <a:pt x="225" y="211"/>
                  </a:lnTo>
                  <a:lnTo>
                    <a:pt x="221" y="216"/>
                  </a:lnTo>
                  <a:lnTo>
                    <a:pt x="216" y="220"/>
                  </a:lnTo>
                  <a:lnTo>
                    <a:pt x="209" y="221"/>
                  </a:lnTo>
                  <a:lnTo>
                    <a:pt x="177" y="229"/>
                  </a:lnTo>
                  <a:lnTo>
                    <a:pt x="148" y="236"/>
                  </a:lnTo>
                  <a:lnTo>
                    <a:pt x="124" y="243"/>
                  </a:lnTo>
                  <a:lnTo>
                    <a:pt x="103" y="248"/>
                  </a:lnTo>
                  <a:lnTo>
                    <a:pt x="84" y="253"/>
                  </a:lnTo>
                  <a:lnTo>
                    <a:pt x="70" y="256"/>
                  </a:lnTo>
                  <a:lnTo>
                    <a:pt x="58" y="260"/>
                  </a:lnTo>
                  <a:lnTo>
                    <a:pt x="47" y="263"/>
                  </a:lnTo>
                  <a:lnTo>
                    <a:pt x="40" y="264"/>
                  </a:lnTo>
                  <a:lnTo>
                    <a:pt x="35" y="265"/>
                  </a:lnTo>
                  <a:lnTo>
                    <a:pt x="30" y="267"/>
                  </a:lnTo>
                  <a:lnTo>
                    <a:pt x="27" y="268"/>
                  </a:lnTo>
                  <a:lnTo>
                    <a:pt x="24" y="268"/>
                  </a:lnTo>
                  <a:lnTo>
                    <a:pt x="18" y="267"/>
                  </a:lnTo>
                  <a:lnTo>
                    <a:pt x="12" y="263"/>
                  </a:lnTo>
                  <a:lnTo>
                    <a:pt x="10" y="257"/>
                  </a:lnTo>
                  <a:lnTo>
                    <a:pt x="7" y="249"/>
                  </a:lnTo>
                  <a:lnTo>
                    <a:pt x="7" y="248"/>
                  </a:lnTo>
                  <a:lnTo>
                    <a:pt x="2" y="243"/>
                  </a:lnTo>
                  <a:lnTo>
                    <a:pt x="0" y="233"/>
                  </a:lnTo>
                  <a:lnTo>
                    <a:pt x="2" y="224"/>
                  </a:lnTo>
                  <a:lnTo>
                    <a:pt x="0" y="215"/>
                  </a:lnTo>
                  <a:lnTo>
                    <a:pt x="2" y="205"/>
                  </a:lnTo>
                  <a:lnTo>
                    <a:pt x="8" y="199"/>
                  </a:lnTo>
                  <a:lnTo>
                    <a:pt x="7" y="189"/>
                  </a:lnTo>
                  <a:lnTo>
                    <a:pt x="8" y="181"/>
                  </a:lnTo>
                  <a:lnTo>
                    <a:pt x="11" y="175"/>
                  </a:lnTo>
                  <a:lnTo>
                    <a:pt x="16" y="169"/>
                  </a:lnTo>
                  <a:lnTo>
                    <a:pt x="23" y="168"/>
                  </a:lnTo>
                  <a:lnTo>
                    <a:pt x="22" y="161"/>
                  </a:lnTo>
                  <a:lnTo>
                    <a:pt x="24" y="154"/>
                  </a:lnTo>
                  <a:lnTo>
                    <a:pt x="30" y="147"/>
                  </a:lnTo>
                  <a:lnTo>
                    <a:pt x="27" y="142"/>
                  </a:lnTo>
                  <a:lnTo>
                    <a:pt x="24" y="132"/>
                  </a:lnTo>
                  <a:lnTo>
                    <a:pt x="22" y="120"/>
                  </a:lnTo>
                  <a:lnTo>
                    <a:pt x="19" y="107"/>
                  </a:lnTo>
                  <a:lnTo>
                    <a:pt x="18" y="92"/>
                  </a:lnTo>
                  <a:lnTo>
                    <a:pt x="16" y="78"/>
                  </a:lnTo>
                  <a:lnTo>
                    <a:pt x="18" y="64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2" y="30"/>
                  </a:lnTo>
                  <a:lnTo>
                    <a:pt x="42" y="20"/>
                  </a:lnTo>
                  <a:lnTo>
                    <a:pt x="52" y="14"/>
                  </a:lnTo>
                  <a:lnTo>
                    <a:pt x="67" y="8"/>
                  </a:lnTo>
                  <a:lnTo>
                    <a:pt x="83" y="4"/>
                  </a:lnTo>
                  <a:lnTo>
                    <a:pt x="102" y="2"/>
                  </a:lnTo>
                  <a:lnTo>
                    <a:pt x="123" y="0"/>
                  </a:lnTo>
                  <a:lnTo>
                    <a:pt x="144" y="3"/>
                  </a:lnTo>
                  <a:lnTo>
                    <a:pt x="164" y="7"/>
                  </a:lnTo>
                  <a:lnTo>
                    <a:pt x="181" y="15"/>
                  </a:lnTo>
                  <a:lnTo>
                    <a:pt x="196" y="24"/>
                  </a:lnTo>
                  <a:lnTo>
                    <a:pt x="208" y="35"/>
                  </a:lnTo>
                  <a:lnTo>
                    <a:pt x="217" y="47"/>
                  </a:lnTo>
                  <a:lnTo>
                    <a:pt x="224" y="62"/>
                  </a:lnTo>
                  <a:lnTo>
                    <a:pt x="227" y="75"/>
                  </a:lnTo>
                  <a:lnTo>
                    <a:pt x="227" y="76"/>
                  </a:lnTo>
                  <a:lnTo>
                    <a:pt x="227" y="80"/>
                  </a:lnTo>
                  <a:lnTo>
                    <a:pt x="228" y="86"/>
                  </a:lnTo>
                  <a:lnTo>
                    <a:pt x="227" y="94"/>
                  </a:lnTo>
                  <a:lnTo>
                    <a:pt x="224" y="104"/>
                  </a:lnTo>
                  <a:lnTo>
                    <a:pt x="220" y="118"/>
                  </a:lnTo>
                  <a:lnTo>
                    <a:pt x="213" y="132"/>
                  </a:lnTo>
                  <a:lnTo>
                    <a:pt x="204" y="151"/>
                  </a:lnTo>
                  <a:close/>
                </a:path>
              </a:pathLst>
            </a:custGeom>
            <a:solidFill>
              <a:srgbClr val="7F1E0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107">
              <a:extLst>
                <a:ext uri="{FF2B5EF4-FFF2-40B4-BE49-F238E27FC236}">
                  <a16:creationId xmlns:a16="http://schemas.microsoft.com/office/drawing/2014/main" id="{8F92A4B6-AD6B-399F-7E6D-0D574F888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955" y="1541618"/>
              <a:ext cx="682640" cy="411149"/>
            </a:xfrm>
            <a:custGeom>
              <a:avLst/>
              <a:gdLst>
                <a:gd name="T0" fmla="*/ 2147483646 w 167"/>
                <a:gd name="T1" fmla="*/ 2147483646 h 147"/>
                <a:gd name="T2" fmla="*/ 2147483646 w 167"/>
                <a:gd name="T3" fmla="*/ 2147483646 h 147"/>
                <a:gd name="T4" fmla="*/ 2147483646 w 167"/>
                <a:gd name="T5" fmla="*/ 2147483646 h 147"/>
                <a:gd name="T6" fmla="*/ 2147483646 w 167"/>
                <a:gd name="T7" fmla="*/ 2147483646 h 147"/>
                <a:gd name="T8" fmla="*/ 2147483646 w 167"/>
                <a:gd name="T9" fmla="*/ 2147483646 h 147"/>
                <a:gd name="T10" fmla="*/ 2147483646 w 167"/>
                <a:gd name="T11" fmla="*/ 0 h 147"/>
                <a:gd name="T12" fmla="*/ 2147483646 w 167"/>
                <a:gd name="T13" fmla="*/ 0 h 147"/>
                <a:gd name="T14" fmla="*/ 2147483646 w 167"/>
                <a:gd name="T15" fmla="*/ 0 h 147"/>
                <a:gd name="T16" fmla="*/ 2147483646 w 167"/>
                <a:gd name="T17" fmla="*/ 0 h 147"/>
                <a:gd name="T18" fmla="*/ 2147483646 w 167"/>
                <a:gd name="T19" fmla="*/ 0 h 147"/>
                <a:gd name="T20" fmla="*/ 2147483646 w 167"/>
                <a:gd name="T21" fmla="*/ 0 h 147"/>
                <a:gd name="T22" fmla="*/ 2147483646 w 167"/>
                <a:gd name="T23" fmla="*/ 0 h 147"/>
                <a:gd name="T24" fmla="*/ 2147483646 w 167"/>
                <a:gd name="T25" fmla="*/ 0 h 147"/>
                <a:gd name="T26" fmla="*/ 2147483646 w 167"/>
                <a:gd name="T27" fmla="*/ 0 h 147"/>
                <a:gd name="T28" fmla="*/ 2147483646 w 167"/>
                <a:gd name="T29" fmla="*/ 2147483646 h 147"/>
                <a:gd name="T30" fmla="*/ 2147483646 w 167"/>
                <a:gd name="T31" fmla="*/ 2147483646 h 147"/>
                <a:gd name="T32" fmla="*/ 2147483646 w 167"/>
                <a:gd name="T33" fmla="*/ 2147483646 h 147"/>
                <a:gd name="T34" fmla="*/ 0 w 167"/>
                <a:gd name="T35" fmla="*/ 2147483646 h 147"/>
                <a:gd name="T36" fmla="*/ 2147483646 w 167"/>
                <a:gd name="T37" fmla="*/ 2147483646 h 147"/>
                <a:gd name="T38" fmla="*/ 2147483646 w 167"/>
                <a:gd name="T39" fmla="*/ 2147483646 h 147"/>
                <a:gd name="T40" fmla="*/ 2147483646 w 167"/>
                <a:gd name="T41" fmla="*/ 2147483646 h 147"/>
                <a:gd name="T42" fmla="*/ 2147483646 w 167"/>
                <a:gd name="T43" fmla="*/ 2147483646 h 147"/>
                <a:gd name="T44" fmla="*/ 2147483646 w 167"/>
                <a:gd name="T45" fmla="*/ 2147483646 h 147"/>
                <a:gd name="T46" fmla="*/ 2147483646 w 167"/>
                <a:gd name="T47" fmla="*/ 2147483646 h 147"/>
                <a:gd name="T48" fmla="*/ 2147483646 w 167"/>
                <a:gd name="T49" fmla="*/ 2147483646 h 147"/>
                <a:gd name="T50" fmla="*/ 2147483646 w 167"/>
                <a:gd name="T51" fmla="*/ 2147483646 h 147"/>
                <a:gd name="T52" fmla="*/ 2147483646 w 167"/>
                <a:gd name="T53" fmla="*/ 2147483646 h 147"/>
                <a:gd name="T54" fmla="*/ 2147483646 w 167"/>
                <a:gd name="T55" fmla="*/ 2147483646 h 147"/>
                <a:gd name="T56" fmla="*/ 2147483646 w 167"/>
                <a:gd name="T57" fmla="*/ 2147483646 h 147"/>
                <a:gd name="T58" fmla="*/ 2147483646 w 167"/>
                <a:gd name="T59" fmla="*/ 2147483646 h 147"/>
                <a:gd name="T60" fmla="*/ 2147483646 w 167"/>
                <a:gd name="T61" fmla="*/ 2147483646 h 147"/>
                <a:gd name="T62" fmla="*/ 2147483646 w 167"/>
                <a:gd name="T63" fmla="*/ 2147483646 h 147"/>
                <a:gd name="T64" fmla="*/ 2147483646 w 167"/>
                <a:gd name="T65" fmla="*/ 2147483646 h 147"/>
                <a:gd name="T66" fmla="*/ 2147483646 w 167"/>
                <a:gd name="T67" fmla="*/ 2147483646 h 147"/>
                <a:gd name="T68" fmla="*/ 2147483646 w 167"/>
                <a:gd name="T69" fmla="*/ 2147483646 h 147"/>
                <a:gd name="T70" fmla="*/ 2147483646 w 167"/>
                <a:gd name="T71" fmla="*/ 2147483646 h 147"/>
                <a:gd name="T72" fmla="*/ 2147483646 w 167"/>
                <a:gd name="T73" fmla="*/ 2147483646 h 147"/>
                <a:gd name="T74" fmla="*/ 2147483646 w 167"/>
                <a:gd name="T75" fmla="*/ 2147483646 h 147"/>
                <a:gd name="T76" fmla="*/ 2147483646 w 167"/>
                <a:gd name="T77" fmla="*/ 2147483646 h 147"/>
                <a:gd name="T78" fmla="*/ 2147483646 w 167"/>
                <a:gd name="T79" fmla="*/ 2147483646 h 147"/>
                <a:gd name="T80" fmla="*/ 2147483646 w 167"/>
                <a:gd name="T81" fmla="*/ 2147483646 h 147"/>
                <a:gd name="T82" fmla="*/ 2147483646 w 167"/>
                <a:gd name="T83" fmla="*/ 2147483646 h 147"/>
                <a:gd name="T84" fmla="*/ 2147483646 w 167"/>
                <a:gd name="T85" fmla="*/ 2147483646 h 147"/>
                <a:gd name="T86" fmla="*/ 2147483646 w 167"/>
                <a:gd name="T87" fmla="*/ 2147483646 h 147"/>
                <a:gd name="T88" fmla="*/ 2147483646 w 167"/>
                <a:gd name="T89" fmla="*/ 2147483646 h 147"/>
                <a:gd name="T90" fmla="*/ 2147483646 w 167"/>
                <a:gd name="T91" fmla="*/ 2147483646 h 147"/>
                <a:gd name="T92" fmla="*/ 2147483646 w 167"/>
                <a:gd name="T93" fmla="*/ 2147483646 h 147"/>
                <a:gd name="T94" fmla="*/ 2147483646 w 167"/>
                <a:gd name="T95" fmla="*/ 2147483646 h 147"/>
                <a:gd name="T96" fmla="*/ 2147483646 w 167"/>
                <a:gd name="T97" fmla="*/ 2147483646 h 147"/>
                <a:gd name="T98" fmla="*/ 2147483646 w 167"/>
                <a:gd name="T99" fmla="*/ 2147483646 h 147"/>
                <a:gd name="T100" fmla="*/ 2147483646 w 167"/>
                <a:gd name="T101" fmla="*/ 2147483646 h 147"/>
                <a:gd name="T102" fmla="*/ 2147483646 w 167"/>
                <a:gd name="T103" fmla="*/ 2147483646 h 147"/>
                <a:gd name="T104" fmla="*/ 2147483646 w 167"/>
                <a:gd name="T105" fmla="*/ 2147483646 h 14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7" h="147">
                  <a:moveTo>
                    <a:pt x="137" y="3"/>
                  </a:moveTo>
                  <a:lnTo>
                    <a:pt x="120" y="3"/>
                  </a:lnTo>
                  <a:lnTo>
                    <a:pt x="105" y="3"/>
                  </a:lnTo>
                  <a:lnTo>
                    <a:pt x="93" y="2"/>
                  </a:lnTo>
                  <a:lnTo>
                    <a:pt x="83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18" y="14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4" y="43"/>
                  </a:lnTo>
                  <a:lnTo>
                    <a:pt x="10" y="60"/>
                  </a:lnTo>
                  <a:lnTo>
                    <a:pt x="15" y="79"/>
                  </a:lnTo>
                  <a:lnTo>
                    <a:pt x="20" y="99"/>
                  </a:lnTo>
                  <a:lnTo>
                    <a:pt x="26" y="118"/>
                  </a:lnTo>
                  <a:lnTo>
                    <a:pt x="28" y="132"/>
                  </a:lnTo>
                  <a:lnTo>
                    <a:pt x="31" y="138"/>
                  </a:lnTo>
                  <a:lnTo>
                    <a:pt x="31" y="143"/>
                  </a:lnTo>
                  <a:lnTo>
                    <a:pt x="32" y="146"/>
                  </a:lnTo>
                  <a:lnTo>
                    <a:pt x="32" y="147"/>
                  </a:lnTo>
                  <a:lnTo>
                    <a:pt x="56" y="144"/>
                  </a:lnTo>
                  <a:lnTo>
                    <a:pt x="76" y="142"/>
                  </a:lnTo>
                  <a:lnTo>
                    <a:pt x="95" y="139"/>
                  </a:lnTo>
                  <a:lnTo>
                    <a:pt x="109" y="136"/>
                  </a:lnTo>
                  <a:lnTo>
                    <a:pt x="123" y="135"/>
                  </a:lnTo>
                  <a:lnTo>
                    <a:pt x="133" y="135"/>
                  </a:lnTo>
                  <a:lnTo>
                    <a:pt x="143" y="132"/>
                  </a:lnTo>
                  <a:lnTo>
                    <a:pt x="149" y="132"/>
                  </a:lnTo>
                  <a:lnTo>
                    <a:pt x="159" y="131"/>
                  </a:lnTo>
                  <a:lnTo>
                    <a:pt x="164" y="131"/>
                  </a:lnTo>
                  <a:lnTo>
                    <a:pt x="165" y="130"/>
                  </a:lnTo>
                  <a:lnTo>
                    <a:pt x="167" y="130"/>
                  </a:lnTo>
                  <a:lnTo>
                    <a:pt x="165" y="110"/>
                  </a:lnTo>
                  <a:lnTo>
                    <a:pt x="164" y="92"/>
                  </a:lnTo>
                  <a:lnTo>
                    <a:pt x="163" y="76"/>
                  </a:lnTo>
                  <a:lnTo>
                    <a:pt x="163" y="63"/>
                  </a:lnTo>
                  <a:lnTo>
                    <a:pt x="163" y="52"/>
                  </a:lnTo>
                  <a:lnTo>
                    <a:pt x="161" y="43"/>
                  </a:lnTo>
                  <a:lnTo>
                    <a:pt x="161" y="35"/>
                  </a:lnTo>
                  <a:lnTo>
                    <a:pt x="160" y="30"/>
                  </a:lnTo>
                  <a:lnTo>
                    <a:pt x="160" y="22"/>
                  </a:lnTo>
                  <a:lnTo>
                    <a:pt x="160" y="16"/>
                  </a:lnTo>
                  <a:lnTo>
                    <a:pt x="160" y="15"/>
                  </a:lnTo>
                  <a:lnTo>
                    <a:pt x="137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109">
              <a:extLst>
                <a:ext uri="{FF2B5EF4-FFF2-40B4-BE49-F238E27FC236}">
                  <a16:creationId xmlns:a16="http://schemas.microsoft.com/office/drawing/2014/main" id="{D0DFC66E-020B-FDA4-08A9-73F83B3F7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726" y="1463304"/>
              <a:ext cx="384239" cy="206974"/>
            </a:xfrm>
            <a:custGeom>
              <a:avLst/>
              <a:gdLst>
                <a:gd name="T0" fmla="*/ 2147483646 w 94"/>
                <a:gd name="T1" fmla="*/ 0 h 74"/>
                <a:gd name="T2" fmla="*/ 2147483646 w 94"/>
                <a:gd name="T3" fmla="*/ 2147483646 h 74"/>
                <a:gd name="T4" fmla="*/ 2147483646 w 94"/>
                <a:gd name="T5" fmla="*/ 2147483646 h 74"/>
                <a:gd name="T6" fmla="*/ 2147483646 w 94"/>
                <a:gd name="T7" fmla="*/ 2147483646 h 74"/>
                <a:gd name="T8" fmla="*/ 2147483646 w 94"/>
                <a:gd name="T9" fmla="*/ 2147483646 h 74"/>
                <a:gd name="T10" fmla="*/ 2147483646 w 94"/>
                <a:gd name="T11" fmla="*/ 2147483646 h 74"/>
                <a:gd name="T12" fmla="*/ 2147483646 w 94"/>
                <a:gd name="T13" fmla="*/ 2147483646 h 74"/>
                <a:gd name="T14" fmla="*/ 2147483646 w 94"/>
                <a:gd name="T15" fmla="*/ 2147483646 h 74"/>
                <a:gd name="T16" fmla="*/ 2147483646 w 94"/>
                <a:gd name="T17" fmla="*/ 2147483646 h 74"/>
                <a:gd name="T18" fmla="*/ 2147483646 w 94"/>
                <a:gd name="T19" fmla="*/ 2147483646 h 74"/>
                <a:gd name="T20" fmla="*/ 2147483646 w 94"/>
                <a:gd name="T21" fmla="*/ 2147483646 h 74"/>
                <a:gd name="T22" fmla="*/ 2147483646 w 94"/>
                <a:gd name="T23" fmla="*/ 2147483646 h 74"/>
                <a:gd name="T24" fmla="*/ 2147483646 w 94"/>
                <a:gd name="T25" fmla="*/ 2147483646 h 74"/>
                <a:gd name="T26" fmla="*/ 2147483646 w 94"/>
                <a:gd name="T27" fmla="*/ 2147483646 h 74"/>
                <a:gd name="T28" fmla="*/ 2147483646 w 94"/>
                <a:gd name="T29" fmla="*/ 2147483646 h 74"/>
                <a:gd name="T30" fmla="*/ 2147483646 w 94"/>
                <a:gd name="T31" fmla="*/ 2147483646 h 74"/>
                <a:gd name="T32" fmla="*/ 2147483646 w 94"/>
                <a:gd name="T33" fmla="*/ 2147483646 h 74"/>
                <a:gd name="T34" fmla="*/ 2147483646 w 94"/>
                <a:gd name="T35" fmla="*/ 2147483646 h 74"/>
                <a:gd name="T36" fmla="*/ 2147483646 w 94"/>
                <a:gd name="T37" fmla="*/ 2147483646 h 74"/>
                <a:gd name="T38" fmla="*/ 2147483646 w 94"/>
                <a:gd name="T39" fmla="*/ 2147483646 h 74"/>
                <a:gd name="T40" fmla="*/ 2147483646 w 94"/>
                <a:gd name="T41" fmla="*/ 2147483646 h 74"/>
                <a:gd name="T42" fmla="*/ 2147483646 w 94"/>
                <a:gd name="T43" fmla="*/ 2147483646 h 74"/>
                <a:gd name="T44" fmla="*/ 0 w 94"/>
                <a:gd name="T45" fmla="*/ 2147483646 h 74"/>
                <a:gd name="T46" fmla="*/ 0 w 94"/>
                <a:gd name="T47" fmla="*/ 2147483646 h 74"/>
                <a:gd name="T48" fmla="*/ 0 w 94"/>
                <a:gd name="T49" fmla="*/ 2147483646 h 74"/>
                <a:gd name="T50" fmla="*/ 0 w 94"/>
                <a:gd name="T51" fmla="*/ 2147483646 h 74"/>
                <a:gd name="T52" fmla="*/ 2147483646 w 94"/>
                <a:gd name="T53" fmla="*/ 2147483646 h 74"/>
                <a:gd name="T54" fmla="*/ 2147483646 w 94"/>
                <a:gd name="T55" fmla="*/ 2147483646 h 74"/>
                <a:gd name="T56" fmla="*/ 2147483646 w 94"/>
                <a:gd name="T57" fmla="*/ 0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4" h="74">
                  <a:moveTo>
                    <a:pt x="89" y="0"/>
                  </a:moveTo>
                  <a:lnTo>
                    <a:pt x="93" y="16"/>
                  </a:lnTo>
                  <a:lnTo>
                    <a:pt x="94" y="30"/>
                  </a:lnTo>
                  <a:lnTo>
                    <a:pt x="94" y="42"/>
                  </a:lnTo>
                  <a:lnTo>
                    <a:pt x="93" y="52"/>
                  </a:lnTo>
                  <a:lnTo>
                    <a:pt x="93" y="60"/>
                  </a:lnTo>
                  <a:lnTo>
                    <a:pt x="90" y="68"/>
                  </a:lnTo>
                  <a:lnTo>
                    <a:pt x="90" y="71"/>
                  </a:lnTo>
                  <a:lnTo>
                    <a:pt x="89" y="74"/>
                  </a:lnTo>
                  <a:lnTo>
                    <a:pt x="74" y="60"/>
                  </a:lnTo>
                  <a:lnTo>
                    <a:pt x="65" y="51"/>
                  </a:lnTo>
                  <a:lnTo>
                    <a:pt x="57" y="43"/>
                  </a:lnTo>
                  <a:lnTo>
                    <a:pt x="52" y="39"/>
                  </a:lnTo>
                  <a:lnTo>
                    <a:pt x="48" y="36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1" y="38"/>
                  </a:lnTo>
                  <a:lnTo>
                    <a:pt x="37" y="42"/>
                  </a:lnTo>
                  <a:lnTo>
                    <a:pt x="30" y="47"/>
                  </a:lnTo>
                  <a:lnTo>
                    <a:pt x="16" y="59"/>
                  </a:lnTo>
                  <a:lnTo>
                    <a:pt x="3" y="71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1" y="7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111">
              <a:extLst>
                <a:ext uri="{FF2B5EF4-FFF2-40B4-BE49-F238E27FC236}">
                  <a16:creationId xmlns:a16="http://schemas.microsoft.com/office/drawing/2014/main" id="{C66D5A0A-4803-21B7-72EF-69F7DE03D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568" y="1130469"/>
              <a:ext cx="637674" cy="419540"/>
            </a:xfrm>
            <a:custGeom>
              <a:avLst/>
              <a:gdLst>
                <a:gd name="T0" fmla="*/ 2147483646 w 156"/>
                <a:gd name="T1" fmla="*/ 2147483646 h 150"/>
                <a:gd name="T2" fmla="*/ 2147483646 w 156"/>
                <a:gd name="T3" fmla="*/ 2147483646 h 150"/>
                <a:gd name="T4" fmla="*/ 2147483646 w 156"/>
                <a:gd name="T5" fmla="*/ 2147483646 h 150"/>
                <a:gd name="T6" fmla="*/ 2147483646 w 156"/>
                <a:gd name="T7" fmla="*/ 2147483646 h 150"/>
                <a:gd name="T8" fmla="*/ 2147483646 w 156"/>
                <a:gd name="T9" fmla="*/ 2147483646 h 150"/>
                <a:gd name="T10" fmla="*/ 2147483646 w 156"/>
                <a:gd name="T11" fmla="*/ 2147483646 h 150"/>
                <a:gd name="T12" fmla="*/ 2147483646 w 156"/>
                <a:gd name="T13" fmla="*/ 2147483646 h 150"/>
                <a:gd name="T14" fmla="*/ 2147483646 w 156"/>
                <a:gd name="T15" fmla="*/ 0 h 150"/>
                <a:gd name="T16" fmla="*/ 2147483646 w 156"/>
                <a:gd name="T17" fmla="*/ 2147483646 h 150"/>
                <a:gd name="T18" fmla="*/ 2147483646 w 156"/>
                <a:gd name="T19" fmla="*/ 2147483646 h 150"/>
                <a:gd name="T20" fmla="*/ 2147483646 w 156"/>
                <a:gd name="T21" fmla="*/ 2147483646 h 150"/>
                <a:gd name="T22" fmla="*/ 2147483646 w 156"/>
                <a:gd name="T23" fmla="*/ 2147483646 h 150"/>
                <a:gd name="T24" fmla="*/ 2147483646 w 156"/>
                <a:gd name="T25" fmla="*/ 2147483646 h 150"/>
                <a:gd name="T26" fmla="*/ 2147483646 w 156"/>
                <a:gd name="T27" fmla="*/ 2147483646 h 150"/>
                <a:gd name="T28" fmla="*/ 2147483646 w 156"/>
                <a:gd name="T29" fmla="*/ 2147483646 h 150"/>
                <a:gd name="T30" fmla="*/ 2147483646 w 156"/>
                <a:gd name="T31" fmla="*/ 2147483646 h 150"/>
                <a:gd name="T32" fmla="*/ 2147483646 w 156"/>
                <a:gd name="T33" fmla="*/ 2147483646 h 150"/>
                <a:gd name="T34" fmla="*/ 2147483646 w 156"/>
                <a:gd name="T35" fmla="*/ 2147483646 h 150"/>
                <a:gd name="T36" fmla="*/ 2147483646 w 156"/>
                <a:gd name="T37" fmla="*/ 2147483646 h 150"/>
                <a:gd name="T38" fmla="*/ 2147483646 w 156"/>
                <a:gd name="T39" fmla="*/ 2147483646 h 150"/>
                <a:gd name="T40" fmla="*/ 2147483646 w 156"/>
                <a:gd name="T41" fmla="*/ 2147483646 h 150"/>
                <a:gd name="T42" fmla="*/ 0 w 156"/>
                <a:gd name="T43" fmla="*/ 2147483646 h 150"/>
                <a:gd name="T44" fmla="*/ 2147483646 w 156"/>
                <a:gd name="T45" fmla="*/ 2147483646 h 150"/>
                <a:gd name="T46" fmla="*/ 2147483646 w 156"/>
                <a:gd name="T47" fmla="*/ 2147483646 h 150"/>
                <a:gd name="T48" fmla="*/ 2147483646 w 156"/>
                <a:gd name="T49" fmla="*/ 2147483646 h 150"/>
                <a:gd name="T50" fmla="*/ 2147483646 w 156"/>
                <a:gd name="T51" fmla="*/ 2147483646 h 150"/>
                <a:gd name="T52" fmla="*/ 2147483646 w 156"/>
                <a:gd name="T53" fmla="*/ 2147483646 h 150"/>
                <a:gd name="T54" fmla="*/ 2147483646 w 156"/>
                <a:gd name="T55" fmla="*/ 2147483646 h 150"/>
                <a:gd name="T56" fmla="*/ 2147483646 w 156"/>
                <a:gd name="T57" fmla="*/ 2147483646 h 150"/>
                <a:gd name="T58" fmla="*/ 2147483646 w 156"/>
                <a:gd name="T59" fmla="*/ 2147483646 h 150"/>
                <a:gd name="T60" fmla="*/ 2147483646 w 156"/>
                <a:gd name="T61" fmla="*/ 2147483646 h 150"/>
                <a:gd name="T62" fmla="*/ 2147483646 w 156"/>
                <a:gd name="T63" fmla="*/ 2147483646 h 150"/>
                <a:gd name="T64" fmla="*/ 2147483646 w 156"/>
                <a:gd name="T65" fmla="*/ 2147483646 h 150"/>
                <a:gd name="T66" fmla="*/ 2147483646 w 156"/>
                <a:gd name="T67" fmla="*/ 2147483646 h 150"/>
                <a:gd name="T68" fmla="*/ 2147483646 w 156"/>
                <a:gd name="T69" fmla="*/ 2147483646 h 150"/>
                <a:gd name="T70" fmla="*/ 2147483646 w 156"/>
                <a:gd name="T71" fmla="*/ 2147483646 h 150"/>
                <a:gd name="T72" fmla="*/ 2147483646 w 156"/>
                <a:gd name="T73" fmla="*/ 2147483646 h 150"/>
                <a:gd name="T74" fmla="*/ 2147483646 w 156"/>
                <a:gd name="T75" fmla="*/ 2147483646 h 150"/>
                <a:gd name="T76" fmla="*/ 2147483646 w 156"/>
                <a:gd name="T77" fmla="*/ 2147483646 h 150"/>
                <a:gd name="T78" fmla="*/ 2147483646 w 156"/>
                <a:gd name="T79" fmla="*/ 2147483646 h 150"/>
                <a:gd name="T80" fmla="*/ 2147483646 w 156"/>
                <a:gd name="T81" fmla="*/ 2147483646 h 150"/>
                <a:gd name="T82" fmla="*/ 2147483646 w 156"/>
                <a:gd name="T83" fmla="*/ 2147483646 h 150"/>
                <a:gd name="T84" fmla="*/ 2147483646 w 156"/>
                <a:gd name="T85" fmla="*/ 2147483646 h 150"/>
                <a:gd name="T86" fmla="*/ 2147483646 w 156"/>
                <a:gd name="T87" fmla="*/ 2147483646 h 150"/>
                <a:gd name="T88" fmla="*/ 2147483646 w 156"/>
                <a:gd name="T89" fmla="*/ 2147483646 h 150"/>
                <a:gd name="T90" fmla="*/ 2147483646 w 156"/>
                <a:gd name="T91" fmla="*/ 2147483646 h 150"/>
                <a:gd name="T92" fmla="*/ 2147483646 w 156"/>
                <a:gd name="T93" fmla="*/ 2147483646 h 150"/>
                <a:gd name="T94" fmla="*/ 2147483646 w 156"/>
                <a:gd name="T95" fmla="*/ 2147483646 h 150"/>
                <a:gd name="T96" fmla="*/ 2147483646 w 156"/>
                <a:gd name="T97" fmla="*/ 2147483646 h 1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56" h="150">
                  <a:moveTo>
                    <a:pt x="113" y="24"/>
                  </a:moveTo>
                  <a:lnTo>
                    <a:pt x="93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5" y="8"/>
                  </a:lnTo>
                  <a:lnTo>
                    <a:pt x="64" y="2"/>
                  </a:lnTo>
                  <a:lnTo>
                    <a:pt x="64" y="1"/>
                  </a:lnTo>
                  <a:lnTo>
                    <a:pt x="64" y="0"/>
                  </a:lnTo>
                  <a:lnTo>
                    <a:pt x="61" y="6"/>
                  </a:lnTo>
                  <a:lnTo>
                    <a:pt x="59" y="12"/>
                  </a:lnTo>
                  <a:lnTo>
                    <a:pt x="56" y="17"/>
                  </a:lnTo>
                  <a:lnTo>
                    <a:pt x="56" y="18"/>
                  </a:lnTo>
                  <a:lnTo>
                    <a:pt x="41" y="21"/>
                  </a:lnTo>
                  <a:lnTo>
                    <a:pt x="29" y="24"/>
                  </a:lnTo>
                  <a:lnTo>
                    <a:pt x="21" y="26"/>
                  </a:lnTo>
                  <a:lnTo>
                    <a:pt x="13" y="29"/>
                  </a:lnTo>
                  <a:lnTo>
                    <a:pt x="8" y="32"/>
                  </a:lnTo>
                  <a:lnTo>
                    <a:pt x="5" y="34"/>
                  </a:lnTo>
                  <a:lnTo>
                    <a:pt x="4" y="37"/>
                  </a:lnTo>
                  <a:lnTo>
                    <a:pt x="1" y="49"/>
                  </a:lnTo>
                  <a:lnTo>
                    <a:pt x="0" y="62"/>
                  </a:lnTo>
                  <a:lnTo>
                    <a:pt x="3" y="80"/>
                  </a:lnTo>
                  <a:lnTo>
                    <a:pt x="8" y="95"/>
                  </a:lnTo>
                  <a:lnTo>
                    <a:pt x="17" y="110"/>
                  </a:lnTo>
                  <a:lnTo>
                    <a:pt x="28" y="123"/>
                  </a:lnTo>
                  <a:lnTo>
                    <a:pt x="40" y="134"/>
                  </a:lnTo>
                  <a:lnTo>
                    <a:pt x="53" y="142"/>
                  </a:lnTo>
                  <a:lnTo>
                    <a:pt x="65" y="147"/>
                  </a:lnTo>
                  <a:lnTo>
                    <a:pt x="77" y="150"/>
                  </a:lnTo>
                  <a:lnTo>
                    <a:pt x="90" y="147"/>
                  </a:lnTo>
                  <a:lnTo>
                    <a:pt x="104" y="142"/>
                  </a:lnTo>
                  <a:lnTo>
                    <a:pt x="116" y="134"/>
                  </a:lnTo>
                  <a:lnTo>
                    <a:pt x="129" y="123"/>
                  </a:lnTo>
                  <a:lnTo>
                    <a:pt x="140" y="110"/>
                  </a:lnTo>
                  <a:lnTo>
                    <a:pt x="149" y="95"/>
                  </a:lnTo>
                  <a:lnTo>
                    <a:pt x="154" y="80"/>
                  </a:lnTo>
                  <a:lnTo>
                    <a:pt x="156" y="62"/>
                  </a:lnTo>
                  <a:lnTo>
                    <a:pt x="156" y="52"/>
                  </a:lnTo>
                  <a:lnTo>
                    <a:pt x="154" y="49"/>
                  </a:lnTo>
                  <a:lnTo>
                    <a:pt x="149" y="44"/>
                  </a:lnTo>
                  <a:lnTo>
                    <a:pt x="138" y="34"/>
                  </a:lnTo>
                  <a:lnTo>
                    <a:pt x="124" y="26"/>
                  </a:lnTo>
                  <a:lnTo>
                    <a:pt x="124" y="21"/>
                  </a:lnTo>
                  <a:lnTo>
                    <a:pt x="124" y="16"/>
                  </a:lnTo>
                  <a:lnTo>
                    <a:pt x="124" y="10"/>
                  </a:lnTo>
                  <a:lnTo>
                    <a:pt x="124" y="9"/>
                  </a:lnTo>
                  <a:lnTo>
                    <a:pt x="124" y="8"/>
                  </a:lnTo>
                  <a:lnTo>
                    <a:pt x="113" y="24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112">
              <a:extLst>
                <a:ext uri="{FF2B5EF4-FFF2-40B4-BE49-F238E27FC236}">
                  <a16:creationId xmlns:a16="http://schemas.microsoft.com/office/drawing/2014/main" id="{C49B9C2E-2AFE-D57E-E496-46A8F3D53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9776" y="1376599"/>
              <a:ext cx="232998" cy="109081"/>
            </a:xfrm>
            <a:custGeom>
              <a:avLst/>
              <a:gdLst>
                <a:gd name="T0" fmla="*/ 2147483646 w 57"/>
                <a:gd name="T1" fmla="*/ 2147483646 h 39"/>
                <a:gd name="T2" fmla="*/ 2147483646 w 57"/>
                <a:gd name="T3" fmla="*/ 2147483646 h 39"/>
                <a:gd name="T4" fmla="*/ 2147483646 w 57"/>
                <a:gd name="T5" fmla="*/ 2147483646 h 39"/>
                <a:gd name="T6" fmla="*/ 2147483646 w 57"/>
                <a:gd name="T7" fmla="*/ 2147483646 h 39"/>
                <a:gd name="T8" fmla="*/ 2147483646 w 57"/>
                <a:gd name="T9" fmla="*/ 2147483646 h 39"/>
                <a:gd name="T10" fmla="*/ 2147483646 w 57"/>
                <a:gd name="T11" fmla="*/ 2147483646 h 39"/>
                <a:gd name="T12" fmla="*/ 2147483646 w 57"/>
                <a:gd name="T13" fmla="*/ 2147483646 h 39"/>
                <a:gd name="T14" fmla="*/ 2147483646 w 57"/>
                <a:gd name="T15" fmla="*/ 2147483646 h 39"/>
                <a:gd name="T16" fmla="*/ 0 w 57"/>
                <a:gd name="T17" fmla="*/ 2147483646 h 39"/>
                <a:gd name="T18" fmla="*/ 2147483646 w 57"/>
                <a:gd name="T19" fmla="*/ 2147483646 h 39"/>
                <a:gd name="T20" fmla="*/ 2147483646 w 57"/>
                <a:gd name="T21" fmla="*/ 2147483646 h 39"/>
                <a:gd name="T22" fmla="*/ 2147483646 w 57"/>
                <a:gd name="T23" fmla="*/ 0 h 39"/>
                <a:gd name="T24" fmla="*/ 2147483646 w 57"/>
                <a:gd name="T25" fmla="*/ 0 h 39"/>
                <a:gd name="T26" fmla="*/ 2147483646 w 57"/>
                <a:gd name="T27" fmla="*/ 0 h 39"/>
                <a:gd name="T28" fmla="*/ 2147483646 w 57"/>
                <a:gd name="T29" fmla="*/ 2147483646 h 39"/>
                <a:gd name="T30" fmla="*/ 2147483646 w 57"/>
                <a:gd name="T31" fmla="*/ 2147483646 h 39"/>
                <a:gd name="T32" fmla="*/ 2147483646 w 57"/>
                <a:gd name="T33" fmla="*/ 2147483646 h 39"/>
                <a:gd name="T34" fmla="*/ 2147483646 w 57"/>
                <a:gd name="T35" fmla="*/ 2147483646 h 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7" h="39">
                  <a:moveTo>
                    <a:pt x="57" y="11"/>
                  </a:moveTo>
                  <a:lnTo>
                    <a:pt x="54" y="22"/>
                  </a:lnTo>
                  <a:lnTo>
                    <a:pt x="48" y="31"/>
                  </a:lnTo>
                  <a:lnTo>
                    <a:pt x="38" y="37"/>
                  </a:lnTo>
                  <a:lnTo>
                    <a:pt x="28" y="39"/>
                  </a:lnTo>
                  <a:lnTo>
                    <a:pt x="17" y="37"/>
                  </a:lnTo>
                  <a:lnTo>
                    <a:pt x="8" y="31"/>
                  </a:lnTo>
                  <a:lnTo>
                    <a:pt x="1" y="22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7" y="11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113">
              <a:extLst>
                <a:ext uri="{FF2B5EF4-FFF2-40B4-BE49-F238E27FC236}">
                  <a16:creationId xmlns:a16="http://schemas.microsoft.com/office/drawing/2014/main" id="{BD43E729-16FC-001C-3008-89454EFF2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565" y="1415757"/>
              <a:ext cx="147155" cy="55939"/>
            </a:xfrm>
            <a:custGeom>
              <a:avLst/>
              <a:gdLst>
                <a:gd name="T0" fmla="*/ 2147483646 w 36"/>
                <a:gd name="T1" fmla="*/ 2147483646 h 20"/>
                <a:gd name="T2" fmla="*/ 2147483646 w 36"/>
                <a:gd name="T3" fmla="*/ 2147483646 h 20"/>
                <a:gd name="T4" fmla="*/ 2147483646 w 36"/>
                <a:gd name="T5" fmla="*/ 2147483646 h 20"/>
                <a:gd name="T6" fmla="*/ 2147483646 w 36"/>
                <a:gd name="T7" fmla="*/ 2147483646 h 20"/>
                <a:gd name="T8" fmla="*/ 2147483646 w 36"/>
                <a:gd name="T9" fmla="*/ 2147483646 h 20"/>
                <a:gd name="T10" fmla="*/ 2147483646 w 36"/>
                <a:gd name="T11" fmla="*/ 2147483646 h 20"/>
                <a:gd name="T12" fmla="*/ 2147483646 w 36"/>
                <a:gd name="T13" fmla="*/ 2147483646 h 20"/>
                <a:gd name="T14" fmla="*/ 2147483646 w 36"/>
                <a:gd name="T15" fmla="*/ 2147483646 h 20"/>
                <a:gd name="T16" fmla="*/ 0 w 36"/>
                <a:gd name="T17" fmla="*/ 2147483646 h 20"/>
                <a:gd name="T18" fmla="*/ 2147483646 w 36"/>
                <a:gd name="T19" fmla="*/ 2147483646 h 20"/>
                <a:gd name="T20" fmla="*/ 2147483646 w 36"/>
                <a:gd name="T21" fmla="*/ 2147483646 h 20"/>
                <a:gd name="T22" fmla="*/ 2147483646 w 36"/>
                <a:gd name="T23" fmla="*/ 2147483646 h 20"/>
                <a:gd name="T24" fmla="*/ 2147483646 w 36"/>
                <a:gd name="T25" fmla="*/ 0 h 20"/>
                <a:gd name="T26" fmla="*/ 2147483646 w 36"/>
                <a:gd name="T27" fmla="*/ 2147483646 h 20"/>
                <a:gd name="T28" fmla="*/ 2147483646 w 36"/>
                <a:gd name="T29" fmla="*/ 2147483646 h 20"/>
                <a:gd name="T30" fmla="*/ 2147483646 w 36"/>
                <a:gd name="T31" fmla="*/ 2147483646 h 20"/>
                <a:gd name="T32" fmla="*/ 2147483646 w 36"/>
                <a:gd name="T33" fmla="*/ 2147483646 h 20"/>
                <a:gd name="T34" fmla="*/ 2147483646 w 36"/>
                <a:gd name="T35" fmla="*/ 2147483646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6" h="20">
                  <a:moveTo>
                    <a:pt x="36" y="5"/>
                  </a:moveTo>
                  <a:lnTo>
                    <a:pt x="35" y="12"/>
                  </a:lnTo>
                  <a:lnTo>
                    <a:pt x="31" y="16"/>
                  </a:lnTo>
                  <a:lnTo>
                    <a:pt x="25" y="20"/>
                  </a:lnTo>
                  <a:lnTo>
                    <a:pt x="17" y="20"/>
                  </a:lnTo>
                  <a:lnTo>
                    <a:pt x="11" y="20"/>
                  </a:lnTo>
                  <a:lnTo>
                    <a:pt x="6" y="16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24" y="1"/>
                  </a:lnTo>
                  <a:lnTo>
                    <a:pt x="31" y="1"/>
                  </a:lnTo>
                  <a:lnTo>
                    <a:pt x="35" y="3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FF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114">
              <a:extLst>
                <a:ext uri="{FF2B5EF4-FFF2-40B4-BE49-F238E27FC236}">
                  <a16:creationId xmlns:a16="http://schemas.microsoft.com/office/drawing/2014/main" id="{4613CCA7-3F20-C6B9-C3BD-C5BA95AF1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759" y="1242348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2147483646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lnTo>
                    <a:pt x="6" y="4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3" y="4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115">
              <a:extLst>
                <a:ext uri="{FF2B5EF4-FFF2-40B4-BE49-F238E27FC236}">
                  <a16:creationId xmlns:a16="http://schemas.microsoft.com/office/drawing/2014/main" id="{BF51F9B0-2FC7-E2A9-AB94-D96B1AC14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122" y="1247941"/>
              <a:ext cx="118544" cy="30765"/>
            </a:xfrm>
            <a:custGeom>
              <a:avLst/>
              <a:gdLst>
                <a:gd name="T0" fmla="*/ 0 w 29"/>
                <a:gd name="T1" fmla="*/ 2147483646 h 11"/>
                <a:gd name="T2" fmla="*/ 2147483646 w 29"/>
                <a:gd name="T3" fmla="*/ 2147483646 h 11"/>
                <a:gd name="T4" fmla="*/ 2147483646 w 29"/>
                <a:gd name="T5" fmla="*/ 2147483646 h 11"/>
                <a:gd name="T6" fmla="*/ 2147483646 w 29"/>
                <a:gd name="T7" fmla="*/ 0 h 11"/>
                <a:gd name="T8" fmla="*/ 2147483646 w 29"/>
                <a:gd name="T9" fmla="*/ 2147483646 h 11"/>
                <a:gd name="T10" fmla="*/ 2147483646 w 29"/>
                <a:gd name="T11" fmla="*/ 2147483646 h 11"/>
                <a:gd name="T12" fmla="*/ 2147483646 w 29"/>
                <a:gd name="T13" fmla="*/ 2147483646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11">
                  <a:moveTo>
                    <a:pt x="0" y="11"/>
                  </a:moveTo>
                  <a:lnTo>
                    <a:pt x="5" y="4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9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116">
              <a:extLst>
                <a:ext uri="{FF2B5EF4-FFF2-40B4-BE49-F238E27FC236}">
                  <a16:creationId xmlns:a16="http://schemas.microsoft.com/office/drawing/2014/main" id="{9A6F37D1-CF8A-CBC7-41DB-3970A1D9D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266" y="1292690"/>
              <a:ext cx="81754" cy="30765"/>
            </a:xfrm>
            <a:custGeom>
              <a:avLst/>
              <a:gdLst>
                <a:gd name="T0" fmla="*/ 0 w 20"/>
                <a:gd name="T1" fmla="*/ 2147483646 h 11"/>
                <a:gd name="T2" fmla="*/ 0 w 20"/>
                <a:gd name="T3" fmla="*/ 2147483646 h 11"/>
                <a:gd name="T4" fmla="*/ 2147483646 w 20"/>
                <a:gd name="T5" fmla="*/ 2147483646 h 11"/>
                <a:gd name="T6" fmla="*/ 2147483646 w 20"/>
                <a:gd name="T7" fmla="*/ 2147483646 h 11"/>
                <a:gd name="T8" fmla="*/ 2147483646 w 20"/>
                <a:gd name="T9" fmla="*/ 0 h 11"/>
                <a:gd name="T10" fmla="*/ 2147483646 w 20"/>
                <a:gd name="T11" fmla="*/ 2147483646 h 11"/>
                <a:gd name="T12" fmla="*/ 2147483646 w 20"/>
                <a:gd name="T13" fmla="*/ 2147483646 h 11"/>
                <a:gd name="T14" fmla="*/ 2147483646 w 20"/>
                <a:gd name="T15" fmla="*/ 2147483646 h 11"/>
                <a:gd name="T16" fmla="*/ 2147483646 w 20"/>
                <a:gd name="T17" fmla="*/ 2147483646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1">
                  <a:moveTo>
                    <a:pt x="0" y="7"/>
                  </a:moveTo>
                  <a:lnTo>
                    <a:pt x="0" y="6"/>
                  </a:lnTo>
                  <a:lnTo>
                    <a:pt x="3" y="4"/>
                  </a:lnTo>
                  <a:lnTo>
                    <a:pt x="5" y="2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6"/>
                  </a:lnTo>
                  <a:lnTo>
                    <a:pt x="20" y="8"/>
                  </a:lnTo>
                  <a:lnTo>
                    <a:pt x="20" y="1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117">
              <a:extLst>
                <a:ext uri="{FF2B5EF4-FFF2-40B4-BE49-F238E27FC236}">
                  <a16:creationId xmlns:a16="http://schemas.microsoft.com/office/drawing/2014/main" id="{4B4C54AC-7548-812F-FF64-67569563E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035" y="1496867"/>
              <a:ext cx="788919" cy="632107"/>
            </a:xfrm>
            <a:custGeom>
              <a:avLst/>
              <a:gdLst>
                <a:gd name="T0" fmla="*/ 2147483646 w 193"/>
                <a:gd name="T1" fmla="*/ 2147483646 h 226"/>
                <a:gd name="T2" fmla="*/ 2147483646 w 193"/>
                <a:gd name="T3" fmla="*/ 2147483646 h 226"/>
                <a:gd name="T4" fmla="*/ 2147483646 w 193"/>
                <a:gd name="T5" fmla="*/ 2147483646 h 226"/>
                <a:gd name="T6" fmla="*/ 2147483646 w 193"/>
                <a:gd name="T7" fmla="*/ 2147483646 h 226"/>
                <a:gd name="T8" fmla="*/ 2147483646 w 193"/>
                <a:gd name="T9" fmla="*/ 2147483646 h 226"/>
                <a:gd name="T10" fmla="*/ 2147483646 w 193"/>
                <a:gd name="T11" fmla="*/ 2147483646 h 226"/>
                <a:gd name="T12" fmla="*/ 2147483646 w 193"/>
                <a:gd name="T13" fmla="*/ 2147483646 h 226"/>
                <a:gd name="T14" fmla="*/ 2147483646 w 193"/>
                <a:gd name="T15" fmla="*/ 2147483646 h 226"/>
                <a:gd name="T16" fmla="*/ 2147483646 w 193"/>
                <a:gd name="T17" fmla="*/ 2147483646 h 226"/>
                <a:gd name="T18" fmla="*/ 2147483646 w 193"/>
                <a:gd name="T19" fmla="*/ 2147483646 h 226"/>
                <a:gd name="T20" fmla="*/ 2147483646 w 193"/>
                <a:gd name="T21" fmla="*/ 2147483646 h 226"/>
                <a:gd name="T22" fmla="*/ 2147483646 w 193"/>
                <a:gd name="T23" fmla="*/ 2147483646 h 226"/>
                <a:gd name="T24" fmla="*/ 2147483646 w 193"/>
                <a:gd name="T25" fmla="*/ 2147483646 h 226"/>
                <a:gd name="T26" fmla="*/ 0 w 193"/>
                <a:gd name="T27" fmla="*/ 2147483646 h 226"/>
                <a:gd name="T28" fmla="*/ 0 w 193"/>
                <a:gd name="T29" fmla="*/ 2147483646 h 226"/>
                <a:gd name="T30" fmla="*/ 2147483646 w 193"/>
                <a:gd name="T31" fmla="*/ 2147483646 h 226"/>
                <a:gd name="T32" fmla="*/ 2147483646 w 193"/>
                <a:gd name="T33" fmla="*/ 2147483646 h 226"/>
                <a:gd name="T34" fmla="*/ 2147483646 w 193"/>
                <a:gd name="T35" fmla="*/ 2147483646 h 226"/>
                <a:gd name="T36" fmla="*/ 2147483646 w 193"/>
                <a:gd name="T37" fmla="*/ 2147483646 h 226"/>
                <a:gd name="T38" fmla="*/ 2147483646 w 193"/>
                <a:gd name="T39" fmla="*/ 2147483646 h 226"/>
                <a:gd name="T40" fmla="*/ 2147483646 w 193"/>
                <a:gd name="T41" fmla="*/ 2147483646 h 226"/>
                <a:gd name="T42" fmla="*/ 2147483646 w 193"/>
                <a:gd name="T43" fmla="*/ 2147483646 h 226"/>
                <a:gd name="T44" fmla="*/ 2147483646 w 193"/>
                <a:gd name="T45" fmla="*/ 2147483646 h 226"/>
                <a:gd name="T46" fmla="*/ 2147483646 w 193"/>
                <a:gd name="T47" fmla="*/ 2147483646 h 226"/>
                <a:gd name="T48" fmla="*/ 2147483646 w 193"/>
                <a:gd name="T49" fmla="*/ 2147483646 h 226"/>
                <a:gd name="T50" fmla="*/ 2147483646 w 193"/>
                <a:gd name="T51" fmla="*/ 2147483646 h 226"/>
                <a:gd name="T52" fmla="*/ 2147483646 w 193"/>
                <a:gd name="T53" fmla="*/ 2147483646 h 226"/>
                <a:gd name="T54" fmla="*/ 2147483646 w 193"/>
                <a:gd name="T55" fmla="*/ 2147483646 h 226"/>
                <a:gd name="T56" fmla="*/ 2147483646 w 193"/>
                <a:gd name="T57" fmla="*/ 2147483646 h 226"/>
                <a:gd name="T58" fmla="*/ 2147483646 w 193"/>
                <a:gd name="T59" fmla="*/ 2147483646 h 226"/>
                <a:gd name="T60" fmla="*/ 2147483646 w 193"/>
                <a:gd name="T61" fmla="*/ 2147483646 h 226"/>
                <a:gd name="T62" fmla="*/ 2147483646 w 193"/>
                <a:gd name="T63" fmla="*/ 2147483646 h 226"/>
                <a:gd name="T64" fmla="*/ 2147483646 w 193"/>
                <a:gd name="T65" fmla="*/ 2147483646 h 226"/>
                <a:gd name="T66" fmla="*/ 2147483646 w 193"/>
                <a:gd name="T67" fmla="*/ 2147483646 h 226"/>
                <a:gd name="T68" fmla="*/ 2147483646 w 193"/>
                <a:gd name="T69" fmla="*/ 2147483646 h 226"/>
                <a:gd name="T70" fmla="*/ 2147483646 w 193"/>
                <a:gd name="T71" fmla="*/ 2147483646 h 226"/>
                <a:gd name="T72" fmla="*/ 2147483646 w 193"/>
                <a:gd name="T73" fmla="*/ 2147483646 h 226"/>
                <a:gd name="T74" fmla="*/ 2147483646 w 193"/>
                <a:gd name="T75" fmla="*/ 2147483646 h 226"/>
                <a:gd name="T76" fmla="*/ 2147483646 w 193"/>
                <a:gd name="T77" fmla="*/ 2147483646 h 226"/>
                <a:gd name="T78" fmla="*/ 2147483646 w 193"/>
                <a:gd name="T79" fmla="*/ 2147483646 h 226"/>
                <a:gd name="T80" fmla="*/ 2147483646 w 193"/>
                <a:gd name="T81" fmla="*/ 2147483646 h 226"/>
                <a:gd name="T82" fmla="*/ 2147483646 w 193"/>
                <a:gd name="T83" fmla="*/ 2147483646 h 226"/>
                <a:gd name="T84" fmla="*/ 2147483646 w 193"/>
                <a:gd name="T85" fmla="*/ 2147483646 h 226"/>
                <a:gd name="T86" fmla="*/ 2147483646 w 193"/>
                <a:gd name="T87" fmla="*/ 0 h 226"/>
                <a:gd name="T88" fmla="*/ 2147483646 w 193"/>
                <a:gd name="T89" fmla="*/ 0 h 226"/>
                <a:gd name="T90" fmla="*/ 2147483646 w 193"/>
                <a:gd name="T91" fmla="*/ 0 h 226"/>
                <a:gd name="T92" fmla="*/ 2147483646 w 193"/>
                <a:gd name="T93" fmla="*/ 2147483646 h 226"/>
                <a:gd name="T94" fmla="*/ 2147483646 w 193"/>
                <a:gd name="T95" fmla="*/ 2147483646 h 226"/>
                <a:gd name="T96" fmla="*/ 2147483646 w 193"/>
                <a:gd name="T97" fmla="*/ 2147483646 h 226"/>
                <a:gd name="T98" fmla="*/ 2147483646 w 193"/>
                <a:gd name="T99" fmla="*/ 2147483646 h 226"/>
                <a:gd name="T100" fmla="*/ 2147483646 w 193"/>
                <a:gd name="T101" fmla="*/ 2147483646 h 226"/>
                <a:gd name="T102" fmla="*/ 2147483646 w 193"/>
                <a:gd name="T103" fmla="*/ 2147483646 h 226"/>
                <a:gd name="T104" fmla="*/ 2147483646 w 193"/>
                <a:gd name="T105" fmla="*/ 2147483646 h 226"/>
                <a:gd name="T106" fmla="*/ 2147483646 w 193"/>
                <a:gd name="T107" fmla="*/ 2147483646 h 226"/>
                <a:gd name="T108" fmla="*/ 2147483646 w 193"/>
                <a:gd name="T109" fmla="*/ 2147483646 h 226"/>
                <a:gd name="T110" fmla="*/ 2147483646 w 193"/>
                <a:gd name="T111" fmla="*/ 2147483646 h 226"/>
                <a:gd name="T112" fmla="*/ 2147483646 w 193"/>
                <a:gd name="T113" fmla="*/ 2147483646 h 226"/>
                <a:gd name="T114" fmla="*/ 2147483646 w 193"/>
                <a:gd name="T115" fmla="*/ 2147483646 h 226"/>
                <a:gd name="T116" fmla="*/ 2147483646 w 193"/>
                <a:gd name="T117" fmla="*/ 2147483646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" h="226">
                  <a:moveTo>
                    <a:pt x="29" y="4"/>
                  </a:moveTo>
                  <a:lnTo>
                    <a:pt x="24" y="42"/>
                  </a:lnTo>
                  <a:lnTo>
                    <a:pt x="20" y="74"/>
                  </a:lnTo>
                  <a:lnTo>
                    <a:pt x="16" y="103"/>
                  </a:lnTo>
                  <a:lnTo>
                    <a:pt x="12" y="127"/>
                  </a:lnTo>
                  <a:lnTo>
                    <a:pt x="9" y="148"/>
                  </a:lnTo>
                  <a:lnTo>
                    <a:pt x="8" y="166"/>
                  </a:lnTo>
                  <a:lnTo>
                    <a:pt x="5" y="180"/>
                  </a:lnTo>
                  <a:lnTo>
                    <a:pt x="4" y="191"/>
                  </a:lnTo>
                  <a:lnTo>
                    <a:pt x="2" y="200"/>
                  </a:lnTo>
                  <a:lnTo>
                    <a:pt x="1" y="207"/>
                  </a:lnTo>
                  <a:lnTo>
                    <a:pt x="1" y="211"/>
                  </a:lnTo>
                  <a:lnTo>
                    <a:pt x="1" y="215"/>
                  </a:lnTo>
                  <a:lnTo>
                    <a:pt x="0" y="218"/>
                  </a:lnTo>
                  <a:lnTo>
                    <a:pt x="2" y="218"/>
                  </a:lnTo>
                  <a:lnTo>
                    <a:pt x="8" y="220"/>
                  </a:lnTo>
                  <a:lnTo>
                    <a:pt x="17" y="222"/>
                  </a:lnTo>
                  <a:lnTo>
                    <a:pt x="29" y="224"/>
                  </a:lnTo>
                  <a:lnTo>
                    <a:pt x="44" y="226"/>
                  </a:lnTo>
                  <a:lnTo>
                    <a:pt x="60" y="226"/>
                  </a:lnTo>
                  <a:lnTo>
                    <a:pt x="77" y="226"/>
                  </a:lnTo>
                  <a:lnTo>
                    <a:pt x="95" y="223"/>
                  </a:lnTo>
                  <a:lnTo>
                    <a:pt x="113" y="219"/>
                  </a:lnTo>
                  <a:lnTo>
                    <a:pt x="127" y="215"/>
                  </a:lnTo>
                  <a:lnTo>
                    <a:pt x="139" y="210"/>
                  </a:lnTo>
                  <a:lnTo>
                    <a:pt x="149" y="206"/>
                  </a:lnTo>
                  <a:lnTo>
                    <a:pt x="155" y="202"/>
                  </a:lnTo>
                  <a:lnTo>
                    <a:pt x="161" y="199"/>
                  </a:lnTo>
                  <a:lnTo>
                    <a:pt x="163" y="196"/>
                  </a:lnTo>
                  <a:lnTo>
                    <a:pt x="163" y="195"/>
                  </a:lnTo>
                  <a:lnTo>
                    <a:pt x="169" y="162"/>
                  </a:lnTo>
                  <a:lnTo>
                    <a:pt x="173" y="131"/>
                  </a:lnTo>
                  <a:lnTo>
                    <a:pt x="178" y="104"/>
                  </a:lnTo>
                  <a:lnTo>
                    <a:pt x="181" y="83"/>
                  </a:lnTo>
                  <a:lnTo>
                    <a:pt x="183" y="63"/>
                  </a:lnTo>
                  <a:lnTo>
                    <a:pt x="186" y="48"/>
                  </a:lnTo>
                  <a:lnTo>
                    <a:pt x="187" y="35"/>
                  </a:lnTo>
                  <a:lnTo>
                    <a:pt x="189" y="24"/>
                  </a:lnTo>
                  <a:lnTo>
                    <a:pt x="190" y="16"/>
                  </a:lnTo>
                  <a:lnTo>
                    <a:pt x="191" y="11"/>
                  </a:lnTo>
                  <a:lnTo>
                    <a:pt x="191" y="6"/>
                  </a:lnTo>
                  <a:lnTo>
                    <a:pt x="193" y="3"/>
                  </a:lnTo>
                  <a:lnTo>
                    <a:pt x="193" y="0"/>
                  </a:lnTo>
                  <a:lnTo>
                    <a:pt x="191" y="0"/>
                  </a:lnTo>
                  <a:lnTo>
                    <a:pt x="185" y="2"/>
                  </a:lnTo>
                  <a:lnTo>
                    <a:pt x="175" y="3"/>
                  </a:lnTo>
                  <a:lnTo>
                    <a:pt x="165" y="6"/>
                  </a:lnTo>
                  <a:lnTo>
                    <a:pt x="138" y="8"/>
                  </a:lnTo>
                  <a:lnTo>
                    <a:pt x="111" y="11"/>
                  </a:lnTo>
                  <a:lnTo>
                    <a:pt x="85" y="10"/>
                  </a:lnTo>
                  <a:lnTo>
                    <a:pt x="70" y="8"/>
                  </a:lnTo>
                  <a:lnTo>
                    <a:pt x="58" y="7"/>
                  </a:lnTo>
                  <a:lnTo>
                    <a:pt x="46" y="6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118">
              <a:extLst>
                <a:ext uri="{FF2B5EF4-FFF2-40B4-BE49-F238E27FC236}">
                  <a16:creationId xmlns:a16="http://schemas.microsoft.com/office/drawing/2014/main" id="{FF782A71-8C00-4760-75B0-384F98422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8757" y="1784952"/>
              <a:ext cx="351538" cy="201381"/>
            </a:xfrm>
            <a:custGeom>
              <a:avLst/>
              <a:gdLst>
                <a:gd name="T0" fmla="*/ 2147483646 w 86"/>
                <a:gd name="T1" fmla="*/ 2147483646 h 72"/>
                <a:gd name="T2" fmla="*/ 2147483646 w 86"/>
                <a:gd name="T3" fmla="*/ 2147483646 h 72"/>
                <a:gd name="T4" fmla="*/ 2147483646 w 86"/>
                <a:gd name="T5" fmla="*/ 2147483646 h 72"/>
                <a:gd name="T6" fmla="*/ 2147483646 w 86"/>
                <a:gd name="T7" fmla="*/ 2147483646 h 72"/>
                <a:gd name="T8" fmla="*/ 2147483646 w 86"/>
                <a:gd name="T9" fmla="*/ 2147483646 h 72"/>
                <a:gd name="T10" fmla="*/ 2147483646 w 86"/>
                <a:gd name="T11" fmla="*/ 2147483646 h 72"/>
                <a:gd name="T12" fmla="*/ 2147483646 w 86"/>
                <a:gd name="T13" fmla="*/ 2147483646 h 72"/>
                <a:gd name="T14" fmla="*/ 2147483646 w 86"/>
                <a:gd name="T15" fmla="*/ 2147483646 h 72"/>
                <a:gd name="T16" fmla="*/ 2147483646 w 86"/>
                <a:gd name="T17" fmla="*/ 2147483646 h 72"/>
                <a:gd name="T18" fmla="*/ 2147483646 w 86"/>
                <a:gd name="T19" fmla="*/ 2147483646 h 72"/>
                <a:gd name="T20" fmla="*/ 2147483646 w 86"/>
                <a:gd name="T21" fmla="*/ 2147483646 h 72"/>
                <a:gd name="T22" fmla="*/ 2147483646 w 86"/>
                <a:gd name="T23" fmla="*/ 2147483646 h 72"/>
                <a:gd name="T24" fmla="*/ 2147483646 w 86"/>
                <a:gd name="T25" fmla="*/ 2147483646 h 72"/>
                <a:gd name="T26" fmla="*/ 2147483646 w 86"/>
                <a:gd name="T27" fmla="*/ 2147483646 h 72"/>
                <a:gd name="T28" fmla="*/ 2147483646 w 86"/>
                <a:gd name="T29" fmla="*/ 2147483646 h 72"/>
                <a:gd name="T30" fmla="*/ 2147483646 w 86"/>
                <a:gd name="T31" fmla="*/ 2147483646 h 72"/>
                <a:gd name="T32" fmla="*/ 2147483646 w 86"/>
                <a:gd name="T33" fmla="*/ 2147483646 h 72"/>
                <a:gd name="T34" fmla="*/ 2147483646 w 86"/>
                <a:gd name="T35" fmla="*/ 2147483646 h 72"/>
                <a:gd name="T36" fmla="*/ 2147483646 w 86"/>
                <a:gd name="T37" fmla="*/ 2147483646 h 72"/>
                <a:gd name="T38" fmla="*/ 2147483646 w 86"/>
                <a:gd name="T39" fmla="*/ 2147483646 h 72"/>
                <a:gd name="T40" fmla="*/ 2147483646 w 86"/>
                <a:gd name="T41" fmla="*/ 2147483646 h 72"/>
                <a:gd name="T42" fmla="*/ 2147483646 w 86"/>
                <a:gd name="T43" fmla="*/ 2147483646 h 72"/>
                <a:gd name="T44" fmla="*/ 2147483646 w 86"/>
                <a:gd name="T45" fmla="*/ 2147483646 h 72"/>
                <a:gd name="T46" fmla="*/ 2147483646 w 86"/>
                <a:gd name="T47" fmla="*/ 2147483646 h 72"/>
                <a:gd name="T48" fmla="*/ 2147483646 w 86"/>
                <a:gd name="T49" fmla="*/ 2147483646 h 72"/>
                <a:gd name="T50" fmla="*/ 2147483646 w 86"/>
                <a:gd name="T51" fmla="*/ 2147483646 h 72"/>
                <a:gd name="T52" fmla="*/ 2147483646 w 86"/>
                <a:gd name="T53" fmla="*/ 2147483646 h 72"/>
                <a:gd name="T54" fmla="*/ 2147483646 w 86"/>
                <a:gd name="T55" fmla="*/ 2147483646 h 72"/>
                <a:gd name="T56" fmla="*/ 2147483646 w 86"/>
                <a:gd name="T57" fmla="*/ 2147483646 h 72"/>
                <a:gd name="T58" fmla="*/ 2147483646 w 86"/>
                <a:gd name="T59" fmla="*/ 2147483646 h 72"/>
                <a:gd name="T60" fmla="*/ 2147483646 w 86"/>
                <a:gd name="T61" fmla="*/ 2147483646 h 72"/>
                <a:gd name="T62" fmla="*/ 2147483646 w 86"/>
                <a:gd name="T63" fmla="*/ 2147483646 h 72"/>
                <a:gd name="T64" fmla="*/ 2147483646 w 86"/>
                <a:gd name="T65" fmla="*/ 2147483646 h 72"/>
                <a:gd name="T66" fmla="*/ 2147483646 w 86"/>
                <a:gd name="T67" fmla="*/ 2147483646 h 72"/>
                <a:gd name="T68" fmla="*/ 2147483646 w 86"/>
                <a:gd name="T69" fmla="*/ 2147483646 h 72"/>
                <a:gd name="T70" fmla="*/ 2147483646 w 86"/>
                <a:gd name="T71" fmla="*/ 2147483646 h 72"/>
                <a:gd name="T72" fmla="*/ 2147483646 w 86"/>
                <a:gd name="T73" fmla="*/ 2147483646 h 72"/>
                <a:gd name="T74" fmla="*/ 2147483646 w 86"/>
                <a:gd name="T75" fmla="*/ 2147483646 h 72"/>
                <a:gd name="T76" fmla="*/ 2147483646 w 86"/>
                <a:gd name="T77" fmla="*/ 2147483646 h 72"/>
                <a:gd name="T78" fmla="*/ 2147483646 w 86"/>
                <a:gd name="T79" fmla="*/ 2147483646 h 72"/>
                <a:gd name="T80" fmla="*/ 2147483646 w 86"/>
                <a:gd name="T81" fmla="*/ 2147483646 h 72"/>
                <a:gd name="T82" fmla="*/ 2147483646 w 86"/>
                <a:gd name="T83" fmla="*/ 2147483646 h 72"/>
                <a:gd name="T84" fmla="*/ 2147483646 w 86"/>
                <a:gd name="T85" fmla="*/ 2147483646 h 72"/>
                <a:gd name="T86" fmla="*/ 2147483646 w 86"/>
                <a:gd name="T87" fmla="*/ 2147483646 h 72"/>
                <a:gd name="T88" fmla="*/ 2147483646 w 86"/>
                <a:gd name="T89" fmla="*/ 2147483646 h 72"/>
                <a:gd name="T90" fmla="*/ 2147483646 w 86"/>
                <a:gd name="T91" fmla="*/ 2147483646 h 72"/>
                <a:gd name="T92" fmla="*/ 2147483646 w 86"/>
                <a:gd name="T93" fmla="*/ 0 h 72"/>
                <a:gd name="T94" fmla="*/ 2147483646 w 86"/>
                <a:gd name="T95" fmla="*/ 0 h 72"/>
                <a:gd name="T96" fmla="*/ 2147483646 w 86"/>
                <a:gd name="T97" fmla="*/ 2147483646 h 72"/>
                <a:gd name="T98" fmla="*/ 2147483646 w 86"/>
                <a:gd name="T99" fmla="*/ 2147483646 h 72"/>
                <a:gd name="T100" fmla="*/ 2147483646 w 86"/>
                <a:gd name="T101" fmla="*/ 2147483646 h 72"/>
                <a:gd name="T102" fmla="*/ 2147483646 w 86"/>
                <a:gd name="T103" fmla="*/ 2147483646 h 72"/>
                <a:gd name="T104" fmla="*/ 0 w 86"/>
                <a:gd name="T105" fmla="*/ 2147483646 h 72"/>
                <a:gd name="T106" fmla="*/ 2147483646 w 86"/>
                <a:gd name="T107" fmla="*/ 2147483646 h 7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6" h="72">
                  <a:moveTo>
                    <a:pt x="8" y="72"/>
                  </a:moveTo>
                  <a:lnTo>
                    <a:pt x="23" y="71"/>
                  </a:lnTo>
                  <a:lnTo>
                    <a:pt x="36" y="69"/>
                  </a:lnTo>
                  <a:lnTo>
                    <a:pt x="48" y="67"/>
                  </a:lnTo>
                  <a:lnTo>
                    <a:pt x="59" y="64"/>
                  </a:lnTo>
                  <a:lnTo>
                    <a:pt x="67" y="61"/>
                  </a:lnTo>
                  <a:lnTo>
                    <a:pt x="71" y="59"/>
                  </a:lnTo>
                  <a:lnTo>
                    <a:pt x="75" y="56"/>
                  </a:lnTo>
                  <a:lnTo>
                    <a:pt x="76" y="53"/>
                  </a:lnTo>
                  <a:lnTo>
                    <a:pt x="75" y="52"/>
                  </a:lnTo>
                  <a:lnTo>
                    <a:pt x="72" y="51"/>
                  </a:lnTo>
                  <a:lnTo>
                    <a:pt x="64" y="49"/>
                  </a:lnTo>
                  <a:lnTo>
                    <a:pt x="55" y="49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2" y="51"/>
                  </a:lnTo>
                  <a:lnTo>
                    <a:pt x="56" y="49"/>
                  </a:lnTo>
                  <a:lnTo>
                    <a:pt x="66" y="48"/>
                  </a:lnTo>
                  <a:lnTo>
                    <a:pt x="75" y="43"/>
                  </a:lnTo>
                  <a:lnTo>
                    <a:pt x="79" y="40"/>
                  </a:lnTo>
                  <a:lnTo>
                    <a:pt x="80" y="37"/>
                  </a:lnTo>
                  <a:lnTo>
                    <a:pt x="79" y="35"/>
                  </a:lnTo>
                  <a:lnTo>
                    <a:pt x="76" y="33"/>
                  </a:lnTo>
                  <a:lnTo>
                    <a:pt x="66" y="32"/>
                  </a:lnTo>
                  <a:lnTo>
                    <a:pt x="56" y="32"/>
                  </a:lnTo>
                  <a:lnTo>
                    <a:pt x="52" y="33"/>
                  </a:lnTo>
                  <a:lnTo>
                    <a:pt x="51" y="33"/>
                  </a:lnTo>
                  <a:lnTo>
                    <a:pt x="54" y="33"/>
                  </a:lnTo>
                  <a:lnTo>
                    <a:pt x="58" y="33"/>
                  </a:lnTo>
                  <a:lnTo>
                    <a:pt x="63" y="32"/>
                  </a:lnTo>
                  <a:lnTo>
                    <a:pt x="70" y="32"/>
                  </a:lnTo>
                  <a:lnTo>
                    <a:pt x="76" y="31"/>
                  </a:lnTo>
                  <a:lnTo>
                    <a:pt x="82" y="28"/>
                  </a:lnTo>
                  <a:lnTo>
                    <a:pt x="84" y="25"/>
                  </a:lnTo>
                  <a:lnTo>
                    <a:pt x="86" y="23"/>
                  </a:lnTo>
                  <a:lnTo>
                    <a:pt x="83" y="19"/>
                  </a:lnTo>
                  <a:lnTo>
                    <a:pt x="76" y="16"/>
                  </a:lnTo>
                  <a:lnTo>
                    <a:pt x="67" y="15"/>
                  </a:lnTo>
                  <a:lnTo>
                    <a:pt x="58" y="15"/>
                  </a:lnTo>
                  <a:lnTo>
                    <a:pt x="47" y="15"/>
                  </a:lnTo>
                  <a:lnTo>
                    <a:pt x="39" y="15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3"/>
                  </a:lnTo>
                  <a:lnTo>
                    <a:pt x="31" y="8"/>
                  </a:lnTo>
                  <a:lnTo>
                    <a:pt x="31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1" y="11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8" y="72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119">
              <a:extLst>
                <a:ext uri="{FF2B5EF4-FFF2-40B4-BE49-F238E27FC236}">
                  <a16:creationId xmlns:a16="http://schemas.microsoft.com/office/drawing/2014/main" id="{6A62CEDE-31F3-7F9D-9398-DBD8D616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1817" y="1617136"/>
              <a:ext cx="461905" cy="439121"/>
            </a:xfrm>
            <a:custGeom>
              <a:avLst/>
              <a:gdLst>
                <a:gd name="T0" fmla="*/ 2147483646 w 113"/>
                <a:gd name="T1" fmla="*/ 2147483646 h 157"/>
                <a:gd name="T2" fmla="*/ 2147483646 w 113"/>
                <a:gd name="T3" fmla="*/ 2147483646 h 157"/>
                <a:gd name="T4" fmla="*/ 2147483646 w 113"/>
                <a:gd name="T5" fmla="*/ 2147483646 h 157"/>
                <a:gd name="T6" fmla="*/ 2147483646 w 113"/>
                <a:gd name="T7" fmla="*/ 2147483646 h 157"/>
                <a:gd name="T8" fmla="*/ 0 w 113"/>
                <a:gd name="T9" fmla="*/ 2147483646 h 157"/>
                <a:gd name="T10" fmla="*/ 0 w 113"/>
                <a:gd name="T11" fmla="*/ 2147483646 h 157"/>
                <a:gd name="T12" fmla="*/ 0 w 113"/>
                <a:gd name="T13" fmla="*/ 2147483646 h 157"/>
                <a:gd name="T14" fmla="*/ 2147483646 w 113"/>
                <a:gd name="T15" fmla="*/ 2147483646 h 157"/>
                <a:gd name="T16" fmla="*/ 2147483646 w 113"/>
                <a:gd name="T17" fmla="*/ 2147483646 h 157"/>
                <a:gd name="T18" fmla="*/ 2147483646 w 113"/>
                <a:gd name="T19" fmla="*/ 2147483646 h 157"/>
                <a:gd name="T20" fmla="*/ 2147483646 w 113"/>
                <a:gd name="T21" fmla="*/ 2147483646 h 157"/>
                <a:gd name="T22" fmla="*/ 2147483646 w 113"/>
                <a:gd name="T23" fmla="*/ 2147483646 h 157"/>
                <a:gd name="T24" fmla="*/ 2147483646 w 113"/>
                <a:gd name="T25" fmla="*/ 2147483646 h 157"/>
                <a:gd name="T26" fmla="*/ 2147483646 w 113"/>
                <a:gd name="T27" fmla="*/ 2147483646 h 157"/>
                <a:gd name="T28" fmla="*/ 2147483646 w 113"/>
                <a:gd name="T29" fmla="*/ 2147483646 h 157"/>
                <a:gd name="T30" fmla="*/ 2147483646 w 113"/>
                <a:gd name="T31" fmla="*/ 2147483646 h 157"/>
                <a:gd name="T32" fmla="*/ 2147483646 w 113"/>
                <a:gd name="T33" fmla="*/ 2147483646 h 157"/>
                <a:gd name="T34" fmla="*/ 2147483646 w 113"/>
                <a:gd name="T35" fmla="*/ 2147483646 h 157"/>
                <a:gd name="T36" fmla="*/ 2147483646 w 113"/>
                <a:gd name="T37" fmla="*/ 2147483646 h 157"/>
                <a:gd name="T38" fmla="*/ 2147483646 w 113"/>
                <a:gd name="T39" fmla="*/ 2147483646 h 157"/>
                <a:gd name="T40" fmla="*/ 2147483646 w 113"/>
                <a:gd name="T41" fmla="*/ 2147483646 h 157"/>
                <a:gd name="T42" fmla="*/ 2147483646 w 113"/>
                <a:gd name="T43" fmla="*/ 2147483646 h 157"/>
                <a:gd name="T44" fmla="*/ 2147483646 w 113"/>
                <a:gd name="T45" fmla="*/ 2147483646 h 157"/>
                <a:gd name="T46" fmla="*/ 2147483646 w 113"/>
                <a:gd name="T47" fmla="*/ 2147483646 h 157"/>
                <a:gd name="T48" fmla="*/ 2147483646 w 113"/>
                <a:gd name="T49" fmla="*/ 2147483646 h 157"/>
                <a:gd name="T50" fmla="*/ 2147483646 w 113"/>
                <a:gd name="T51" fmla="*/ 2147483646 h 157"/>
                <a:gd name="T52" fmla="*/ 2147483646 w 113"/>
                <a:gd name="T53" fmla="*/ 2147483646 h 157"/>
                <a:gd name="T54" fmla="*/ 2147483646 w 113"/>
                <a:gd name="T55" fmla="*/ 2147483646 h 157"/>
                <a:gd name="T56" fmla="*/ 2147483646 w 113"/>
                <a:gd name="T57" fmla="*/ 2147483646 h 157"/>
                <a:gd name="T58" fmla="*/ 2147483646 w 113"/>
                <a:gd name="T59" fmla="*/ 2147483646 h 157"/>
                <a:gd name="T60" fmla="*/ 2147483646 w 113"/>
                <a:gd name="T61" fmla="*/ 2147483646 h 157"/>
                <a:gd name="T62" fmla="*/ 2147483646 w 113"/>
                <a:gd name="T63" fmla="*/ 2147483646 h 157"/>
                <a:gd name="T64" fmla="*/ 2147483646 w 113"/>
                <a:gd name="T65" fmla="*/ 2147483646 h 157"/>
                <a:gd name="T66" fmla="*/ 2147483646 w 113"/>
                <a:gd name="T67" fmla="*/ 2147483646 h 157"/>
                <a:gd name="T68" fmla="*/ 2147483646 w 113"/>
                <a:gd name="T69" fmla="*/ 2147483646 h 157"/>
                <a:gd name="T70" fmla="*/ 2147483646 w 113"/>
                <a:gd name="T71" fmla="*/ 2147483646 h 157"/>
                <a:gd name="T72" fmla="*/ 2147483646 w 113"/>
                <a:gd name="T73" fmla="*/ 2147483646 h 157"/>
                <a:gd name="T74" fmla="*/ 2147483646 w 113"/>
                <a:gd name="T75" fmla="*/ 2147483646 h 157"/>
                <a:gd name="T76" fmla="*/ 2147483646 w 113"/>
                <a:gd name="T77" fmla="*/ 2147483646 h 157"/>
                <a:gd name="T78" fmla="*/ 2147483646 w 113"/>
                <a:gd name="T79" fmla="*/ 2147483646 h 157"/>
                <a:gd name="T80" fmla="*/ 2147483646 w 113"/>
                <a:gd name="T81" fmla="*/ 2147483646 h 157"/>
                <a:gd name="T82" fmla="*/ 2147483646 w 113"/>
                <a:gd name="T83" fmla="*/ 2147483646 h 157"/>
                <a:gd name="T84" fmla="*/ 2147483646 w 113"/>
                <a:gd name="T85" fmla="*/ 2147483646 h 157"/>
                <a:gd name="T86" fmla="*/ 2147483646 w 113"/>
                <a:gd name="T87" fmla="*/ 0 h 157"/>
                <a:gd name="T88" fmla="*/ 2147483646 w 113"/>
                <a:gd name="T89" fmla="*/ 0 h 157"/>
                <a:gd name="T90" fmla="*/ 2147483646 w 113"/>
                <a:gd name="T91" fmla="*/ 2147483646 h 157"/>
                <a:gd name="T92" fmla="*/ 2147483646 w 113"/>
                <a:gd name="T93" fmla="*/ 2147483646 h 1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3" h="157">
                  <a:moveTo>
                    <a:pt x="13" y="3"/>
                  </a:moveTo>
                  <a:lnTo>
                    <a:pt x="11" y="5"/>
                  </a:lnTo>
                  <a:lnTo>
                    <a:pt x="7" y="12"/>
                  </a:lnTo>
                  <a:lnTo>
                    <a:pt x="3" y="24"/>
                  </a:lnTo>
                  <a:lnTo>
                    <a:pt x="0" y="40"/>
                  </a:lnTo>
                  <a:lnTo>
                    <a:pt x="0" y="52"/>
                  </a:lnTo>
                  <a:lnTo>
                    <a:pt x="0" y="67"/>
                  </a:lnTo>
                  <a:lnTo>
                    <a:pt x="1" y="84"/>
                  </a:lnTo>
                  <a:lnTo>
                    <a:pt x="3" y="103"/>
                  </a:lnTo>
                  <a:lnTo>
                    <a:pt x="5" y="120"/>
                  </a:lnTo>
                  <a:lnTo>
                    <a:pt x="8" y="136"/>
                  </a:lnTo>
                  <a:lnTo>
                    <a:pt x="15" y="148"/>
                  </a:lnTo>
                  <a:lnTo>
                    <a:pt x="17" y="152"/>
                  </a:lnTo>
                  <a:lnTo>
                    <a:pt x="21" y="156"/>
                  </a:lnTo>
                  <a:lnTo>
                    <a:pt x="32" y="157"/>
                  </a:lnTo>
                  <a:lnTo>
                    <a:pt x="45" y="157"/>
                  </a:lnTo>
                  <a:lnTo>
                    <a:pt x="60" y="153"/>
                  </a:lnTo>
                  <a:lnTo>
                    <a:pt x="75" y="148"/>
                  </a:lnTo>
                  <a:lnTo>
                    <a:pt x="88" y="141"/>
                  </a:lnTo>
                  <a:lnTo>
                    <a:pt x="100" y="136"/>
                  </a:lnTo>
                  <a:lnTo>
                    <a:pt x="108" y="132"/>
                  </a:lnTo>
                  <a:lnTo>
                    <a:pt x="110" y="131"/>
                  </a:lnTo>
                  <a:lnTo>
                    <a:pt x="110" y="129"/>
                  </a:lnTo>
                  <a:lnTo>
                    <a:pt x="110" y="125"/>
                  </a:lnTo>
                  <a:lnTo>
                    <a:pt x="112" y="120"/>
                  </a:lnTo>
                  <a:lnTo>
                    <a:pt x="113" y="112"/>
                  </a:lnTo>
                  <a:lnTo>
                    <a:pt x="112" y="105"/>
                  </a:lnTo>
                  <a:lnTo>
                    <a:pt x="110" y="96"/>
                  </a:lnTo>
                  <a:lnTo>
                    <a:pt x="106" y="88"/>
                  </a:lnTo>
                  <a:lnTo>
                    <a:pt x="101" y="81"/>
                  </a:lnTo>
                  <a:lnTo>
                    <a:pt x="83" y="81"/>
                  </a:lnTo>
                  <a:lnTo>
                    <a:pt x="68" y="83"/>
                  </a:lnTo>
                  <a:lnTo>
                    <a:pt x="60" y="84"/>
                  </a:lnTo>
                  <a:lnTo>
                    <a:pt x="57" y="84"/>
                  </a:lnTo>
                  <a:lnTo>
                    <a:pt x="56" y="84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1"/>
                  </a:lnTo>
                  <a:lnTo>
                    <a:pt x="56" y="56"/>
                  </a:lnTo>
                  <a:lnTo>
                    <a:pt x="53" y="41"/>
                  </a:lnTo>
                  <a:lnTo>
                    <a:pt x="51" y="25"/>
                  </a:lnTo>
                  <a:lnTo>
                    <a:pt x="45" y="11"/>
                  </a:lnTo>
                  <a:lnTo>
                    <a:pt x="40" y="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FFFCC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120">
              <a:extLst>
                <a:ext uri="{FF2B5EF4-FFF2-40B4-BE49-F238E27FC236}">
                  <a16:creationId xmlns:a16="http://schemas.microsoft.com/office/drawing/2014/main" id="{6FD9D938-5D4C-A083-DBF2-AE7570A6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30" y="1843687"/>
              <a:ext cx="36790" cy="162223"/>
            </a:xfrm>
            <a:custGeom>
              <a:avLst/>
              <a:gdLst>
                <a:gd name="T0" fmla="*/ 0 w 9"/>
                <a:gd name="T1" fmla="*/ 0 h 58"/>
                <a:gd name="T2" fmla="*/ 2147483646 w 9"/>
                <a:gd name="T3" fmla="*/ 2147483646 h 58"/>
                <a:gd name="T4" fmla="*/ 2147483646 w 9"/>
                <a:gd name="T5" fmla="*/ 2147483646 h 58"/>
                <a:gd name="T6" fmla="*/ 2147483646 w 9"/>
                <a:gd name="T7" fmla="*/ 2147483646 h 58"/>
                <a:gd name="T8" fmla="*/ 2147483646 w 9"/>
                <a:gd name="T9" fmla="*/ 2147483646 h 58"/>
                <a:gd name="T10" fmla="*/ 2147483646 w 9"/>
                <a:gd name="T11" fmla="*/ 2147483646 h 58"/>
                <a:gd name="T12" fmla="*/ 2147483646 w 9"/>
                <a:gd name="T13" fmla="*/ 2147483646 h 58"/>
                <a:gd name="T14" fmla="*/ 2147483646 w 9"/>
                <a:gd name="T15" fmla="*/ 2147483646 h 58"/>
                <a:gd name="T16" fmla="*/ 2147483646 w 9"/>
                <a:gd name="T17" fmla="*/ 2147483646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" h="58">
                  <a:moveTo>
                    <a:pt x="0" y="0"/>
                  </a:moveTo>
                  <a:lnTo>
                    <a:pt x="2" y="3"/>
                  </a:lnTo>
                  <a:lnTo>
                    <a:pt x="5" y="10"/>
                  </a:lnTo>
                  <a:lnTo>
                    <a:pt x="8" y="19"/>
                  </a:lnTo>
                  <a:lnTo>
                    <a:pt x="9" y="28"/>
                  </a:lnTo>
                  <a:lnTo>
                    <a:pt x="9" y="40"/>
                  </a:lnTo>
                  <a:lnTo>
                    <a:pt x="8" y="50"/>
                  </a:lnTo>
                  <a:lnTo>
                    <a:pt x="5" y="56"/>
                  </a:lnTo>
                  <a:lnTo>
                    <a:pt x="5" y="58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121">
              <a:extLst>
                <a:ext uri="{FF2B5EF4-FFF2-40B4-BE49-F238E27FC236}">
                  <a16:creationId xmlns:a16="http://schemas.microsoft.com/office/drawing/2014/main" id="{F4FE167F-D1EE-7D4C-CA08-F3896977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795" y="1899625"/>
              <a:ext cx="151245" cy="75519"/>
            </a:xfrm>
            <a:custGeom>
              <a:avLst/>
              <a:gdLst>
                <a:gd name="T0" fmla="*/ 2147483646 w 37"/>
                <a:gd name="T1" fmla="*/ 2147483646 h 27"/>
                <a:gd name="T2" fmla="*/ 2147483646 w 37"/>
                <a:gd name="T3" fmla="*/ 2147483646 h 27"/>
                <a:gd name="T4" fmla="*/ 0 w 37"/>
                <a:gd name="T5" fmla="*/ 2147483646 h 27"/>
                <a:gd name="T6" fmla="*/ 2147483646 w 37"/>
                <a:gd name="T7" fmla="*/ 2147483646 h 27"/>
                <a:gd name="T8" fmla="*/ 2147483646 w 37"/>
                <a:gd name="T9" fmla="*/ 2147483646 h 27"/>
                <a:gd name="T10" fmla="*/ 2147483646 w 37"/>
                <a:gd name="T11" fmla="*/ 2147483646 h 27"/>
                <a:gd name="T12" fmla="*/ 2147483646 w 37"/>
                <a:gd name="T13" fmla="*/ 2147483646 h 27"/>
                <a:gd name="T14" fmla="*/ 2147483646 w 37"/>
                <a:gd name="T15" fmla="*/ 0 h 27"/>
                <a:gd name="T16" fmla="*/ 2147483646 w 37"/>
                <a:gd name="T17" fmla="*/ 2147483646 h 27"/>
                <a:gd name="T18" fmla="*/ 2147483646 w 37"/>
                <a:gd name="T19" fmla="*/ 2147483646 h 27"/>
                <a:gd name="T20" fmla="*/ 2147483646 w 37"/>
                <a:gd name="T21" fmla="*/ 2147483646 h 27"/>
                <a:gd name="T22" fmla="*/ 2147483646 w 37"/>
                <a:gd name="T23" fmla="*/ 2147483646 h 27"/>
                <a:gd name="T24" fmla="*/ 2147483646 w 37"/>
                <a:gd name="T25" fmla="*/ 2147483646 h 27"/>
                <a:gd name="T26" fmla="*/ 2147483646 w 37"/>
                <a:gd name="T27" fmla="*/ 2147483646 h 27"/>
                <a:gd name="T28" fmla="*/ 2147483646 w 37"/>
                <a:gd name="T29" fmla="*/ 2147483646 h 27"/>
                <a:gd name="T30" fmla="*/ 2147483646 w 37"/>
                <a:gd name="T31" fmla="*/ 2147483646 h 27"/>
                <a:gd name="T32" fmla="*/ 2147483646 w 37"/>
                <a:gd name="T33" fmla="*/ 2147483646 h 27"/>
                <a:gd name="T34" fmla="*/ 2147483646 w 37"/>
                <a:gd name="T35" fmla="*/ 2147483646 h 27"/>
                <a:gd name="T36" fmla="*/ 2147483646 w 37"/>
                <a:gd name="T37" fmla="*/ 2147483646 h 27"/>
                <a:gd name="T38" fmla="*/ 2147483646 w 37"/>
                <a:gd name="T39" fmla="*/ 2147483646 h 2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7" h="27">
                  <a:moveTo>
                    <a:pt x="1" y="11"/>
                  </a:moveTo>
                  <a:lnTo>
                    <a:pt x="1" y="11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7" y="4"/>
                  </a:lnTo>
                  <a:lnTo>
                    <a:pt x="37" y="11"/>
                  </a:lnTo>
                  <a:lnTo>
                    <a:pt x="34" y="19"/>
                  </a:lnTo>
                  <a:lnTo>
                    <a:pt x="28" y="24"/>
                  </a:lnTo>
                  <a:lnTo>
                    <a:pt x="18" y="27"/>
                  </a:lnTo>
                  <a:lnTo>
                    <a:pt x="13" y="24"/>
                  </a:lnTo>
                  <a:lnTo>
                    <a:pt x="6" y="19"/>
                  </a:lnTo>
                  <a:lnTo>
                    <a:pt x="2" y="14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122">
              <a:extLst>
                <a:ext uri="{FF2B5EF4-FFF2-40B4-BE49-F238E27FC236}">
                  <a16:creationId xmlns:a16="http://schemas.microsoft.com/office/drawing/2014/main" id="{54727194-8CDA-F6B9-CA52-CDB6C60C6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535" y="1877250"/>
              <a:ext cx="200295" cy="53144"/>
            </a:xfrm>
            <a:custGeom>
              <a:avLst/>
              <a:gdLst>
                <a:gd name="T0" fmla="*/ 2147483646 w 49"/>
                <a:gd name="T1" fmla="*/ 0 h 19"/>
                <a:gd name="T2" fmla="*/ 2147483646 w 49"/>
                <a:gd name="T3" fmla="*/ 2147483646 h 19"/>
                <a:gd name="T4" fmla="*/ 2147483646 w 49"/>
                <a:gd name="T5" fmla="*/ 2147483646 h 19"/>
                <a:gd name="T6" fmla="*/ 2147483646 w 49"/>
                <a:gd name="T7" fmla="*/ 2147483646 h 19"/>
                <a:gd name="T8" fmla="*/ 2147483646 w 49"/>
                <a:gd name="T9" fmla="*/ 2147483646 h 19"/>
                <a:gd name="T10" fmla="*/ 2147483646 w 49"/>
                <a:gd name="T11" fmla="*/ 2147483646 h 19"/>
                <a:gd name="T12" fmla="*/ 2147483646 w 49"/>
                <a:gd name="T13" fmla="*/ 2147483646 h 19"/>
                <a:gd name="T14" fmla="*/ 2147483646 w 49"/>
                <a:gd name="T15" fmla="*/ 2147483646 h 19"/>
                <a:gd name="T16" fmla="*/ 2147483646 w 49"/>
                <a:gd name="T17" fmla="*/ 2147483646 h 19"/>
                <a:gd name="T18" fmla="*/ 2147483646 w 49"/>
                <a:gd name="T19" fmla="*/ 2147483646 h 19"/>
                <a:gd name="T20" fmla="*/ 0 w 49"/>
                <a:gd name="T21" fmla="*/ 2147483646 h 19"/>
                <a:gd name="T22" fmla="*/ 0 w 49"/>
                <a:gd name="T23" fmla="*/ 2147483646 h 19"/>
                <a:gd name="T24" fmla="*/ 2147483646 w 49"/>
                <a:gd name="T25" fmla="*/ 2147483646 h 19"/>
                <a:gd name="T26" fmla="*/ 2147483646 w 49"/>
                <a:gd name="T27" fmla="*/ 2147483646 h 19"/>
                <a:gd name="T28" fmla="*/ 2147483646 w 49"/>
                <a:gd name="T29" fmla="*/ 0 h 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9" h="19">
                  <a:moveTo>
                    <a:pt x="47" y="0"/>
                  </a:moveTo>
                  <a:lnTo>
                    <a:pt x="49" y="4"/>
                  </a:lnTo>
                  <a:lnTo>
                    <a:pt x="48" y="7"/>
                  </a:lnTo>
                  <a:lnTo>
                    <a:pt x="45" y="12"/>
                  </a:lnTo>
                  <a:lnTo>
                    <a:pt x="41" y="14"/>
                  </a:lnTo>
                  <a:lnTo>
                    <a:pt x="37" y="16"/>
                  </a:lnTo>
                  <a:lnTo>
                    <a:pt x="27" y="19"/>
                  </a:lnTo>
                  <a:lnTo>
                    <a:pt x="15" y="19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4"/>
                  </a:lnTo>
                  <a:lnTo>
                    <a:pt x="4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C0414F01-65DE-03F3-6183-EE293FA6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445" y="1818515"/>
              <a:ext cx="208470" cy="69923"/>
            </a:xfrm>
            <a:custGeom>
              <a:avLst/>
              <a:gdLst>
                <a:gd name="T0" fmla="*/ 0 w 51"/>
                <a:gd name="T1" fmla="*/ 2147483646 h 25"/>
                <a:gd name="T2" fmla="*/ 0 w 51"/>
                <a:gd name="T3" fmla="*/ 2147483646 h 25"/>
                <a:gd name="T4" fmla="*/ 2147483646 w 51"/>
                <a:gd name="T5" fmla="*/ 2147483646 h 25"/>
                <a:gd name="T6" fmla="*/ 2147483646 w 51"/>
                <a:gd name="T7" fmla="*/ 2147483646 h 25"/>
                <a:gd name="T8" fmla="*/ 2147483646 w 51"/>
                <a:gd name="T9" fmla="*/ 2147483646 h 25"/>
                <a:gd name="T10" fmla="*/ 2147483646 w 51"/>
                <a:gd name="T11" fmla="*/ 2147483646 h 25"/>
                <a:gd name="T12" fmla="*/ 2147483646 w 51"/>
                <a:gd name="T13" fmla="*/ 2147483646 h 25"/>
                <a:gd name="T14" fmla="*/ 2147483646 w 51"/>
                <a:gd name="T15" fmla="*/ 2147483646 h 25"/>
                <a:gd name="T16" fmla="*/ 2147483646 w 51"/>
                <a:gd name="T17" fmla="*/ 2147483646 h 25"/>
                <a:gd name="T18" fmla="*/ 2147483646 w 51"/>
                <a:gd name="T19" fmla="*/ 2147483646 h 25"/>
                <a:gd name="T20" fmla="*/ 2147483646 w 51"/>
                <a:gd name="T21" fmla="*/ 2147483646 h 25"/>
                <a:gd name="T22" fmla="*/ 2147483646 w 51"/>
                <a:gd name="T23" fmla="*/ 2147483646 h 25"/>
                <a:gd name="T24" fmla="*/ 2147483646 w 51"/>
                <a:gd name="T25" fmla="*/ 2147483646 h 25"/>
                <a:gd name="T26" fmla="*/ 2147483646 w 51"/>
                <a:gd name="T27" fmla="*/ 2147483646 h 25"/>
                <a:gd name="T28" fmla="*/ 2147483646 w 51"/>
                <a:gd name="T29" fmla="*/ 2147483646 h 25"/>
                <a:gd name="T30" fmla="*/ 2147483646 w 51"/>
                <a:gd name="T31" fmla="*/ 0 h 25"/>
                <a:gd name="T32" fmla="*/ 2147483646 w 51"/>
                <a:gd name="T33" fmla="*/ 0 h 25"/>
                <a:gd name="T34" fmla="*/ 2147483646 w 51"/>
                <a:gd name="T35" fmla="*/ 0 h 25"/>
                <a:gd name="T36" fmla="*/ 2147483646 w 51"/>
                <a:gd name="T37" fmla="*/ 0 h 25"/>
                <a:gd name="T38" fmla="*/ 2147483646 w 51"/>
                <a:gd name="T39" fmla="*/ 2147483646 h 25"/>
                <a:gd name="T40" fmla="*/ 0 w 51"/>
                <a:gd name="T41" fmla="*/ 2147483646 h 25"/>
                <a:gd name="T42" fmla="*/ 0 w 51"/>
                <a:gd name="T43" fmla="*/ 2147483646 h 25"/>
                <a:gd name="T44" fmla="*/ 0 w 51"/>
                <a:gd name="T45" fmla="*/ 2147483646 h 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" h="25">
                  <a:moveTo>
                    <a:pt x="0" y="13"/>
                  </a:moveTo>
                  <a:lnTo>
                    <a:pt x="0" y="15"/>
                  </a:lnTo>
                  <a:lnTo>
                    <a:pt x="2" y="19"/>
                  </a:lnTo>
                  <a:lnTo>
                    <a:pt x="8" y="23"/>
                  </a:lnTo>
                  <a:lnTo>
                    <a:pt x="14" y="24"/>
                  </a:lnTo>
                  <a:lnTo>
                    <a:pt x="21" y="25"/>
                  </a:lnTo>
                  <a:lnTo>
                    <a:pt x="34" y="25"/>
                  </a:lnTo>
                  <a:lnTo>
                    <a:pt x="42" y="24"/>
                  </a:lnTo>
                  <a:lnTo>
                    <a:pt x="48" y="21"/>
                  </a:lnTo>
                  <a:lnTo>
                    <a:pt x="50" y="16"/>
                  </a:lnTo>
                  <a:lnTo>
                    <a:pt x="51" y="11"/>
                  </a:lnTo>
                  <a:lnTo>
                    <a:pt x="49" y="5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2" y="1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3" y="0"/>
                  </a:lnTo>
                  <a:lnTo>
                    <a:pt x="5" y="3"/>
                  </a:lnTo>
                  <a:lnTo>
                    <a:pt x="0" y="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124">
              <a:extLst>
                <a:ext uri="{FF2B5EF4-FFF2-40B4-BE49-F238E27FC236}">
                  <a16:creationId xmlns:a16="http://schemas.microsoft.com/office/drawing/2014/main" id="{46E0E76C-7C60-8DF1-2E77-974DBD5ED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620" y="1782155"/>
              <a:ext cx="196208" cy="55939"/>
            </a:xfrm>
            <a:custGeom>
              <a:avLst/>
              <a:gdLst>
                <a:gd name="T0" fmla="*/ 2147483646 w 48"/>
                <a:gd name="T1" fmla="*/ 2147483646 h 20"/>
                <a:gd name="T2" fmla="*/ 0 w 48"/>
                <a:gd name="T3" fmla="*/ 2147483646 h 20"/>
                <a:gd name="T4" fmla="*/ 0 w 48"/>
                <a:gd name="T5" fmla="*/ 2147483646 h 20"/>
                <a:gd name="T6" fmla="*/ 2147483646 w 48"/>
                <a:gd name="T7" fmla="*/ 2147483646 h 20"/>
                <a:gd name="T8" fmla="*/ 2147483646 w 48"/>
                <a:gd name="T9" fmla="*/ 2147483646 h 20"/>
                <a:gd name="T10" fmla="*/ 2147483646 w 48"/>
                <a:gd name="T11" fmla="*/ 2147483646 h 20"/>
                <a:gd name="T12" fmla="*/ 2147483646 w 48"/>
                <a:gd name="T13" fmla="*/ 2147483646 h 20"/>
                <a:gd name="T14" fmla="*/ 2147483646 w 48"/>
                <a:gd name="T15" fmla="*/ 0 h 20"/>
                <a:gd name="T16" fmla="*/ 2147483646 w 48"/>
                <a:gd name="T17" fmla="*/ 0 h 20"/>
                <a:gd name="T18" fmla="*/ 2147483646 w 48"/>
                <a:gd name="T19" fmla="*/ 0 h 20"/>
                <a:gd name="T20" fmla="*/ 2147483646 w 48"/>
                <a:gd name="T21" fmla="*/ 2147483646 h 20"/>
                <a:gd name="T22" fmla="*/ 2147483646 w 48"/>
                <a:gd name="T23" fmla="*/ 2147483646 h 20"/>
                <a:gd name="T24" fmla="*/ 2147483646 w 48"/>
                <a:gd name="T25" fmla="*/ 2147483646 h 20"/>
                <a:gd name="T26" fmla="*/ 2147483646 w 48"/>
                <a:gd name="T27" fmla="*/ 2147483646 h 20"/>
                <a:gd name="T28" fmla="*/ 2147483646 w 48"/>
                <a:gd name="T29" fmla="*/ 2147483646 h 20"/>
                <a:gd name="T30" fmla="*/ 2147483646 w 48"/>
                <a:gd name="T31" fmla="*/ 2147483646 h 20"/>
                <a:gd name="T32" fmla="*/ 2147483646 w 48"/>
                <a:gd name="T33" fmla="*/ 2147483646 h 20"/>
                <a:gd name="T34" fmla="*/ 2147483646 w 48"/>
                <a:gd name="T35" fmla="*/ 2147483646 h 20"/>
                <a:gd name="T36" fmla="*/ 2147483646 w 48"/>
                <a:gd name="T37" fmla="*/ 2147483646 h 20"/>
                <a:gd name="T38" fmla="*/ 2147483646 w 48"/>
                <a:gd name="T39" fmla="*/ 2147483646 h 20"/>
                <a:gd name="T40" fmla="*/ 2147483646 w 48"/>
                <a:gd name="T41" fmla="*/ 2147483646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20">
                  <a:moveTo>
                    <a:pt x="2" y="18"/>
                  </a:moveTo>
                  <a:lnTo>
                    <a:pt x="0" y="17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4"/>
                  </a:lnTo>
                  <a:lnTo>
                    <a:pt x="47" y="6"/>
                  </a:lnTo>
                  <a:lnTo>
                    <a:pt x="48" y="12"/>
                  </a:lnTo>
                  <a:lnTo>
                    <a:pt x="47" y="16"/>
                  </a:lnTo>
                  <a:lnTo>
                    <a:pt x="43" y="18"/>
                  </a:lnTo>
                  <a:lnTo>
                    <a:pt x="39" y="20"/>
                  </a:lnTo>
                  <a:lnTo>
                    <a:pt x="32" y="20"/>
                  </a:lnTo>
                  <a:lnTo>
                    <a:pt x="15" y="20"/>
                  </a:lnTo>
                  <a:lnTo>
                    <a:pt x="7" y="2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125">
              <a:extLst>
                <a:ext uri="{FF2B5EF4-FFF2-40B4-BE49-F238E27FC236}">
                  <a16:creationId xmlns:a16="http://schemas.microsoft.com/office/drawing/2014/main" id="{284C2668-D934-B0B4-2C2C-AE5426FF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79" y="1878754"/>
              <a:ext cx="1070228" cy="792217"/>
            </a:xfrm>
            <a:custGeom>
              <a:avLst/>
              <a:gdLst>
                <a:gd name="T0" fmla="*/ 2147483647 w 262"/>
                <a:gd name="T1" fmla="*/ 2147483647 h 284"/>
                <a:gd name="T2" fmla="*/ 2147483647 w 262"/>
                <a:gd name="T3" fmla="*/ 2147483647 h 284"/>
                <a:gd name="T4" fmla="*/ 2147483647 w 262"/>
                <a:gd name="T5" fmla="*/ 2147483647 h 284"/>
                <a:gd name="T6" fmla="*/ 2147483647 w 262"/>
                <a:gd name="T7" fmla="*/ 2147483647 h 284"/>
                <a:gd name="T8" fmla="*/ 2147483647 w 262"/>
                <a:gd name="T9" fmla="*/ 2147483647 h 284"/>
                <a:gd name="T10" fmla="*/ 0 w 262"/>
                <a:gd name="T11" fmla="*/ 2147483647 h 284"/>
                <a:gd name="T12" fmla="*/ 0 w 262"/>
                <a:gd name="T13" fmla="*/ 2147483647 h 284"/>
                <a:gd name="T14" fmla="*/ 2147483647 w 262"/>
                <a:gd name="T15" fmla="*/ 2147483647 h 284"/>
                <a:gd name="T16" fmla="*/ 2147483647 w 262"/>
                <a:gd name="T17" fmla="*/ 2147483647 h 284"/>
                <a:gd name="T18" fmla="*/ 2147483647 w 262"/>
                <a:gd name="T19" fmla="*/ 2147483647 h 284"/>
                <a:gd name="T20" fmla="*/ 2147483647 w 262"/>
                <a:gd name="T21" fmla="*/ 2147483647 h 284"/>
                <a:gd name="T22" fmla="*/ 2147483647 w 262"/>
                <a:gd name="T23" fmla="*/ 2147483647 h 284"/>
                <a:gd name="T24" fmla="*/ 2147483647 w 262"/>
                <a:gd name="T25" fmla="*/ 2147483647 h 284"/>
                <a:gd name="T26" fmla="*/ 2147483647 w 262"/>
                <a:gd name="T27" fmla="*/ 2147483647 h 284"/>
                <a:gd name="T28" fmla="*/ 2147483647 w 262"/>
                <a:gd name="T29" fmla="*/ 2147483647 h 284"/>
                <a:gd name="T30" fmla="*/ 2147483647 w 262"/>
                <a:gd name="T31" fmla="*/ 2147483647 h 284"/>
                <a:gd name="T32" fmla="*/ 2147483647 w 262"/>
                <a:gd name="T33" fmla="*/ 2147483647 h 284"/>
                <a:gd name="T34" fmla="*/ 2147483647 w 262"/>
                <a:gd name="T35" fmla="*/ 2147483647 h 284"/>
                <a:gd name="T36" fmla="*/ 2147483647 w 262"/>
                <a:gd name="T37" fmla="*/ 2147483647 h 284"/>
                <a:gd name="T38" fmla="*/ 2147483647 w 262"/>
                <a:gd name="T39" fmla="*/ 2147483647 h 284"/>
                <a:gd name="T40" fmla="*/ 2147483647 w 262"/>
                <a:gd name="T41" fmla="*/ 2147483647 h 284"/>
                <a:gd name="T42" fmla="*/ 2147483647 w 262"/>
                <a:gd name="T43" fmla="*/ 2147483647 h 284"/>
                <a:gd name="T44" fmla="*/ 2147483647 w 262"/>
                <a:gd name="T45" fmla="*/ 2147483647 h 284"/>
                <a:gd name="T46" fmla="*/ 2147483647 w 262"/>
                <a:gd name="T47" fmla="*/ 2147483647 h 284"/>
                <a:gd name="T48" fmla="*/ 2147483647 w 262"/>
                <a:gd name="T49" fmla="*/ 2147483647 h 284"/>
                <a:gd name="T50" fmla="*/ 2147483647 w 262"/>
                <a:gd name="T51" fmla="*/ 2147483647 h 284"/>
                <a:gd name="T52" fmla="*/ 2147483647 w 262"/>
                <a:gd name="T53" fmla="*/ 2147483647 h 284"/>
                <a:gd name="T54" fmla="*/ 2147483647 w 262"/>
                <a:gd name="T55" fmla="*/ 2147483647 h 284"/>
                <a:gd name="T56" fmla="*/ 2147483647 w 262"/>
                <a:gd name="T57" fmla="*/ 2147483647 h 284"/>
                <a:gd name="T58" fmla="*/ 2147483647 w 262"/>
                <a:gd name="T59" fmla="*/ 2147483647 h 284"/>
                <a:gd name="T60" fmla="*/ 2147483647 w 262"/>
                <a:gd name="T61" fmla="*/ 0 h 284"/>
                <a:gd name="T62" fmla="*/ 2147483647 w 262"/>
                <a:gd name="T63" fmla="*/ 2147483647 h 2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62" h="284">
                  <a:moveTo>
                    <a:pt x="85" y="52"/>
                  </a:moveTo>
                  <a:lnTo>
                    <a:pt x="85" y="52"/>
                  </a:lnTo>
                  <a:lnTo>
                    <a:pt x="82" y="54"/>
                  </a:lnTo>
                  <a:lnTo>
                    <a:pt x="74" y="59"/>
                  </a:lnTo>
                  <a:lnTo>
                    <a:pt x="62" y="67"/>
                  </a:lnTo>
                  <a:lnTo>
                    <a:pt x="47" y="76"/>
                  </a:lnTo>
                  <a:lnTo>
                    <a:pt x="33" y="87"/>
                  </a:lnTo>
                  <a:lnTo>
                    <a:pt x="20" y="99"/>
                  </a:lnTo>
                  <a:lnTo>
                    <a:pt x="9" y="110"/>
                  </a:lnTo>
                  <a:lnTo>
                    <a:pt x="2" y="122"/>
                  </a:lnTo>
                  <a:lnTo>
                    <a:pt x="1" y="127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0" y="156"/>
                  </a:lnTo>
                  <a:lnTo>
                    <a:pt x="2" y="180"/>
                  </a:lnTo>
                  <a:lnTo>
                    <a:pt x="5" y="207"/>
                  </a:lnTo>
                  <a:lnTo>
                    <a:pt x="12" y="232"/>
                  </a:lnTo>
                  <a:lnTo>
                    <a:pt x="18" y="255"/>
                  </a:lnTo>
                  <a:lnTo>
                    <a:pt x="22" y="264"/>
                  </a:lnTo>
                  <a:lnTo>
                    <a:pt x="28" y="272"/>
                  </a:lnTo>
                  <a:lnTo>
                    <a:pt x="33" y="279"/>
                  </a:lnTo>
                  <a:lnTo>
                    <a:pt x="37" y="282"/>
                  </a:lnTo>
                  <a:lnTo>
                    <a:pt x="47" y="284"/>
                  </a:lnTo>
                  <a:lnTo>
                    <a:pt x="58" y="284"/>
                  </a:lnTo>
                  <a:lnTo>
                    <a:pt x="67" y="282"/>
                  </a:lnTo>
                  <a:lnTo>
                    <a:pt x="77" y="279"/>
                  </a:lnTo>
                  <a:lnTo>
                    <a:pt x="85" y="275"/>
                  </a:lnTo>
                  <a:lnTo>
                    <a:pt x="91" y="271"/>
                  </a:lnTo>
                  <a:lnTo>
                    <a:pt x="95" y="268"/>
                  </a:lnTo>
                  <a:lnTo>
                    <a:pt x="97" y="267"/>
                  </a:lnTo>
                  <a:lnTo>
                    <a:pt x="118" y="243"/>
                  </a:lnTo>
                  <a:lnTo>
                    <a:pt x="135" y="223"/>
                  </a:lnTo>
                  <a:lnTo>
                    <a:pt x="150" y="204"/>
                  </a:lnTo>
                  <a:lnTo>
                    <a:pt x="163" y="188"/>
                  </a:lnTo>
                  <a:lnTo>
                    <a:pt x="175" y="175"/>
                  </a:lnTo>
                  <a:lnTo>
                    <a:pt x="184" y="164"/>
                  </a:lnTo>
                  <a:lnTo>
                    <a:pt x="191" y="155"/>
                  </a:lnTo>
                  <a:lnTo>
                    <a:pt x="198" y="148"/>
                  </a:lnTo>
                  <a:lnTo>
                    <a:pt x="203" y="142"/>
                  </a:lnTo>
                  <a:lnTo>
                    <a:pt x="206" y="138"/>
                  </a:lnTo>
                  <a:lnTo>
                    <a:pt x="210" y="132"/>
                  </a:lnTo>
                  <a:lnTo>
                    <a:pt x="212" y="131"/>
                  </a:lnTo>
                  <a:lnTo>
                    <a:pt x="215" y="131"/>
                  </a:lnTo>
                  <a:lnTo>
                    <a:pt x="224" y="130"/>
                  </a:lnTo>
                  <a:lnTo>
                    <a:pt x="235" y="127"/>
                  </a:lnTo>
                  <a:lnTo>
                    <a:pt x="246" y="120"/>
                  </a:lnTo>
                  <a:lnTo>
                    <a:pt x="250" y="115"/>
                  </a:lnTo>
                  <a:lnTo>
                    <a:pt x="254" y="106"/>
                  </a:lnTo>
                  <a:lnTo>
                    <a:pt x="256" y="95"/>
                  </a:lnTo>
                  <a:lnTo>
                    <a:pt x="259" y="83"/>
                  </a:lnTo>
                  <a:lnTo>
                    <a:pt x="262" y="58"/>
                  </a:lnTo>
                  <a:lnTo>
                    <a:pt x="260" y="46"/>
                  </a:lnTo>
                  <a:lnTo>
                    <a:pt x="259" y="36"/>
                  </a:lnTo>
                  <a:lnTo>
                    <a:pt x="238" y="26"/>
                  </a:lnTo>
                  <a:lnTo>
                    <a:pt x="219" y="18"/>
                  </a:lnTo>
                  <a:lnTo>
                    <a:pt x="204" y="11"/>
                  </a:lnTo>
                  <a:lnTo>
                    <a:pt x="192" y="7"/>
                  </a:lnTo>
                  <a:lnTo>
                    <a:pt x="184" y="3"/>
                  </a:lnTo>
                  <a:lnTo>
                    <a:pt x="178" y="2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85" y="52"/>
                  </a:lnTo>
                  <a:close/>
                </a:path>
              </a:pathLst>
            </a:custGeom>
            <a:solidFill>
              <a:schemeClr val="bg1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43" name="Freeform 126">
              <a:extLst>
                <a:ext uri="{FF2B5EF4-FFF2-40B4-BE49-F238E27FC236}">
                  <a16:creationId xmlns:a16="http://schemas.microsoft.com/office/drawing/2014/main" id="{FB5FCE27-9E97-B119-6321-F50B7A21E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589" y="2005908"/>
              <a:ext cx="257523" cy="156628"/>
            </a:xfrm>
            <a:custGeom>
              <a:avLst/>
              <a:gdLst>
                <a:gd name="T0" fmla="*/ 2147483646 w 63"/>
                <a:gd name="T1" fmla="*/ 2147483646 h 56"/>
                <a:gd name="T2" fmla="*/ 2147483646 w 63"/>
                <a:gd name="T3" fmla="*/ 2147483646 h 56"/>
                <a:gd name="T4" fmla="*/ 2147483646 w 63"/>
                <a:gd name="T5" fmla="*/ 2147483646 h 56"/>
                <a:gd name="T6" fmla="*/ 2147483646 w 63"/>
                <a:gd name="T7" fmla="*/ 2147483646 h 56"/>
                <a:gd name="T8" fmla="*/ 2147483646 w 63"/>
                <a:gd name="T9" fmla="*/ 2147483646 h 56"/>
                <a:gd name="T10" fmla="*/ 2147483646 w 63"/>
                <a:gd name="T11" fmla="*/ 2147483646 h 56"/>
                <a:gd name="T12" fmla="*/ 2147483646 w 63"/>
                <a:gd name="T13" fmla="*/ 2147483646 h 56"/>
                <a:gd name="T14" fmla="*/ 2147483646 w 63"/>
                <a:gd name="T15" fmla="*/ 2147483646 h 56"/>
                <a:gd name="T16" fmla="*/ 2147483646 w 63"/>
                <a:gd name="T17" fmla="*/ 2147483646 h 56"/>
                <a:gd name="T18" fmla="*/ 2147483646 w 63"/>
                <a:gd name="T19" fmla="*/ 2147483646 h 56"/>
                <a:gd name="T20" fmla="*/ 0 w 63"/>
                <a:gd name="T21" fmla="*/ 0 h 56"/>
                <a:gd name="T22" fmla="*/ 2147483646 w 63"/>
                <a:gd name="T23" fmla="*/ 2147483646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3" h="56">
                  <a:moveTo>
                    <a:pt x="63" y="24"/>
                  </a:moveTo>
                  <a:lnTo>
                    <a:pt x="63" y="25"/>
                  </a:lnTo>
                  <a:lnTo>
                    <a:pt x="60" y="26"/>
                  </a:lnTo>
                  <a:lnTo>
                    <a:pt x="55" y="36"/>
                  </a:lnTo>
                  <a:lnTo>
                    <a:pt x="51" y="45"/>
                  </a:lnTo>
                  <a:lnTo>
                    <a:pt x="48" y="56"/>
                  </a:lnTo>
                  <a:lnTo>
                    <a:pt x="35" y="46"/>
                  </a:lnTo>
                  <a:lnTo>
                    <a:pt x="20" y="33"/>
                  </a:lnTo>
                  <a:lnTo>
                    <a:pt x="7" y="18"/>
                  </a:lnTo>
                  <a:lnTo>
                    <a:pt x="3" y="9"/>
                  </a:lnTo>
                  <a:lnTo>
                    <a:pt x="0" y="0"/>
                  </a:lnTo>
                  <a:lnTo>
                    <a:pt x="63" y="24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127">
              <a:extLst>
                <a:ext uri="{FF2B5EF4-FFF2-40B4-BE49-F238E27FC236}">
                  <a16:creationId xmlns:a16="http://schemas.microsoft.com/office/drawing/2014/main" id="{B93E5943-DEC5-60F4-BFAD-48869F23A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11" y="2028285"/>
              <a:ext cx="147155" cy="117472"/>
            </a:xfrm>
            <a:custGeom>
              <a:avLst/>
              <a:gdLst>
                <a:gd name="T0" fmla="*/ 0 w 36"/>
                <a:gd name="T1" fmla="*/ 2147483646 h 42"/>
                <a:gd name="T2" fmla="*/ 2147483646 w 36"/>
                <a:gd name="T3" fmla="*/ 2147483646 h 42"/>
                <a:gd name="T4" fmla="*/ 2147483646 w 36"/>
                <a:gd name="T5" fmla="*/ 2147483646 h 42"/>
                <a:gd name="T6" fmla="*/ 2147483646 w 36"/>
                <a:gd name="T7" fmla="*/ 2147483646 h 42"/>
                <a:gd name="T8" fmla="*/ 2147483646 w 36"/>
                <a:gd name="T9" fmla="*/ 2147483646 h 42"/>
                <a:gd name="T10" fmla="*/ 2147483646 w 36"/>
                <a:gd name="T11" fmla="*/ 2147483646 h 42"/>
                <a:gd name="T12" fmla="*/ 2147483646 w 36"/>
                <a:gd name="T13" fmla="*/ 2147483646 h 42"/>
                <a:gd name="T14" fmla="*/ 2147483646 w 36"/>
                <a:gd name="T15" fmla="*/ 2147483646 h 42"/>
                <a:gd name="T16" fmla="*/ 2147483646 w 36"/>
                <a:gd name="T17" fmla="*/ 2147483646 h 42"/>
                <a:gd name="T18" fmla="*/ 2147483646 w 36"/>
                <a:gd name="T19" fmla="*/ 2147483646 h 42"/>
                <a:gd name="T20" fmla="*/ 2147483646 w 36"/>
                <a:gd name="T21" fmla="*/ 2147483646 h 42"/>
                <a:gd name="T22" fmla="*/ 2147483646 w 36"/>
                <a:gd name="T23" fmla="*/ 2147483646 h 42"/>
                <a:gd name="T24" fmla="*/ 2147483646 w 36"/>
                <a:gd name="T25" fmla="*/ 0 h 42"/>
                <a:gd name="T26" fmla="*/ 0 w 36"/>
                <a:gd name="T27" fmla="*/ 214748364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42">
                  <a:moveTo>
                    <a:pt x="0" y="16"/>
                  </a:moveTo>
                  <a:lnTo>
                    <a:pt x="8" y="25"/>
                  </a:lnTo>
                  <a:lnTo>
                    <a:pt x="13" y="32"/>
                  </a:lnTo>
                  <a:lnTo>
                    <a:pt x="17" y="36"/>
                  </a:lnTo>
                  <a:lnTo>
                    <a:pt x="20" y="40"/>
                  </a:lnTo>
                  <a:lnTo>
                    <a:pt x="23" y="42"/>
                  </a:lnTo>
                  <a:lnTo>
                    <a:pt x="24" y="41"/>
                  </a:lnTo>
                  <a:lnTo>
                    <a:pt x="25" y="37"/>
                  </a:lnTo>
                  <a:lnTo>
                    <a:pt x="28" y="33"/>
                  </a:lnTo>
                  <a:lnTo>
                    <a:pt x="31" y="26"/>
                  </a:lnTo>
                  <a:lnTo>
                    <a:pt x="35" y="13"/>
                  </a:lnTo>
                  <a:lnTo>
                    <a:pt x="3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128">
              <a:extLst>
                <a:ext uri="{FF2B5EF4-FFF2-40B4-BE49-F238E27FC236}">
                  <a16:creationId xmlns:a16="http://schemas.microsoft.com/office/drawing/2014/main" id="{6E322C5D-98D5-7373-24D8-9333CD66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97" y="1516446"/>
              <a:ext cx="719426" cy="562186"/>
            </a:xfrm>
            <a:custGeom>
              <a:avLst/>
              <a:gdLst>
                <a:gd name="T0" fmla="*/ 2147483646 w 176"/>
                <a:gd name="T1" fmla="*/ 2147483646 h 201"/>
                <a:gd name="T2" fmla="*/ 2147483646 w 176"/>
                <a:gd name="T3" fmla="*/ 2147483646 h 201"/>
                <a:gd name="T4" fmla="*/ 2147483646 w 176"/>
                <a:gd name="T5" fmla="*/ 2147483646 h 201"/>
                <a:gd name="T6" fmla="*/ 2147483646 w 176"/>
                <a:gd name="T7" fmla="*/ 2147483646 h 201"/>
                <a:gd name="T8" fmla="*/ 2147483646 w 176"/>
                <a:gd name="T9" fmla="*/ 2147483646 h 201"/>
                <a:gd name="T10" fmla="*/ 2147483646 w 176"/>
                <a:gd name="T11" fmla="*/ 2147483646 h 201"/>
                <a:gd name="T12" fmla="*/ 2147483646 w 176"/>
                <a:gd name="T13" fmla="*/ 2147483646 h 201"/>
                <a:gd name="T14" fmla="*/ 2147483646 w 176"/>
                <a:gd name="T15" fmla="*/ 2147483646 h 201"/>
                <a:gd name="T16" fmla="*/ 0 w 176"/>
                <a:gd name="T17" fmla="*/ 2147483646 h 201"/>
                <a:gd name="T18" fmla="*/ 2147483646 w 176"/>
                <a:gd name="T19" fmla="*/ 2147483646 h 201"/>
                <a:gd name="T20" fmla="*/ 2147483646 w 176"/>
                <a:gd name="T21" fmla="*/ 2147483646 h 201"/>
                <a:gd name="T22" fmla="*/ 2147483646 w 176"/>
                <a:gd name="T23" fmla="*/ 2147483646 h 201"/>
                <a:gd name="T24" fmla="*/ 2147483646 w 176"/>
                <a:gd name="T25" fmla="*/ 2147483646 h 201"/>
                <a:gd name="T26" fmla="*/ 2147483646 w 176"/>
                <a:gd name="T27" fmla="*/ 2147483646 h 201"/>
                <a:gd name="T28" fmla="*/ 2147483646 w 176"/>
                <a:gd name="T29" fmla="*/ 2147483646 h 201"/>
                <a:gd name="T30" fmla="*/ 2147483646 w 176"/>
                <a:gd name="T31" fmla="*/ 2147483646 h 201"/>
                <a:gd name="T32" fmla="*/ 2147483646 w 176"/>
                <a:gd name="T33" fmla="*/ 2147483646 h 201"/>
                <a:gd name="T34" fmla="*/ 2147483646 w 176"/>
                <a:gd name="T35" fmla="*/ 2147483646 h 201"/>
                <a:gd name="T36" fmla="*/ 2147483646 w 176"/>
                <a:gd name="T37" fmla="*/ 2147483646 h 201"/>
                <a:gd name="T38" fmla="*/ 2147483646 w 176"/>
                <a:gd name="T39" fmla="*/ 2147483646 h 201"/>
                <a:gd name="T40" fmla="*/ 2147483646 w 176"/>
                <a:gd name="T41" fmla="*/ 2147483646 h 201"/>
                <a:gd name="T42" fmla="*/ 2147483646 w 176"/>
                <a:gd name="T43" fmla="*/ 2147483646 h 201"/>
                <a:gd name="T44" fmla="*/ 2147483646 w 176"/>
                <a:gd name="T45" fmla="*/ 2147483646 h 201"/>
                <a:gd name="T46" fmla="*/ 2147483646 w 176"/>
                <a:gd name="T47" fmla="*/ 2147483646 h 201"/>
                <a:gd name="T48" fmla="*/ 2147483646 w 176"/>
                <a:gd name="T49" fmla="*/ 2147483646 h 201"/>
                <a:gd name="T50" fmla="*/ 2147483646 w 176"/>
                <a:gd name="T51" fmla="*/ 2147483646 h 201"/>
                <a:gd name="T52" fmla="*/ 2147483646 w 176"/>
                <a:gd name="T53" fmla="*/ 2147483646 h 201"/>
                <a:gd name="T54" fmla="*/ 2147483646 w 176"/>
                <a:gd name="T55" fmla="*/ 2147483646 h 201"/>
                <a:gd name="T56" fmla="*/ 2147483646 w 176"/>
                <a:gd name="T57" fmla="*/ 2147483646 h 201"/>
                <a:gd name="T58" fmla="*/ 2147483646 w 176"/>
                <a:gd name="T59" fmla="*/ 2147483646 h 201"/>
                <a:gd name="T60" fmla="*/ 2147483646 w 176"/>
                <a:gd name="T61" fmla="*/ 2147483646 h 201"/>
                <a:gd name="T62" fmla="*/ 2147483646 w 176"/>
                <a:gd name="T63" fmla="*/ 2147483646 h 201"/>
                <a:gd name="T64" fmla="*/ 2147483646 w 176"/>
                <a:gd name="T65" fmla="*/ 2147483646 h 201"/>
                <a:gd name="T66" fmla="*/ 2147483646 w 176"/>
                <a:gd name="T67" fmla="*/ 2147483646 h 201"/>
                <a:gd name="T68" fmla="*/ 2147483646 w 176"/>
                <a:gd name="T69" fmla="*/ 2147483646 h 201"/>
                <a:gd name="T70" fmla="*/ 2147483646 w 176"/>
                <a:gd name="T71" fmla="*/ 0 h 201"/>
                <a:gd name="T72" fmla="*/ 2147483646 w 176"/>
                <a:gd name="T73" fmla="*/ 2147483646 h 201"/>
                <a:gd name="T74" fmla="*/ 2147483646 w 176"/>
                <a:gd name="T75" fmla="*/ 2147483646 h 201"/>
                <a:gd name="T76" fmla="*/ 2147483646 w 176"/>
                <a:gd name="T77" fmla="*/ 2147483646 h 201"/>
                <a:gd name="T78" fmla="*/ 2147483646 w 176"/>
                <a:gd name="T79" fmla="*/ 2147483646 h 201"/>
                <a:gd name="T80" fmla="*/ 2147483646 w 176"/>
                <a:gd name="T81" fmla="*/ 2147483646 h 201"/>
                <a:gd name="T82" fmla="*/ 2147483646 w 176"/>
                <a:gd name="T83" fmla="*/ 2147483646 h 201"/>
                <a:gd name="T84" fmla="*/ 2147483646 w 176"/>
                <a:gd name="T85" fmla="*/ 2147483646 h 201"/>
                <a:gd name="T86" fmla="*/ 2147483646 w 176"/>
                <a:gd name="T87" fmla="*/ 2147483646 h 201"/>
                <a:gd name="T88" fmla="*/ 2147483646 w 176"/>
                <a:gd name="T89" fmla="*/ 2147483646 h 201"/>
                <a:gd name="T90" fmla="*/ 2147483646 w 176"/>
                <a:gd name="T91" fmla="*/ 2147483646 h 201"/>
                <a:gd name="T92" fmla="*/ 2147483646 w 176"/>
                <a:gd name="T93" fmla="*/ 2147483646 h 2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76" h="201">
                  <a:moveTo>
                    <a:pt x="29" y="113"/>
                  </a:moveTo>
                  <a:lnTo>
                    <a:pt x="28" y="113"/>
                  </a:lnTo>
                  <a:lnTo>
                    <a:pt x="25" y="112"/>
                  </a:lnTo>
                  <a:lnTo>
                    <a:pt x="18" y="111"/>
                  </a:lnTo>
                  <a:lnTo>
                    <a:pt x="14" y="112"/>
                  </a:lnTo>
                  <a:lnTo>
                    <a:pt x="8" y="113"/>
                  </a:lnTo>
                  <a:lnTo>
                    <a:pt x="4" y="119"/>
                  </a:lnTo>
                  <a:lnTo>
                    <a:pt x="2" y="125"/>
                  </a:lnTo>
                  <a:lnTo>
                    <a:pt x="0" y="133"/>
                  </a:lnTo>
                  <a:lnTo>
                    <a:pt x="3" y="140"/>
                  </a:lnTo>
                  <a:lnTo>
                    <a:pt x="7" y="145"/>
                  </a:lnTo>
                  <a:lnTo>
                    <a:pt x="11" y="151"/>
                  </a:lnTo>
                  <a:lnTo>
                    <a:pt x="21" y="156"/>
                  </a:lnTo>
                  <a:lnTo>
                    <a:pt x="25" y="157"/>
                  </a:lnTo>
                  <a:lnTo>
                    <a:pt x="27" y="159"/>
                  </a:lnTo>
                  <a:lnTo>
                    <a:pt x="39" y="176"/>
                  </a:lnTo>
                  <a:lnTo>
                    <a:pt x="53" y="189"/>
                  </a:lnTo>
                  <a:lnTo>
                    <a:pt x="71" y="199"/>
                  </a:lnTo>
                  <a:lnTo>
                    <a:pt x="80" y="201"/>
                  </a:lnTo>
                  <a:lnTo>
                    <a:pt x="91" y="201"/>
                  </a:lnTo>
                  <a:lnTo>
                    <a:pt x="108" y="200"/>
                  </a:lnTo>
                  <a:lnTo>
                    <a:pt x="124" y="193"/>
                  </a:lnTo>
                  <a:lnTo>
                    <a:pt x="139" y="184"/>
                  </a:lnTo>
                  <a:lnTo>
                    <a:pt x="150" y="172"/>
                  </a:lnTo>
                  <a:lnTo>
                    <a:pt x="161" y="157"/>
                  </a:lnTo>
                  <a:lnTo>
                    <a:pt x="169" y="140"/>
                  </a:lnTo>
                  <a:lnTo>
                    <a:pt x="174" y="121"/>
                  </a:lnTo>
                  <a:lnTo>
                    <a:pt x="176" y="101"/>
                  </a:lnTo>
                  <a:lnTo>
                    <a:pt x="174" y="81"/>
                  </a:lnTo>
                  <a:lnTo>
                    <a:pt x="169" y="61"/>
                  </a:lnTo>
                  <a:lnTo>
                    <a:pt x="161" y="44"/>
                  </a:lnTo>
                  <a:lnTo>
                    <a:pt x="150" y="29"/>
                  </a:lnTo>
                  <a:lnTo>
                    <a:pt x="139" y="17"/>
                  </a:lnTo>
                  <a:lnTo>
                    <a:pt x="124" y="8"/>
                  </a:lnTo>
                  <a:lnTo>
                    <a:pt x="108" y="3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88" y="3"/>
                  </a:lnTo>
                  <a:lnTo>
                    <a:pt x="80" y="9"/>
                  </a:lnTo>
                  <a:lnTo>
                    <a:pt x="69" y="20"/>
                  </a:lnTo>
                  <a:lnTo>
                    <a:pt x="57" y="35"/>
                  </a:lnTo>
                  <a:lnTo>
                    <a:pt x="47" y="52"/>
                  </a:lnTo>
                  <a:lnTo>
                    <a:pt x="36" y="71"/>
                  </a:lnTo>
                  <a:lnTo>
                    <a:pt x="31" y="92"/>
                  </a:lnTo>
                  <a:lnTo>
                    <a:pt x="29" y="103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129">
              <a:extLst>
                <a:ext uri="{FF2B5EF4-FFF2-40B4-BE49-F238E27FC236}">
                  <a16:creationId xmlns:a16="http://schemas.microsoft.com/office/drawing/2014/main" id="{E14CD7E0-FCAC-9806-F76E-5DD3E8F33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684262"/>
              <a:ext cx="143070" cy="53144"/>
            </a:xfrm>
            <a:custGeom>
              <a:avLst/>
              <a:gdLst>
                <a:gd name="T0" fmla="*/ 0 w 35"/>
                <a:gd name="T1" fmla="*/ 2147483646 h 19"/>
                <a:gd name="T2" fmla="*/ 2147483646 w 35"/>
                <a:gd name="T3" fmla="*/ 2147483646 h 19"/>
                <a:gd name="T4" fmla="*/ 2147483646 w 35"/>
                <a:gd name="T5" fmla="*/ 2147483646 h 19"/>
                <a:gd name="T6" fmla="*/ 2147483646 w 35"/>
                <a:gd name="T7" fmla="*/ 2147483646 h 19"/>
                <a:gd name="T8" fmla="*/ 2147483646 w 35"/>
                <a:gd name="T9" fmla="*/ 0 h 19"/>
                <a:gd name="T10" fmla="*/ 2147483646 w 3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9">
                  <a:moveTo>
                    <a:pt x="0" y="19"/>
                  </a:moveTo>
                  <a:lnTo>
                    <a:pt x="4" y="11"/>
                  </a:lnTo>
                  <a:lnTo>
                    <a:pt x="11" y="5"/>
                  </a:lnTo>
                  <a:lnTo>
                    <a:pt x="20" y="1"/>
                  </a:lnTo>
                  <a:lnTo>
                    <a:pt x="29" y="0"/>
                  </a:lnTo>
                  <a:lnTo>
                    <a:pt x="35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130">
              <a:extLst>
                <a:ext uri="{FF2B5EF4-FFF2-40B4-BE49-F238E27FC236}">
                  <a16:creationId xmlns:a16="http://schemas.microsoft.com/office/drawing/2014/main" id="{98AA6053-D370-6204-7068-8DB852623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616" y="1675869"/>
              <a:ext cx="118544" cy="53144"/>
            </a:xfrm>
            <a:custGeom>
              <a:avLst/>
              <a:gdLst>
                <a:gd name="T0" fmla="*/ 0 w 29"/>
                <a:gd name="T1" fmla="*/ 0 h 19"/>
                <a:gd name="T2" fmla="*/ 0 w 29"/>
                <a:gd name="T3" fmla="*/ 0 h 19"/>
                <a:gd name="T4" fmla="*/ 2147483646 w 29"/>
                <a:gd name="T5" fmla="*/ 0 h 19"/>
                <a:gd name="T6" fmla="*/ 2147483646 w 29"/>
                <a:gd name="T7" fmla="*/ 2147483646 h 19"/>
                <a:gd name="T8" fmla="*/ 2147483646 w 29"/>
                <a:gd name="T9" fmla="*/ 2147483646 h 19"/>
                <a:gd name="T10" fmla="*/ 2147483646 w 29"/>
                <a:gd name="T11" fmla="*/ 2147483646 h 19"/>
                <a:gd name="T12" fmla="*/ 2147483646 w 29"/>
                <a:gd name="T13" fmla="*/ 2147483646 h 19"/>
                <a:gd name="T14" fmla="*/ 2147483646 w 29"/>
                <a:gd name="T15" fmla="*/ 2147483646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20" y="7"/>
                  </a:lnTo>
                  <a:lnTo>
                    <a:pt x="25" y="12"/>
                  </a:lnTo>
                  <a:lnTo>
                    <a:pt x="29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31">
              <a:extLst>
                <a:ext uri="{FF2B5EF4-FFF2-40B4-BE49-F238E27FC236}">
                  <a16:creationId xmlns:a16="http://schemas.microsoft.com/office/drawing/2014/main" id="{E6C392AF-0EAA-81CA-C922-9D1D7AB90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19" y="1742997"/>
              <a:ext cx="40878" cy="30765"/>
            </a:xfrm>
            <a:custGeom>
              <a:avLst/>
              <a:gdLst>
                <a:gd name="T0" fmla="*/ 2147483646 w 10"/>
                <a:gd name="T1" fmla="*/ 2147483646 h 11"/>
                <a:gd name="T2" fmla="*/ 2147483646 w 10"/>
                <a:gd name="T3" fmla="*/ 2147483646 h 11"/>
                <a:gd name="T4" fmla="*/ 2147483646 w 10"/>
                <a:gd name="T5" fmla="*/ 2147483646 h 11"/>
                <a:gd name="T6" fmla="*/ 2147483646 w 10"/>
                <a:gd name="T7" fmla="*/ 2147483646 h 11"/>
                <a:gd name="T8" fmla="*/ 0 w 10"/>
                <a:gd name="T9" fmla="*/ 2147483646 h 11"/>
                <a:gd name="T10" fmla="*/ 2147483646 w 10"/>
                <a:gd name="T11" fmla="*/ 2147483646 h 11"/>
                <a:gd name="T12" fmla="*/ 2147483646 w 10"/>
                <a:gd name="T13" fmla="*/ 0 h 11"/>
                <a:gd name="T14" fmla="*/ 2147483646 w 10"/>
                <a:gd name="T15" fmla="*/ 2147483646 h 11"/>
                <a:gd name="T16" fmla="*/ 2147483646 w 10"/>
                <a:gd name="T17" fmla="*/ 2147483646 h 11"/>
                <a:gd name="T18" fmla="*/ 2147483646 w 10"/>
                <a:gd name="T19" fmla="*/ 214748364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1">
                  <a:moveTo>
                    <a:pt x="10" y="6"/>
                  </a:moveTo>
                  <a:lnTo>
                    <a:pt x="9" y="10"/>
                  </a:lnTo>
                  <a:lnTo>
                    <a:pt x="5" y="11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132">
              <a:extLst>
                <a:ext uri="{FF2B5EF4-FFF2-40B4-BE49-F238E27FC236}">
                  <a16:creationId xmlns:a16="http://schemas.microsoft.com/office/drawing/2014/main" id="{BCABD915-E23F-E874-4D89-669EA353B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268" y="1754185"/>
              <a:ext cx="49053" cy="33563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0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0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2147483646 w 12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9" y="11"/>
                  </a:lnTo>
                  <a:lnTo>
                    <a:pt x="5" y="12"/>
                  </a:lnTo>
                  <a:lnTo>
                    <a:pt x="1" y="11"/>
                  </a:ln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133">
              <a:extLst>
                <a:ext uri="{FF2B5EF4-FFF2-40B4-BE49-F238E27FC236}">
                  <a16:creationId xmlns:a16="http://schemas.microsoft.com/office/drawing/2014/main" id="{917F68F5-0B0E-FF24-0350-F890D29D3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214" y="1729013"/>
              <a:ext cx="98103" cy="159426"/>
            </a:xfrm>
            <a:custGeom>
              <a:avLst/>
              <a:gdLst>
                <a:gd name="T0" fmla="*/ 2147483646 w 24"/>
                <a:gd name="T1" fmla="*/ 0 h 57"/>
                <a:gd name="T2" fmla="*/ 2147483646 w 24"/>
                <a:gd name="T3" fmla="*/ 2147483646 h 57"/>
                <a:gd name="T4" fmla="*/ 0 w 24"/>
                <a:gd name="T5" fmla="*/ 2147483646 h 57"/>
                <a:gd name="T6" fmla="*/ 0 w 24"/>
                <a:gd name="T7" fmla="*/ 2147483646 h 57"/>
                <a:gd name="T8" fmla="*/ 2147483646 w 24"/>
                <a:gd name="T9" fmla="*/ 2147483646 h 57"/>
                <a:gd name="T10" fmla="*/ 2147483646 w 24"/>
                <a:gd name="T11" fmla="*/ 2147483646 h 57"/>
                <a:gd name="T12" fmla="*/ 2147483646 w 24"/>
                <a:gd name="T13" fmla="*/ 2147483646 h 57"/>
                <a:gd name="T14" fmla="*/ 2147483646 w 24"/>
                <a:gd name="T15" fmla="*/ 2147483646 h 57"/>
                <a:gd name="T16" fmla="*/ 2147483646 w 24"/>
                <a:gd name="T17" fmla="*/ 2147483646 h 57"/>
                <a:gd name="T18" fmla="*/ 2147483646 w 24"/>
                <a:gd name="T19" fmla="*/ 2147483646 h 57"/>
                <a:gd name="T20" fmla="*/ 2147483646 w 24"/>
                <a:gd name="T21" fmla="*/ 2147483646 h 57"/>
                <a:gd name="T22" fmla="*/ 2147483646 w 24"/>
                <a:gd name="T23" fmla="*/ 2147483646 h 57"/>
                <a:gd name="T24" fmla="*/ 2147483646 w 24"/>
                <a:gd name="T25" fmla="*/ 2147483646 h 57"/>
                <a:gd name="T26" fmla="*/ 2147483646 w 24"/>
                <a:gd name="T27" fmla="*/ 2147483646 h 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57">
                  <a:moveTo>
                    <a:pt x="1" y="0"/>
                  </a:moveTo>
                  <a:lnTo>
                    <a:pt x="1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20"/>
                  </a:lnTo>
                  <a:lnTo>
                    <a:pt x="7" y="27"/>
                  </a:lnTo>
                  <a:lnTo>
                    <a:pt x="11" y="32"/>
                  </a:lnTo>
                  <a:lnTo>
                    <a:pt x="17" y="36"/>
                  </a:lnTo>
                  <a:lnTo>
                    <a:pt x="21" y="40"/>
                  </a:lnTo>
                  <a:lnTo>
                    <a:pt x="24" y="43"/>
                  </a:lnTo>
                  <a:lnTo>
                    <a:pt x="24" y="45"/>
                  </a:lnTo>
                  <a:lnTo>
                    <a:pt x="21" y="52"/>
                  </a:lnTo>
                  <a:lnTo>
                    <a:pt x="15" y="56"/>
                  </a:lnTo>
                  <a:lnTo>
                    <a:pt x="9" y="5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Freeform 134">
              <a:extLst>
                <a:ext uri="{FF2B5EF4-FFF2-40B4-BE49-F238E27FC236}">
                  <a16:creationId xmlns:a16="http://schemas.microsoft.com/office/drawing/2014/main" id="{E5BFA980-2B23-4C9B-A19A-FB8BBF019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742" y="1944376"/>
              <a:ext cx="171682" cy="53144"/>
            </a:xfrm>
            <a:custGeom>
              <a:avLst/>
              <a:gdLst>
                <a:gd name="T0" fmla="*/ 0 w 42"/>
                <a:gd name="T1" fmla="*/ 0 h 19"/>
                <a:gd name="T2" fmla="*/ 0 w 42"/>
                <a:gd name="T3" fmla="*/ 2147483646 h 19"/>
                <a:gd name="T4" fmla="*/ 2147483646 w 42"/>
                <a:gd name="T5" fmla="*/ 2147483646 h 19"/>
                <a:gd name="T6" fmla="*/ 2147483646 w 42"/>
                <a:gd name="T7" fmla="*/ 2147483646 h 19"/>
                <a:gd name="T8" fmla="*/ 2147483646 w 42"/>
                <a:gd name="T9" fmla="*/ 2147483646 h 19"/>
                <a:gd name="T10" fmla="*/ 2147483646 w 42"/>
                <a:gd name="T11" fmla="*/ 2147483646 h 19"/>
                <a:gd name="T12" fmla="*/ 2147483646 w 42"/>
                <a:gd name="T13" fmla="*/ 2147483646 h 19"/>
                <a:gd name="T14" fmla="*/ 2147483646 w 42"/>
                <a:gd name="T15" fmla="*/ 2147483646 h 19"/>
                <a:gd name="T16" fmla="*/ 2147483646 w 42"/>
                <a:gd name="T17" fmla="*/ 2147483646 h 19"/>
                <a:gd name="T18" fmla="*/ 2147483646 w 42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19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5" y="15"/>
                  </a:lnTo>
                  <a:lnTo>
                    <a:pt x="24" y="19"/>
                  </a:lnTo>
                  <a:lnTo>
                    <a:pt x="34" y="19"/>
                  </a:lnTo>
                  <a:lnTo>
                    <a:pt x="40" y="18"/>
                  </a:lnTo>
                  <a:lnTo>
                    <a:pt x="42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135">
              <a:extLst>
                <a:ext uri="{FF2B5EF4-FFF2-40B4-BE49-F238E27FC236}">
                  <a16:creationId xmlns:a16="http://schemas.microsoft.com/office/drawing/2014/main" id="{0C78C2E4-9524-F8C0-6CB2-BE37BB61D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06" y="1922001"/>
              <a:ext cx="85841" cy="22374"/>
            </a:xfrm>
            <a:custGeom>
              <a:avLst/>
              <a:gdLst>
                <a:gd name="T0" fmla="*/ 0 w 21"/>
                <a:gd name="T1" fmla="*/ 2147483646 h 8"/>
                <a:gd name="T2" fmla="*/ 2147483646 w 21"/>
                <a:gd name="T3" fmla="*/ 2147483646 h 8"/>
                <a:gd name="T4" fmla="*/ 2147483646 w 21"/>
                <a:gd name="T5" fmla="*/ 2147483646 h 8"/>
                <a:gd name="T6" fmla="*/ 2147483646 w 21"/>
                <a:gd name="T7" fmla="*/ 2147483646 h 8"/>
                <a:gd name="T8" fmla="*/ 2147483646 w 21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8">
                  <a:moveTo>
                    <a:pt x="0" y="8"/>
                  </a:moveTo>
                  <a:lnTo>
                    <a:pt x="3" y="8"/>
                  </a:lnTo>
                  <a:lnTo>
                    <a:pt x="8" y="8"/>
                  </a:lnTo>
                  <a:lnTo>
                    <a:pt x="16" y="6"/>
                  </a:lnTo>
                  <a:lnTo>
                    <a:pt x="21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136">
              <a:extLst>
                <a:ext uri="{FF2B5EF4-FFF2-40B4-BE49-F238E27FC236}">
                  <a16:creationId xmlns:a16="http://schemas.microsoft.com/office/drawing/2014/main" id="{6B14679F-EF34-8FD9-81A8-F7E215E3C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71" y="1882843"/>
              <a:ext cx="28614" cy="13986"/>
            </a:xfrm>
            <a:custGeom>
              <a:avLst/>
              <a:gdLst>
                <a:gd name="T0" fmla="*/ 0 w 7"/>
                <a:gd name="T1" fmla="*/ 0 h 5"/>
                <a:gd name="T2" fmla="*/ 2147483646 w 7"/>
                <a:gd name="T3" fmla="*/ 0 h 5"/>
                <a:gd name="T4" fmla="*/ 2147483646 w 7"/>
                <a:gd name="T5" fmla="*/ 0 h 5"/>
                <a:gd name="T6" fmla="*/ 2147483646 w 7"/>
                <a:gd name="T7" fmla="*/ 2147483646 h 5"/>
                <a:gd name="T8" fmla="*/ 2147483646 w 7"/>
                <a:gd name="T9" fmla="*/ 2147483646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7" y="5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137">
              <a:extLst>
                <a:ext uri="{FF2B5EF4-FFF2-40B4-BE49-F238E27FC236}">
                  <a16:creationId xmlns:a16="http://schemas.microsoft.com/office/drawing/2014/main" id="{23E1FC1D-D1CB-75F0-DE62-CCE802162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4" y="1480085"/>
              <a:ext cx="858407" cy="371995"/>
            </a:xfrm>
            <a:custGeom>
              <a:avLst/>
              <a:gdLst>
                <a:gd name="T0" fmla="*/ 2147483646 w 210"/>
                <a:gd name="T1" fmla="*/ 2147483646 h 133"/>
                <a:gd name="T2" fmla="*/ 2147483646 w 210"/>
                <a:gd name="T3" fmla="*/ 2147483646 h 133"/>
                <a:gd name="T4" fmla="*/ 2147483646 w 210"/>
                <a:gd name="T5" fmla="*/ 2147483646 h 133"/>
                <a:gd name="T6" fmla="*/ 2147483646 w 210"/>
                <a:gd name="T7" fmla="*/ 2147483646 h 133"/>
                <a:gd name="T8" fmla="*/ 2147483646 w 210"/>
                <a:gd name="T9" fmla="*/ 2147483646 h 133"/>
                <a:gd name="T10" fmla="*/ 2147483646 w 210"/>
                <a:gd name="T11" fmla="*/ 2147483646 h 133"/>
                <a:gd name="T12" fmla="*/ 2147483646 w 210"/>
                <a:gd name="T13" fmla="*/ 2147483646 h 133"/>
                <a:gd name="T14" fmla="*/ 2147483646 w 210"/>
                <a:gd name="T15" fmla="*/ 2147483646 h 133"/>
                <a:gd name="T16" fmla="*/ 2147483646 w 210"/>
                <a:gd name="T17" fmla="*/ 2147483646 h 133"/>
                <a:gd name="T18" fmla="*/ 2147483646 w 210"/>
                <a:gd name="T19" fmla="*/ 2147483646 h 133"/>
                <a:gd name="T20" fmla="*/ 2147483646 w 210"/>
                <a:gd name="T21" fmla="*/ 2147483646 h 133"/>
                <a:gd name="T22" fmla="*/ 2147483646 w 210"/>
                <a:gd name="T23" fmla="*/ 2147483646 h 133"/>
                <a:gd name="T24" fmla="*/ 2147483646 w 210"/>
                <a:gd name="T25" fmla="*/ 2147483646 h 133"/>
                <a:gd name="T26" fmla="*/ 2147483646 w 210"/>
                <a:gd name="T27" fmla="*/ 2147483646 h 133"/>
                <a:gd name="T28" fmla="*/ 2147483646 w 210"/>
                <a:gd name="T29" fmla="*/ 2147483646 h 133"/>
                <a:gd name="T30" fmla="*/ 2147483646 w 210"/>
                <a:gd name="T31" fmla="*/ 2147483646 h 133"/>
                <a:gd name="T32" fmla="*/ 2147483646 w 210"/>
                <a:gd name="T33" fmla="*/ 2147483646 h 133"/>
                <a:gd name="T34" fmla="*/ 2147483646 w 210"/>
                <a:gd name="T35" fmla="*/ 2147483646 h 133"/>
                <a:gd name="T36" fmla="*/ 2147483646 w 210"/>
                <a:gd name="T37" fmla="*/ 2147483646 h 133"/>
                <a:gd name="T38" fmla="*/ 2147483646 w 210"/>
                <a:gd name="T39" fmla="*/ 2147483646 h 133"/>
                <a:gd name="T40" fmla="*/ 2147483646 w 210"/>
                <a:gd name="T41" fmla="*/ 0 h 133"/>
                <a:gd name="T42" fmla="*/ 2147483646 w 210"/>
                <a:gd name="T43" fmla="*/ 2147483646 h 133"/>
                <a:gd name="T44" fmla="*/ 2147483646 w 210"/>
                <a:gd name="T45" fmla="*/ 2147483646 h 133"/>
                <a:gd name="T46" fmla="*/ 2147483646 w 210"/>
                <a:gd name="T47" fmla="*/ 2147483646 h 133"/>
                <a:gd name="T48" fmla="*/ 2147483646 w 210"/>
                <a:gd name="T49" fmla="*/ 2147483646 h 133"/>
                <a:gd name="T50" fmla="*/ 2147483646 w 210"/>
                <a:gd name="T51" fmla="*/ 2147483646 h 133"/>
                <a:gd name="T52" fmla="*/ 2147483646 w 210"/>
                <a:gd name="T53" fmla="*/ 2147483646 h 133"/>
                <a:gd name="T54" fmla="*/ 2147483646 w 210"/>
                <a:gd name="T55" fmla="*/ 2147483646 h 133"/>
                <a:gd name="T56" fmla="*/ 2147483646 w 210"/>
                <a:gd name="T57" fmla="*/ 2147483646 h 133"/>
                <a:gd name="T58" fmla="*/ 2147483646 w 210"/>
                <a:gd name="T59" fmla="*/ 2147483646 h 133"/>
                <a:gd name="T60" fmla="*/ 2147483646 w 210"/>
                <a:gd name="T61" fmla="*/ 2147483646 h 133"/>
                <a:gd name="T62" fmla="*/ 2147483646 w 210"/>
                <a:gd name="T63" fmla="*/ 2147483646 h 133"/>
                <a:gd name="T64" fmla="*/ 2147483646 w 210"/>
                <a:gd name="T65" fmla="*/ 2147483646 h 133"/>
                <a:gd name="T66" fmla="*/ 2147483646 w 210"/>
                <a:gd name="T67" fmla="*/ 2147483646 h 133"/>
                <a:gd name="T68" fmla="*/ 2147483646 w 210"/>
                <a:gd name="T69" fmla="*/ 2147483646 h 133"/>
                <a:gd name="T70" fmla="*/ 2147483646 w 210"/>
                <a:gd name="T71" fmla="*/ 2147483646 h 1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0" h="133">
                  <a:moveTo>
                    <a:pt x="122" y="22"/>
                  </a:moveTo>
                  <a:lnTo>
                    <a:pt x="121" y="25"/>
                  </a:lnTo>
                  <a:lnTo>
                    <a:pt x="118" y="30"/>
                  </a:lnTo>
                  <a:lnTo>
                    <a:pt x="114" y="40"/>
                  </a:lnTo>
                  <a:lnTo>
                    <a:pt x="108" y="50"/>
                  </a:lnTo>
                  <a:lnTo>
                    <a:pt x="100" y="62"/>
                  </a:lnTo>
                  <a:lnTo>
                    <a:pt x="89" y="73"/>
                  </a:lnTo>
                  <a:lnTo>
                    <a:pt x="76" y="84"/>
                  </a:lnTo>
                  <a:lnTo>
                    <a:pt x="60" y="92"/>
                  </a:lnTo>
                  <a:lnTo>
                    <a:pt x="60" y="94"/>
                  </a:lnTo>
                  <a:lnTo>
                    <a:pt x="60" y="98"/>
                  </a:lnTo>
                  <a:lnTo>
                    <a:pt x="60" y="106"/>
                  </a:lnTo>
                  <a:lnTo>
                    <a:pt x="60" y="114"/>
                  </a:lnTo>
                  <a:lnTo>
                    <a:pt x="61" y="122"/>
                  </a:lnTo>
                  <a:lnTo>
                    <a:pt x="61" y="128"/>
                  </a:lnTo>
                  <a:lnTo>
                    <a:pt x="58" y="132"/>
                  </a:lnTo>
                  <a:lnTo>
                    <a:pt x="54" y="133"/>
                  </a:lnTo>
                  <a:lnTo>
                    <a:pt x="53" y="133"/>
                  </a:lnTo>
                  <a:lnTo>
                    <a:pt x="48" y="132"/>
                  </a:lnTo>
                  <a:lnTo>
                    <a:pt x="39" y="130"/>
                  </a:lnTo>
                  <a:lnTo>
                    <a:pt x="28" y="129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6"/>
                  </a:lnTo>
                  <a:lnTo>
                    <a:pt x="23" y="121"/>
                  </a:lnTo>
                  <a:lnTo>
                    <a:pt x="21" y="116"/>
                  </a:lnTo>
                  <a:lnTo>
                    <a:pt x="20" y="108"/>
                  </a:lnTo>
                  <a:lnTo>
                    <a:pt x="16" y="92"/>
                  </a:lnTo>
                  <a:lnTo>
                    <a:pt x="13" y="84"/>
                  </a:lnTo>
                  <a:lnTo>
                    <a:pt x="11" y="77"/>
                  </a:lnTo>
                  <a:lnTo>
                    <a:pt x="5" y="66"/>
                  </a:lnTo>
                  <a:lnTo>
                    <a:pt x="1" y="54"/>
                  </a:lnTo>
                  <a:lnTo>
                    <a:pt x="0" y="44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11" y="26"/>
                  </a:lnTo>
                  <a:lnTo>
                    <a:pt x="17" y="20"/>
                  </a:lnTo>
                  <a:lnTo>
                    <a:pt x="28" y="14"/>
                  </a:lnTo>
                  <a:lnTo>
                    <a:pt x="41" y="9"/>
                  </a:lnTo>
                  <a:lnTo>
                    <a:pt x="57" y="5"/>
                  </a:lnTo>
                  <a:lnTo>
                    <a:pt x="74" y="2"/>
                  </a:lnTo>
                  <a:lnTo>
                    <a:pt x="96" y="0"/>
                  </a:lnTo>
                  <a:lnTo>
                    <a:pt x="118" y="1"/>
                  </a:lnTo>
                  <a:lnTo>
                    <a:pt x="121" y="1"/>
                  </a:lnTo>
                  <a:lnTo>
                    <a:pt x="125" y="0"/>
                  </a:lnTo>
                  <a:lnTo>
                    <a:pt x="132" y="1"/>
                  </a:lnTo>
                  <a:lnTo>
                    <a:pt x="142" y="4"/>
                  </a:lnTo>
                  <a:lnTo>
                    <a:pt x="153" y="8"/>
                  </a:lnTo>
                  <a:lnTo>
                    <a:pt x="165" y="10"/>
                  </a:lnTo>
                  <a:lnTo>
                    <a:pt x="189" y="13"/>
                  </a:lnTo>
                  <a:lnTo>
                    <a:pt x="195" y="14"/>
                  </a:lnTo>
                  <a:lnTo>
                    <a:pt x="199" y="18"/>
                  </a:lnTo>
                  <a:lnTo>
                    <a:pt x="207" y="28"/>
                  </a:lnTo>
                  <a:lnTo>
                    <a:pt x="210" y="40"/>
                  </a:lnTo>
                  <a:lnTo>
                    <a:pt x="207" y="52"/>
                  </a:lnTo>
                  <a:lnTo>
                    <a:pt x="207" y="53"/>
                  </a:lnTo>
                  <a:lnTo>
                    <a:pt x="206" y="54"/>
                  </a:lnTo>
                  <a:lnTo>
                    <a:pt x="202" y="62"/>
                  </a:lnTo>
                  <a:lnTo>
                    <a:pt x="195" y="68"/>
                  </a:lnTo>
                  <a:lnTo>
                    <a:pt x="190" y="69"/>
                  </a:lnTo>
                  <a:lnTo>
                    <a:pt x="183" y="68"/>
                  </a:lnTo>
                  <a:lnTo>
                    <a:pt x="182" y="68"/>
                  </a:lnTo>
                  <a:lnTo>
                    <a:pt x="178" y="65"/>
                  </a:lnTo>
                  <a:lnTo>
                    <a:pt x="173" y="62"/>
                  </a:lnTo>
                  <a:lnTo>
                    <a:pt x="166" y="56"/>
                  </a:lnTo>
                  <a:lnTo>
                    <a:pt x="161" y="52"/>
                  </a:lnTo>
                  <a:lnTo>
                    <a:pt x="154" y="46"/>
                  </a:lnTo>
                  <a:lnTo>
                    <a:pt x="140" y="36"/>
                  </a:lnTo>
                  <a:lnTo>
                    <a:pt x="133" y="30"/>
                  </a:lnTo>
                  <a:lnTo>
                    <a:pt x="128" y="26"/>
                  </a:lnTo>
                  <a:lnTo>
                    <a:pt x="124" y="24"/>
                  </a:lnTo>
                  <a:lnTo>
                    <a:pt x="122" y="22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Freeform 138">
              <a:extLst>
                <a:ext uri="{FF2B5EF4-FFF2-40B4-BE49-F238E27FC236}">
                  <a16:creationId xmlns:a16="http://schemas.microsoft.com/office/drawing/2014/main" id="{1375C1A9-BB98-3B55-0B96-FD260D602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1740201"/>
              <a:ext cx="359715" cy="268507"/>
            </a:xfrm>
            <a:custGeom>
              <a:avLst/>
              <a:gdLst>
                <a:gd name="T0" fmla="*/ 2147483646 w 88"/>
                <a:gd name="T1" fmla="*/ 2147483646 h 96"/>
                <a:gd name="T2" fmla="*/ 2147483646 w 88"/>
                <a:gd name="T3" fmla="*/ 2147483646 h 96"/>
                <a:gd name="T4" fmla="*/ 2147483646 w 88"/>
                <a:gd name="T5" fmla="*/ 2147483646 h 96"/>
                <a:gd name="T6" fmla="*/ 2147483646 w 88"/>
                <a:gd name="T7" fmla="*/ 2147483646 h 96"/>
                <a:gd name="T8" fmla="*/ 2147483646 w 88"/>
                <a:gd name="T9" fmla="*/ 2147483646 h 96"/>
                <a:gd name="T10" fmla="*/ 2147483646 w 88"/>
                <a:gd name="T11" fmla="*/ 2147483646 h 96"/>
                <a:gd name="T12" fmla="*/ 2147483646 w 88"/>
                <a:gd name="T13" fmla="*/ 2147483646 h 96"/>
                <a:gd name="T14" fmla="*/ 2147483646 w 88"/>
                <a:gd name="T15" fmla="*/ 2147483646 h 96"/>
                <a:gd name="T16" fmla="*/ 2147483646 w 88"/>
                <a:gd name="T17" fmla="*/ 2147483646 h 96"/>
                <a:gd name="T18" fmla="*/ 2147483646 w 88"/>
                <a:gd name="T19" fmla="*/ 2147483646 h 96"/>
                <a:gd name="T20" fmla="*/ 2147483646 w 88"/>
                <a:gd name="T21" fmla="*/ 2147483646 h 96"/>
                <a:gd name="T22" fmla="*/ 2147483646 w 88"/>
                <a:gd name="T23" fmla="*/ 2147483646 h 96"/>
                <a:gd name="T24" fmla="*/ 2147483646 w 88"/>
                <a:gd name="T25" fmla="*/ 2147483646 h 96"/>
                <a:gd name="T26" fmla="*/ 2147483646 w 88"/>
                <a:gd name="T27" fmla="*/ 2147483646 h 96"/>
                <a:gd name="T28" fmla="*/ 2147483646 w 88"/>
                <a:gd name="T29" fmla="*/ 0 h 96"/>
                <a:gd name="T30" fmla="*/ 2147483646 w 88"/>
                <a:gd name="T31" fmla="*/ 2147483646 h 96"/>
                <a:gd name="T32" fmla="*/ 2147483646 w 88"/>
                <a:gd name="T33" fmla="*/ 2147483646 h 96"/>
                <a:gd name="T34" fmla="*/ 2147483646 w 88"/>
                <a:gd name="T35" fmla="*/ 2147483646 h 96"/>
                <a:gd name="T36" fmla="*/ 2147483646 w 88"/>
                <a:gd name="T37" fmla="*/ 2147483646 h 96"/>
                <a:gd name="T38" fmla="*/ 2147483646 w 88"/>
                <a:gd name="T39" fmla="*/ 2147483646 h 96"/>
                <a:gd name="T40" fmla="*/ 2147483646 w 88"/>
                <a:gd name="T41" fmla="*/ 2147483646 h 96"/>
                <a:gd name="T42" fmla="*/ 2147483646 w 88"/>
                <a:gd name="T43" fmla="*/ 2147483646 h 96"/>
                <a:gd name="T44" fmla="*/ 2147483646 w 88"/>
                <a:gd name="T45" fmla="*/ 2147483646 h 96"/>
                <a:gd name="T46" fmla="*/ 0 w 88"/>
                <a:gd name="T47" fmla="*/ 2147483646 h 96"/>
                <a:gd name="T48" fmla="*/ 2147483646 w 88"/>
                <a:gd name="T49" fmla="*/ 2147483646 h 9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8" h="96">
                  <a:moveTo>
                    <a:pt x="12" y="96"/>
                  </a:moveTo>
                  <a:lnTo>
                    <a:pt x="26" y="81"/>
                  </a:lnTo>
                  <a:lnTo>
                    <a:pt x="38" y="68"/>
                  </a:lnTo>
                  <a:lnTo>
                    <a:pt x="47" y="57"/>
                  </a:lnTo>
                  <a:lnTo>
                    <a:pt x="56" y="48"/>
                  </a:lnTo>
                  <a:lnTo>
                    <a:pt x="70" y="33"/>
                  </a:lnTo>
                  <a:lnTo>
                    <a:pt x="79" y="23"/>
                  </a:lnTo>
                  <a:lnTo>
                    <a:pt x="84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7"/>
                  </a:lnTo>
                  <a:lnTo>
                    <a:pt x="83" y="3"/>
                  </a:lnTo>
                  <a:lnTo>
                    <a:pt x="75" y="0"/>
                  </a:lnTo>
                  <a:lnTo>
                    <a:pt x="70" y="7"/>
                  </a:lnTo>
                  <a:lnTo>
                    <a:pt x="59" y="17"/>
                  </a:lnTo>
                  <a:lnTo>
                    <a:pt x="47" y="32"/>
                  </a:lnTo>
                  <a:lnTo>
                    <a:pt x="34" y="47"/>
                  </a:lnTo>
                  <a:lnTo>
                    <a:pt x="22" y="61"/>
                  </a:lnTo>
                  <a:lnTo>
                    <a:pt x="11" y="73"/>
                  </a:lnTo>
                  <a:lnTo>
                    <a:pt x="3" y="83"/>
                  </a:lnTo>
                  <a:lnTo>
                    <a:pt x="2" y="85"/>
                  </a:lnTo>
                  <a:lnTo>
                    <a:pt x="0" y="85"/>
                  </a:lnTo>
                  <a:lnTo>
                    <a:pt x="12" y="96"/>
                  </a:lnTo>
                  <a:close/>
                </a:path>
              </a:pathLst>
            </a:custGeom>
            <a:solidFill>
              <a:srgbClr val="809CC9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139">
              <a:extLst>
                <a:ext uri="{FF2B5EF4-FFF2-40B4-BE49-F238E27FC236}">
                  <a16:creationId xmlns:a16="http://schemas.microsoft.com/office/drawing/2014/main" id="{76D72DAD-302D-8C78-920D-0C75301A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702" y="1977941"/>
              <a:ext cx="102192" cy="78314"/>
            </a:xfrm>
            <a:custGeom>
              <a:avLst/>
              <a:gdLst>
                <a:gd name="T0" fmla="*/ 0 w 25"/>
                <a:gd name="T1" fmla="*/ 2147483646 h 28"/>
                <a:gd name="T2" fmla="*/ 2147483646 w 25"/>
                <a:gd name="T3" fmla="*/ 2147483646 h 28"/>
                <a:gd name="T4" fmla="*/ 2147483646 w 25"/>
                <a:gd name="T5" fmla="*/ 2147483646 h 28"/>
                <a:gd name="T6" fmla="*/ 2147483646 w 25"/>
                <a:gd name="T7" fmla="*/ 2147483646 h 28"/>
                <a:gd name="T8" fmla="*/ 2147483646 w 25"/>
                <a:gd name="T9" fmla="*/ 2147483646 h 28"/>
                <a:gd name="T10" fmla="*/ 2147483646 w 25"/>
                <a:gd name="T11" fmla="*/ 2147483646 h 28"/>
                <a:gd name="T12" fmla="*/ 2147483646 w 25"/>
                <a:gd name="T13" fmla="*/ 2147483646 h 28"/>
                <a:gd name="T14" fmla="*/ 2147483646 w 25"/>
                <a:gd name="T15" fmla="*/ 2147483646 h 28"/>
                <a:gd name="T16" fmla="*/ 2147483646 w 25"/>
                <a:gd name="T17" fmla="*/ 2147483646 h 28"/>
                <a:gd name="T18" fmla="*/ 2147483646 w 25"/>
                <a:gd name="T19" fmla="*/ 2147483646 h 28"/>
                <a:gd name="T20" fmla="*/ 2147483646 w 25"/>
                <a:gd name="T21" fmla="*/ 0 h 28"/>
                <a:gd name="T22" fmla="*/ 0 w 25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28">
                  <a:moveTo>
                    <a:pt x="0" y="28"/>
                  </a:moveTo>
                  <a:lnTo>
                    <a:pt x="9" y="23"/>
                  </a:lnTo>
                  <a:lnTo>
                    <a:pt x="15" y="18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4" y="10"/>
                  </a:lnTo>
                  <a:lnTo>
                    <a:pt x="23" y="6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Freeform 140">
              <a:extLst>
                <a:ext uri="{FF2B5EF4-FFF2-40B4-BE49-F238E27FC236}">
                  <a16:creationId xmlns:a16="http://schemas.microsoft.com/office/drawing/2014/main" id="{F6630FC1-FB3D-3254-C6C5-F231B7FBB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719" y="1885641"/>
              <a:ext cx="253433" cy="226553"/>
            </a:xfrm>
            <a:custGeom>
              <a:avLst/>
              <a:gdLst>
                <a:gd name="T0" fmla="*/ 2147483646 w 62"/>
                <a:gd name="T1" fmla="*/ 2147483646 h 81"/>
                <a:gd name="T2" fmla="*/ 2147483646 w 62"/>
                <a:gd name="T3" fmla="*/ 2147483646 h 81"/>
                <a:gd name="T4" fmla="*/ 2147483646 w 62"/>
                <a:gd name="T5" fmla="*/ 2147483646 h 81"/>
                <a:gd name="T6" fmla="*/ 0 w 62"/>
                <a:gd name="T7" fmla="*/ 2147483646 h 81"/>
                <a:gd name="T8" fmla="*/ 2147483646 w 62"/>
                <a:gd name="T9" fmla="*/ 2147483646 h 81"/>
                <a:gd name="T10" fmla="*/ 2147483646 w 62"/>
                <a:gd name="T11" fmla="*/ 2147483646 h 81"/>
                <a:gd name="T12" fmla="*/ 2147483646 w 62"/>
                <a:gd name="T13" fmla="*/ 2147483646 h 81"/>
                <a:gd name="T14" fmla="*/ 2147483646 w 62"/>
                <a:gd name="T15" fmla="*/ 2147483646 h 81"/>
                <a:gd name="T16" fmla="*/ 2147483646 w 62"/>
                <a:gd name="T17" fmla="*/ 2147483646 h 81"/>
                <a:gd name="T18" fmla="*/ 2147483646 w 62"/>
                <a:gd name="T19" fmla="*/ 2147483646 h 81"/>
                <a:gd name="T20" fmla="*/ 2147483646 w 62"/>
                <a:gd name="T21" fmla="*/ 2147483646 h 81"/>
                <a:gd name="T22" fmla="*/ 2147483646 w 62"/>
                <a:gd name="T23" fmla="*/ 0 h 81"/>
                <a:gd name="T24" fmla="*/ 2147483646 w 62"/>
                <a:gd name="T25" fmla="*/ 2147483646 h 81"/>
                <a:gd name="T26" fmla="*/ 2147483646 w 62"/>
                <a:gd name="T27" fmla="*/ 2147483646 h 81"/>
                <a:gd name="T28" fmla="*/ 2147483646 w 62"/>
                <a:gd name="T29" fmla="*/ 2147483646 h 81"/>
                <a:gd name="T30" fmla="*/ 2147483646 w 62"/>
                <a:gd name="T31" fmla="*/ 2147483646 h 81"/>
                <a:gd name="T32" fmla="*/ 2147483646 w 62"/>
                <a:gd name="T33" fmla="*/ 2147483646 h 81"/>
                <a:gd name="T34" fmla="*/ 2147483646 w 62"/>
                <a:gd name="T35" fmla="*/ 2147483646 h 81"/>
                <a:gd name="T36" fmla="*/ 2147483646 w 62"/>
                <a:gd name="T37" fmla="*/ 2147483646 h 81"/>
                <a:gd name="T38" fmla="*/ 2147483646 w 62"/>
                <a:gd name="T39" fmla="*/ 2147483646 h 81"/>
                <a:gd name="T40" fmla="*/ 2147483646 w 62"/>
                <a:gd name="T41" fmla="*/ 2147483646 h 81"/>
                <a:gd name="T42" fmla="*/ 2147483646 w 62"/>
                <a:gd name="T43" fmla="*/ 2147483646 h 81"/>
                <a:gd name="T44" fmla="*/ 2147483646 w 62"/>
                <a:gd name="T45" fmla="*/ 2147483646 h 81"/>
                <a:gd name="T46" fmla="*/ 2147483646 w 62"/>
                <a:gd name="T47" fmla="*/ 2147483646 h 81"/>
                <a:gd name="T48" fmla="*/ 2147483646 w 62"/>
                <a:gd name="T49" fmla="*/ 2147483646 h 81"/>
                <a:gd name="T50" fmla="*/ 2147483646 w 62"/>
                <a:gd name="T51" fmla="*/ 2147483646 h 81"/>
                <a:gd name="T52" fmla="*/ 2147483646 w 62"/>
                <a:gd name="T53" fmla="*/ 2147483646 h 81"/>
                <a:gd name="T54" fmla="*/ 2147483646 w 62"/>
                <a:gd name="T55" fmla="*/ 2147483646 h 81"/>
                <a:gd name="T56" fmla="*/ 2147483646 w 62"/>
                <a:gd name="T57" fmla="*/ 2147483646 h 81"/>
                <a:gd name="T58" fmla="*/ 2147483646 w 62"/>
                <a:gd name="T59" fmla="*/ 2147483646 h 81"/>
                <a:gd name="T60" fmla="*/ 2147483646 w 62"/>
                <a:gd name="T61" fmla="*/ 2147483646 h 81"/>
                <a:gd name="T62" fmla="*/ 2147483646 w 62"/>
                <a:gd name="T63" fmla="*/ 2147483646 h 81"/>
                <a:gd name="T64" fmla="*/ 2147483646 w 62"/>
                <a:gd name="T65" fmla="*/ 2147483646 h 81"/>
                <a:gd name="T66" fmla="*/ 2147483646 w 62"/>
                <a:gd name="T67" fmla="*/ 2147483646 h 81"/>
                <a:gd name="T68" fmla="*/ 2147483646 w 62"/>
                <a:gd name="T69" fmla="*/ 2147483646 h 81"/>
                <a:gd name="T70" fmla="*/ 2147483646 w 62"/>
                <a:gd name="T71" fmla="*/ 2147483646 h 8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2" h="81">
                  <a:moveTo>
                    <a:pt x="5" y="37"/>
                  </a:moveTo>
                  <a:lnTo>
                    <a:pt x="4" y="36"/>
                  </a:lnTo>
                  <a:lnTo>
                    <a:pt x="1" y="32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5" y="12"/>
                  </a:lnTo>
                  <a:lnTo>
                    <a:pt x="12" y="9"/>
                  </a:lnTo>
                  <a:lnTo>
                    <a:pt x="17" y="8"/>
                  </a:lnTo>
                  <a:lnTo>
                    <a:pt x="24" y="7"/>
                  </a:lnTo>
                  <a:lnTo>
                    <a:pt x="30" y="4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58" y="9"/>
                  </a:lnTo>
                  <a:lnTo>
                    <a:pt x="61" y="16"/>
                  </a:lnTo>
                  <a:lnTo>
                    <a:pt x="62" y="25"/>
                  </a:lnTo>
                  <a:lnTo>
                    <a:pt x="62" y="36"/>
                  </a:lnTo>
                  <a:lnTo>
                    <a:pt x="60" y="56"/>
                  </a:lnTo>
                  <a:lnTo>
                    <a:pt x="57" y="64"/>
                  </a:lnTo>
                  <a:lnTo>
                    <a:pt x="52" y="71"/>
                  </a:lnTo>
                  <a:lnTo>
                    <a:pt x="41" y="79"/>
                  </a:lnTo>
                  <a:lnTo>
                    <a:pt x="30" y="81"/>
                  </a:lnTo>
                  <a:lnTo>
                    <a:pt x="20" y="80"/>
                  </a:lnTo>
                  <a:lnTo>
                    <a:pt x="10" y="73"/>
                  </a:lnTo>
                  <a:lnTo>
                    <a:pt x="6" y="69"/>
                  </a:lnTo>
                  <a:lnTo>
                    <a:pt x="5" y="67"/>
                  </a:lnTo>
                  <a:lnTo>
                    <a:pt x="4" y="61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5" y="56"/>
                  </a:lnTo>
                  <a:lnTo>
                    <a:pt x="2" y="51"/>
                  </a:lnTo>
                  <a:lnTo>
                    <a:pt x="1" y="44"/>
                  </a:lnTo>
                  <a:lnTo>
                    <a:pt x="2" y="41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141">
              <a:extLst>
                <a:ext uri="{FF2B5EF4-FFF2-40B4-BE49-F238E27FC236}">
                  <a16:creationId xmlns:a16="http://schemas.microsoft.com/office/drawing/2014/main" id="{9EA9F28D-060C-C0C2-338A-F3C996DF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156" y="1986332"/>
              <a:ext cx="94018" cy="8391"/>
            </a:xfrm>
            <a:custGeom>
              <a:avLst/>
              <a:gdLst>
                <a:gd name="T0" fmla="*/ 0 w 23"/>
                <a:gd name="T1" fmla="*/ 2147483646 h 3"/>
                <a:gd name="T2" fmla="*/ 2147483646 w 23"/>
                <a:gd name="T3" fmla="*/ 2147483646 h 3"/>
                <a:gd name="T4" fmla="*/ 2147483646 w 23"/>
                <a:gd name="T5" fmla="*/ 2147483646 h 3"/>
                <a:gd name="T6" fmla="*/ 2147483646 w 23"/>
                <a:gd name="T7" fmla="*/ 2147483646 h 3"/>
                <a:gd name="T8" fmla="*/ 2147483646 w 23"/>
                <a:gd name="T9" fmla="*/ 2147483646 h 3"/>
                <a:gd name="T10" fmla="*/ 2147483646 w 23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" h="3">
                  <a:moveTo>
                    <a:pt x="0" y="1"/>
                  </a:moveTo>
                  <a:lnTo>
                    <a:pt x="1" y="1"/>
                  </a:lnTo>
                  <a:lnTo>
                    <a:pt x="3" y="3"/>
                  </a:lnTo>
                  <a:lnTo>
                    <a:pt x="9" y="3"/>
                  </a:lnTo>
                  <a:lnTo>
                    <a:pt x="17" y="3"/>
                  </a:lnTo>
                  <a:lnTo>
                    <a:pt x="23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142">
              <a:extLst>
                <a:ext uri="{FF2B5EF4-FFF2-40B4-BE49-F238E27FC236}">
                  <a16:creationId xmlns:a16="http://schemas.microsoft.com/office/drawing/2014/main" id="{C9DF75A3-DA09-E409-A7A1-1E5BB7098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248" y="2050660"/>
              <a:ext cx="89926" cy="2798"/>
            </a:xfrm>
            <a:custGeom>
              <a:avLst/>
              <a:gdLst>
                <a:gd name="T0" fmla="*/ 0 w 22"/>
                <a:gd name="T1" fmla="*/ 0 h 1"/>
                <a:gd name="T2" fmla="*/ 2147483646 w 22"/>
                <a:gd name="T3" fmla="*/ 0 h 1"/>
                <a:gd name="T4" fmla="*/ 2147483646 w 22"/>
                <a:gd name="T5" fmla="*/ 2147483646 h 1"/>
                <a:gd name="T6" fmla="*/ 2147483646 w 22"/>
                <a:gd name="T7" fmla="*/ 2147483646 h 1"/>
                <a:gd name="T8" fmla="*/ 2147483646 w 2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">
                  <a:moveTo>
                    <a:pt x="0" y="0"/>
                  </a:moveTo>
                  <a:lnTo>
                    <a:pt x="3" y="0"/>
                  </a:lnTo>
                  <a:lnTo>
                    <a:pt x="8" y="1"/>
                  </a:lnTo>
                  <a:lnTo>
                    <a:pt x="15" y="1"/>
                  </a:lnTo>
                  <a:lnTo>
                    <a:pt x="22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143">
              <a:extLst>
                <a:ext uri="{FF2B5EF4-FFF2-40B4-BE49-F238E27FC236}">
                  <a16:creationId xmlns:a16="http://schemas.microsoft.com/office/drawing/2014/main" id="{DB2881FE-DDB1-03F1-FB1E-1F49E740C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222" y="2235257"/>
              <a:ext cx="110367" cy="111877"/>
            </a:xfrm>
            <a:custGeom>
              <a:avLst/>
              <a:gdLst>
                <a:gd name="T0" fmla="*/ 0 w 27"/>
                <a:gd name="T1" fmla="*/ 0 h 40"/>
                <a:gd name="T2" fmla="*/ 0 w 27"/>
                <a:gd name="T3" fmla="*/ 2147483646 h 40"/>
                <a:gd name="T4" fmla="*/ 2147483646 w 27"/>
                <a:gd name="T5" fmla="*/ 2147483646 h 40"/>
                <a:gd name="T6" fmla="*/ 2147483646 w 27"/>
                <a:gd name="T7" fmla="*/ 2147483646 h 40"/>
                <a:gd name="T8" fmla="*/ 2147483646 w 27"/>
                <a:gd name="T9" fmla="*/ 2147483646 h 40"/>
                <a:gd name="T10" fmla="*/ 2147483646 w 27"/>
                <a:gd name="T11" fmla="*/ 2147483646 h 40"/>
                <a:gd name="T12" fmla="*/ 2147483646 w 27"/>
                <a:gd name="T13" fmla="*/ 2147483646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0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11" y="12"/>
                  </a:lnTo>
                  <a:lnTo>
                    <a:pt x="21" y="26"/>
                  </a:lnTo>
                  <a:lnTo>
                    <a:pt x="25" y="32"/>
                  </a:lnTo>
                  <a:lnTo>
                    <a:pt x="27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Freeform 144">
              <a:extLst>
                <a:ext uri="{FF2B5EF4-FFF2-40B4-BE49-F238E27FC236}">
                  <a16:creationId xmlns:a16="http://schemas.microsoft.com/office/drawing/2014/main" id="{54C19188-67CB-CDB4-F633-EF978BCB1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172" y="2633248"/>
              <a:ext cx="814451" cy="805935"/>
            </a:xfrm>
            <a:custGeom>
              <a:avLst/>
              <a:gdLst>
                <a:gd name="T0" fmla="*/ 2147483647 w 199"/>
                <a:gd name="T1" fmla="*/ 0 h 289"/>
                <a:gd name="T2" fmla="*/ 2147483647 w 199"/>
                <a:gd name="T3" fmla="*/ 2147483647 h 289"/>
                <a:gd name="T4" fmla="*/ 2147483647 w 199"/>
                <a:gd name="T5" fmla="*/ 2147483647 h 289"/>
                <a:gd name="T6" fmla="*/ 2147483647 w 199"/>
                <a:gd name="T7" fmla="*/ 2147483647 h 289"/>
                <a:gd name="T8" fmla="*/ 2147483647 w 199"/>
                <a:gd name="T9" fmla="*/ 2147483647 h 289"/>
                <a:gd name="T10" fmla="*/ 2147483647 w 199"/>
                <a:gd name="T11" fmla="*/ 2147483647 h 289"/>
                <a:gd name="T12" fmla="*/ 2147483647 w 199"/>
                <a:gd name="T13" fmla="*/ 2147483647 h 289"/>
                <a:gd name="T14" fmla="*/ 2147483647 w 199"/>
                <a:gd name="T15" fmla="*/ 2147483647 h 289"/>
                <a:gd name="T16" fmla="*/ 2147483647 w 199"/>
                <a:gd name="T17" fmla="*/ 2147483647 h 289"/>
                <a:gd name="T18" fmla="*/ 2147483647 w 199"/>
                <a:gd name="T19" fmla="*/ 2147483647 h 289"/>
                <a:gd name="T20" fmla="*/ 2147483647 w 199"/>
                <a:gd name="T21" fmla="*/ 2147483647 h 289"/>
                <a:gd name="T22" fmla="*/ 2147483647 w 199"/>
                <a:gd name="T23" fmla="*/ 2147483647 h 289"/>
                <a:gd name="T24" fmla="*/ 2147483647 w 199"/>
                <a:gd name="T25" fmla="*/ 2147483647 h 289"/>
                <a:gd name="T26" fmla="*/ 2147483647 w 199"/>
                <a:gd name="T27" fmla="*/ 2147483647 h 289"/>
                <a:gd name="T28" fmla="*/ 2147483647 w 199"/>
                <a:gd name="T29" fmla="*/ 2147483647 h 289"/>
                <a:gd name="T30" fmla="*/ 2147483647 w 199"/>
                <a:gd name="T31" fmla="*/ 2147483647 h 289"/>
                <a:gd name="T32" fmla="*/ 2147483647 w 199"/>
                <a:gd name="T33" fmla="*/ 2147483647 h 289"/>
                <a:gd name="T34" fmla="*/ 2147483647 w 199"/>
                <a:gd name="T35" fmla="*/ 2147483647 h 289"/>
                <a:gd name="T36" fmla="*/ 2147483647 w 199"/>
                <a:gd name="T37" fmla="*/ 2147483647 h 289"/>
                <a:gd name="T38" fmla="*/ 2147483647 w 199"/>
                <a:gd name="T39" fmla="*/ 2147483647 h 289"/>
                <a:gd name="T40" fmla="*/ 2147483647 w 199"/>
                <a:gd name="T41" fmla="*/ 2147483647 h 289"/>
                <a:gd name="T42" fmla="*/ 2147483647 w 199"/>
                <a:gd name="T43" fmla="*/ 2147483647 h 289"/>
                <a:gd name="T44" fmla="*/ 0 w 199"/>
                <a:gd name="T45" fmla="*/ 2147483647 h 289"/>
                <a:gd name="T46" fmla="*/ 2147483647 w 199"/>
                <a:gd name="T47" fmla="*/ 2147483647 h 289"/>
                <a:gd name="T48" fmla="*/ 2147483647 w 199"/>
                <a:gd name="T49" fmla="*/ 2147483647 h 289"/>
                <a:gd name="T50" fmla="*/ 2147483647 w 199"/>
                <a:gd name="T51" fmla="*/ 2147483647 h 289"/>
                <a:gd name="T52" fmla="*/ 2147483647 w 199"/>
                <a:gd name="T53" fmla="*/ 2147483647 h 289"/>
                <a:gd name="T54" fmla="*/ 2147483647 w 199"/>
                <a:gd name="T55" fmla="*/ 2147483647 h 289"/>
                <a:gd name="T56" fmla="*/ 2147483647 w 199"/>
                <a:gd name="T57" fmla="*/ 2147483647 h 289"/>
                <a:gd name="T58" fmla="*/ 2147483647 w 199"/>
                <a:gd name="T59" fmla="*/ 2147483647 h 289"/>
                <a:gd name="T60" fmla="*/ 2147483647 w 199"/>
                <a:gd name="T61" fmla="*/ 2147483647 h 289"/>
                <a:gd name="T62" fmla="*/ 2147483647 w 199"/>
                <a:gd name="T63" fmla="*/ 2147483647 h 289"/>
                <a:gd name="T64" fmla="*/ 2147483647 w 199"/>
                <a:gd name="T65" fmla="*/ 2147483647 h 289"/>
                <a:gd name="T66" fmla="*/ 2147483647 w 199"/>
                <a:gd name="T67" fmla="*/ 2147483647 h 289"/>
                <a:gd name="T68" fmla="*/ 2147483647 w 199"/>
                <a:gd name="T69" fmla="*/ 2147483647 h 289"/>
                <a:gd name="T70" fmla="*/ 2147483647 w 199"/>
                <a:gd name="T71" fmla="*/ 2147483647 h 289"/>
                <a:gd name="T72" fmla="*/ 2147483647 w 199"/>
                <a:gd name="T73" fmla="*/ 2147483647 h 289"/>
                <a:gd name="T74" fmla="*/ 2147483647 w 199"/>
                <a:gd name="T75" fmla="*/ 2147483647 h 289"/>
                <a:gd name="T76" fmla="*/ 2147483647 w 199"/>
                <a:gd name="T77" fmla="*/ 2147483647 h 289"/>
                <a:gd name="T78" fmla="*/ 2147483647 w 199"/>
                <a:gd name="T79" fmla="*/ 2147483647 h 289"/>
                <a:gd name="T80" fmla="*/ 2147483647 w 199"/>
                <a:gd name="T81" fmla="*/ 2147483647 h 289"/>
                <a:gd name="T82" fmla="*/ 2147483647 w 199"/>
                <a:gd name="T83" fmla="*/ 2147483647 h 289"/>
                <a:gd name="T84" fmla="*/ 2147483647 w 199"/>
                <a:gd name="T85" fmla="*/ 2147483647 h 289"/>
                <a:gd name="T86" fmla="*/ 2147483647 w 199"/>
                <a:gd name="T87" fmla="*/ 2147483647 h 289"/>
                <a:gd name="T88" fmla="*/ 2147483647 w 199"/>
                <a:gd name="T89" fmla="*/ 2147483647 h 289"/>
                <a:gd name="T90" fmla="*/ 2147483647 w 199"/>
                <a:gd name="T91" fmla="*/ 2147483647 h 289"/>
                <a:gd name="T92" fmla="*/ 2147483647 w 199"/>
                <a:gd name="T93" fmla="*/ 2147483647 h 289"/>
                <a:gd name="T94" fmla="*/ 2147483647 w 199"/>
                <a:gd name="T95" fmla="*/ 2147483647 h 289"/>
                <a:gd name="T96" fmla="*/ 2147483647 w 199"/>
                <a:gd name="T97" fmla="*/ 2147483647 h 289"/>
                <a:gd name="T98" fmla="*/ 2147483647 w 199"/>
                <a:gd name="T99" fmla="*/ 0 h 28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9" h="289">
                  <a:moveTo>
                    <a:pt x="96" y="0"/>
                  </a:moveTo>
                  <a:lnTo>
                    <a:pt x="96" y="1"/>
                  </a:lnTo>
                  <a:lnTo>
                    <a:pt x="92" y="5"/>
                  </a:lnTo>
                  <a:lnTo>
                    <a:pt x="86" y="12"/>
                  </a:lnTo>
                  <a:lnTo>
                    <a:pt x="80" y="20"/>
                  </a:lnTo>
                  <a:lnTo>
                    <a:pt x="66" y="37"/>
                  </a:lnTo>
                  <a:lnTo>
                    <a:pt x="60" y="45"/>
                  </a:lnTo>
                  <a:lnTo>
                    <a:pt x="53" y="52"/>
                  </a:lnTo>
                  <a:lnTo>
                    <a:pt x="48" y="58"/>
                  </a:lnTo>
                  <a:lnTo>
                    <a:pt x="42" y="65"/>
                  </a:lnTo>
                  <a:lnTo>
                    <a:pt x="39" y="74"/>
                  </a:lnTo>
                  <a:lnTo>
                    <a:pt x="33" y="86"/>
                  </a:lnTo>
                  <a:lnTo>
                    <a:pt x="28" y="100"/>
                  </a:lnTo>
                  <a:lnTo>
                    <a:pt x="24" y="117"/>
                  </a:lnTo>
                  <a:lnTo>
                    <a:pt x="20" y="136"/>
                  </a:lnTo>
                  <a:lnTo>
                    <a:pt x="15" y="160"/>
                  </a:lnTo>
                  <a:lnTo>
                    <a:pt x="12" y="172"/>
                  </a:lnTo>
                  <a:lnTo>
                    <a:pt x="11" y="181"/>
                  </a:lnTo>
                  <a:lnTo>
                    <a:pt x="7" y="198"/>
                  </a:lnTo>
                  <a:lnTo>
                    <a:pt x="4" y="209"/>
                  </a:lnTo>
                  <a:lnTo>
                    <a:pt x="3" y="218"/>
                  </a:lnTo>
                  <a:lnTo>
                    <a:pt x="1" y="223"/>
                  </a:lnTo>
                  <a:lnTo>
                    <a:pt x="0" y="229"/>
                  </a:lnTo>
                  <a:lnTo>
                    <a:pt x="1" y="233"/>
                  </a:lnTo>
                  <a:lnTo>
                    <a:pt x="3" y="238"/>
                  </a:lnTo>
                  <a:lnTo>
                    <a:pt x="5" y="245"/>
                  </a:lnTo>
                  <a:lnTo>
                    <a:pt x="12" y="251"/>
                  </a:lnTo>
                  <a:lnTo>
                    <a:pt x="21" y="258"/>
                  </a:lnTo>
                  <a:lnTo>
                    <a:pt x="35" y="265"/>
                  </a:lnTo>
                  <a:lnTo>
                    <a:pt x="52" y="271"/>
                  </a:lnTo>
                  <a:lnTo>
                    <a:pt x="74" y="278"/>
                  </a:lnTo>
                  <a:lnTo>
                    <a:pt x="101" y="283"/>
                  </a:lnTo>
                  <a:lnTo>
                    <a:pt x="134" y="289"/>
                  </a:lnTo>
                  <a:lnTo>
                    <a:pt x="140" y="265"/>
                  </a:lnTo>
                  <a:lnTo>
                    <a:pt x="145" y="241"/>
                  </a:lnTo>
                  <a:lnTo>
                    <a:pt x="156" y="200"/>
                  </a:lnTo>
                  <a:lnTo>
                    <a:pt x="164" y="164"/>
                  </a:lnTo>
                  <a:lnTo>
                    <a:pt x="171" y="132"/>
                  </a:lnTo>
                  <a:lnTo>
                    <a:pt x="178" y="105"/>
                  </a:lnTo>
                  <a:lnTo>
                    <a:pt x="183" y="84"/>
                  </a:lnTo>
                  <a:lnTo>
                    <a:pt x="187" y="65"/>
                  </a:lnTo>
                  <a:lnTo>
                    <a:pt x="190" y="52"/>
                  </a:lnTo>
                  <a:lnTo>
                    <a:pt x="194" y="40"/>
                  </a:lnTo>
                  <a:lnTo>
                    <a:pt x="195" y="32"/>
                  </a:lnTo>
                  <a:lnTo>
                    <a:pt x="197" y="25"/>
                  </a:lnTo>
                  <a:lnTo>
                    <a:pt x="198" y="21"/>
                  </a:lnTo>
                  <a:lnTo>
                    <a:pt x="198" y="18"/>
                  </a:lnTo>
                  <a:lnTo>
                    <a:pt x="199" y="1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99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62" name="Freeform 145">
              <a:extLst>
                <a:ext uri="{FF2B5EF4-FFF2-40B4-BE49-F238E27FC236}">
                  <a16:creationId xmlns:a16="http://schemas.microsoft.com/office/drawing/2014/main" id="{39699483-4954-6848-A07F-F6B39FD1C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18" y="2777864"/>
              <a:ext cx="204383" cy="67126"/>
            </a:xfrm>
            <a:custGeom>
              <a:avLst/>
              <a:gdLst>
                <a:gd name="T0" fmla="*/ 0 w 50"/>
                <a:gd name="T1" fmla="*/ 2147483646 h 24"/>
                <a:gd name="T2" fmla="*/ 2147483646 w 50"/>
                <a:gd name="T3" fmla="*/ 2147483646 h 24"/>
                <a:gd name="T4" fmla="*/ 2147483646 w 50"/>
                <a:gd name="T5" fmla="*/ 2147483646 h 24"/>
                <a:gd name="T6" fmla="*/ 2147483646 w 50"/>
                <a:gd name="T7" fmla="*/ 0 h 24"/>
                <a:gd name="T8" fmla="*/ 2147483646 w 50"/>
                <a:gd name="T9" fmla="*/ 0 h 24"/>
                <a:gd name="T10" fmla="*/ 2147483646 w 50"/>
                <a:gd name="T11" fmla="*/ 2147483646 h 24"/>
                <a:gd name="T12" fmla="*/ 2147483646 w 50"/>
                <a:gd name="T13" fmla="*/ 2147483646 h 24"/>
                <a:gd name="T14" fmla="*/ 2147483646 w 50"/>
                <a:gd name="T15" fmla="*/ 2147483646 h 24"/>
                <a:gd name="T16" fmla="*/ 2147483646 w 50"/>
                <a:gd name="T17" fmla="*/ 2147483646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" h="24">
                  <a:moveTo>
                    <a:pt x="0" y="2"/>
                  </a:moveTo>
                  <a:lnTo>
                    <a:pt x="1" y="1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7" y="0"/>
                  </a:lnTo>
                  <a:lnTo>
                    <a:pt x="25" y="2"/>
                  </a:lnTo>
                  <a:lnTo>
                    <a:pt x="34" y="6"/>
                  </a:lnTo>
                  <a:lnTo>
                    <a:pt x="42" y="13"/>
                  </a:lnTo>
                  <a:lnTo>
                    <a:pt x="50" y="24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Freeform 146">
              <a:extLst>
                <a:ext uri="{FF2B5EF4-FFF2-40B4-BE49-F238E27FC236}">
                  <a16:creationId xmlns:a16="http://schemas.microsoft.com/office/drawing/2014/main" id="{87685CE1-B067-1F2A-25E8-B948295A4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552" y="2196101"/>
              <a:ext cx="625412" cy="550998"/>
            </a:xfrm>
            <a:custGeom>
              <a:avLst/>
              <a:gdLst>
                <a:gd name="T0" fmla="*/ 2147483646 w 153"/>
                <a:gd name="T1" fmla="*/ 0 h 197"/>
                <a:gd name="T2" fmla="*/ 2147483646 w 153"/>
                <a:gd name="T3" fmla="*/ 2147483646 h 197"/>
                <a:gd name="T4" fmla="*/ 2147483646 w 153"/>
                <a:gd name="T5" fmla="*/ 2147483646 h 197"/>
                <a:gd name="T6" fmla="*/ 2147483646 w 153"/>
                <a:gd name="T7" fmla="*/ 2147483646 h 197"/>
                <a:gd name="T8" fmla="*/ 2147483646 w 153"/>
                <a:gd name="T9" fmla="*/ 2147483646 h 197"/>
                <a:gd name="T10" fmla="*/ 2147483646 w 153"/>
                <a:gd name="T11" fmla="*/ 2147483646 h 197"/>
                <a:gd name="T12" fmla="*/ 2147483646 w 153"/>
                <a:gd name="T13" fmla="*/ 2147483646 h 197"/>
                <a:gd name="T14" fmla="*/ 2147483646 w 153"/>
                <a:gd name="T15" fmla="*/ 2147483646 h 197"/>
                <a:gd name="T16" fmla="*/ 2147483646 w 153"/>
                <a:gd name="T17" fmla="*/ 2147483646 h 197"/>
                <a:gd name="T18" fmla="*/ 2147483646 w 153"/>
                <a:gd name="T19" fmla="*/ 2147483646 h 197"/>
                <a:gd name="T20" fmla="*/ 2147483646 w 153"/>
                <a:gd name="T21" fmla="*/ 2147483646 h 197"/>
                <a:gd name="T22" fmla="*/ 2147483646 w 153"/>
                <a:gd name="T23" fmla="*/ 2147483646 h 197"/>
                <a:gd name="T24" fmla="*/ 2147483646 w 153"/>
                <a:gd name="T25" fmla="*/ 2147483646 h 197"/>
                <a:gd name="T26" fmla="*/ 2147483646 w 153"/>
                <a:gd name="T27" fmla="*/ 2147483646 h 197"/>
                <a:gd name="T28" fmla="*/ 2147483646 w 153"/>
                <a:gd name="T29" fmla="*/ 2147483646 h 197"/>
                <a:gd name="T30" fmla="*/ 2147483646 w 153"/>
                <a:gd name="T31" fmla="*/ 2147483646 h 197"/>
                <a:gd name="T32" fmla="*/ 2147483646 w 153"/>
                <a:gd name="T33" fmla="*/ 2147483646 h 197"/>
                <a:gd name="T34" fmla="*/ 2147483646 w 153"/>
                <a:gd name="T35" fmla="*/ 2147483646 h 197"/>
                <a:gd name="T36" fmla="*/ 2147483646 w 153"/>
                <a:gd name="T37" fmla="*/ 2147483646 h 197"/>
                <a:gd name="T38" fmla="*/ 2147483646 w 153"/>
                <a:gd name="T39" fmla="*/ 2147483646 h 197"/>
                <a:gd name="T40" fmla="*/ 2147483646 w 153"/>
                <a:gd name="T41" fmla="*/ 2147483646 h 197"/>
                <a:gd name="T42" fmla="*/ 2147483646 w 153"/>
                <a:gd name="T43" fmla="*/ 2147483646 h 197"/>
                <a:gd name="T44" fmla="*/ 2147483646 w 153"/>
                <a:gd name="T45" fmla="*/ 2147483646 h 197"/>
                <a:gd name="T46" fmla="*/ 2147483646 w 153"/>
                <a:gd name="T47" fmla="*/ 2147483646 h 197"/>
                <a:gd name="T48" fmla="*/ 2147483646 w 153"/>
                <a:gd name="T49" fmla="*/ 2147483646 h 197"/>
                <a:gd name="T50" fmla="*/ 2147483646 w 153"/>
                <a:gd name="T51" fmla="*/ 2147483646 h 197"/>
                <a:gd name="T52" fmla="*/ 0 w 153"/>
                <a:gd name="T53" fmla="*/ 2147483646 h 197"/>
                <a:gd name="T54" fmla="*/ 2147483646 w 153"/>
                <a:gd name="T55" fmla="*/ 2147483646 h 197"/>
                <a:gd name="T56" fmla="*/ 2147483646 w 153"/>
                <a:gd name="T57" fmla="*/ 2147483646 h 197"/>
                <a:gd name="T58" fmla="*/ 2147483646 w 153"/>
                <a:gd name="T59" fmla="*/ 2147483646 h 197"/>
                <a:gd name="T60" fmla="*/ 2147483646 w 153"/>
                <a:gd name="T61" fmla="*/ 2147483646 h 197"/>
                <a:gd name="T62" fmla="*/ 2147483646 w 153"/>
                <a:gd name="T63" fmla="*/ 2147483646 h 197"/>
                <a:gd name="T64" fmla="*/ 2147483646 w 153"/>
                <a:gd name="T65" fmla="*/ 2147483646 h 197"/>
                <a:gd name="T66" fmla="*/ 2147483646 w 153"/>
                <a:gd name="T67" fmla="*/ 2147483646 h 197"/>
                <a:gd name="T68" fmla="*/ 2147483646 w 153"/>
                <a:gd name="T69" fmla="*/ 2147483646 h 197"/>
                <a:gd name="T70" fmla="*/ 2147483646 w 153"/>
                <a:gd name="T71" fmla="*/ 2147483646 h 197"/>
                <a:gd name="T72" fmla="*/ 2147483646 w 153"/>
                <a:gd name="T73" fmla="*/ 2147483646 h 197"/>
                <a:gd name="T74" fmla="*/ 2147483646 w 153"/>
                <a:gd name="T75" fmla="*/ 2147483646 h 197"/>
                <a:gd name="T76" fmla="*/ 2147483646 w 153"/>
                <a:gd name="T77" fmla="*/ 0 h 19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3" h="197">
                  <a:moveTo>
                    <a:pt x="124" y="0"/>
                  </a:moveTo>
                  <a:lnTo>
                    <a:pt x="125" y="1"/>
                  </a:lnTo>
                  <a:lnTo>
                    <a:pt x="126" y="5"/>
                  </a:lnTo>
                  <a:lnTo>
                    <a:pt x="130" y="9"/>
                  </a:lnTo>
                  <a:lnTo>
                    <a:pt x="134" y="16"/>
                  </a:lnTo>
                  <a:lnTo>
                    <a:pt x="142" y="32"/>
                  </a:lnTo>
                  <a:lnTo>
                    <a:pt x="149" y="49"/>
                  </a:lnTo>
                  <a:lnTo>
                    <a:pt x="150" y="61"/>
                  </a:lnTo>
                  <a:lnTo>
                    <a:pt x="152" y="76"/>
                  </a:lnTo>
                  <a:lnTo>
                    <a:pt x="153" y="92"/>
                  </a:lnTo>
                  <a:lnTo>
                    <a:pt x="153" y="108"/>
                  </a:lnTo>
                  <a:lnTo>
                    <a:pt x="152" y="125"/>
                  </a:lnTo>
                  <a:lnTo>
                    <a:pt x="150" y="141"/>
                  </a:lnTo>
                  <a:lnTo>
                    <a:pt x="146" y="154"/>
                  </a:lnTo>
                  <a:lnTo>
                    <a:pt x="141" y="166"/>
                  </a:lnTo>
                  <a:lnTo>
                    <a:pt x="126" y="181"/>
                  </a:lnTo>
                  <a:lnTo>
                    <a:pt x="110" y="190"/>
                  </a:lnTo>
                  <a:lnTo>
                    <a:pt x="92" y="196"/>
                  </a:lnTo>
                  <a:lnTo>
                    <a:pt x="73" y="197"/>
                  </a:lnTo>
                  <a:lnTo>
                    <a:pt x="56" y="194"/>
                  </a:lnTo>
                  <a:lnTo>
                    <a:pt x="41" y="186"/>
                  </a:lnTo>
                  <a:lnTo>
                    <a:pt x="32" y="173"/>
                  </a:lnTo>
                  <a:lnTo>
                    <a:pt x="27" y="157"/>
                  </a:lnTo>
                  <a:lnTo>
                    <a:pt x="17" y="154"/>
                  </a:lnTo>
                  <a:lnTo>
                    <a:pt x="9" y="149"/>
                  </a:lnTo>
                  <a:lnTo>
                    <a:pt x="3" y="142"/>
                  </a:lnTo>
                  <a:lnTo>
                    <a:pt x="0" y="133"/>
                  </a:lnTo>
                  <a:lnTo>
                    <a:pt x="1" y="122"/>
                  </a:lnTo>
                  <a:lnTo>
                    <a:pt x="7" y="114"/>
                  </a:lnTo>
                  <a:lnTo>
                    <a:pt x="16" y="109"/>
                  </a:lnTo>
                  <a:lnTo>
                    <a:pt x="27" y="106"/>
                  </a:lnTo>
                  <a:lnTo>
                    <a:pt x="24" y="92"/>
                  </a:lnTo>
                  <a:lnTo>
                    <a:pt x="21" y="78"/>
                  </a:lnTo>
                  <a:lnTo>
                    <a:pt x="20" y="70"/>
                  </a:lnTo>
                  <a:lnTo>
                    <a:pt x="19" y="64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4" name="Freeform 147">
              <a:extLst>
                <a:ext uri="{FF2B5EF4-FFF2-40B4-BE49-F238E27FC236}">
                  <a16:creationId xmlns:a16="http://schemas.microsoft.com/office/drawing/2014/main" id="{482EFD69-8744-4266-4424-266FF20A4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474" y="2643611"/>
              <a:ext cx="155330" cy="33563"/>
            </a:xfrm>
            <a:custGeom>
              <a:avLst/>
              <a:gdLst>
                <a:gd name="T0" fmla="*/ 0 w 38"/>
                <a:gd name="T1" fmla="*/ 0 h 12"/>
                <a:gd name="T2" fmla="*/ 2147483646 w 38"/>
                <a:gd name="T3" fmla="*/ 2147483646 h 12"/>
                <a:gd name="T4" fmla="*/ 2147483646 w 38"/>
                <a:gd name="T5" fmla="*/ 2147483646 h 12"/>
                <a:gd name="T6" fmla="*/ 2147483646 w 38"/>
                <a:gd name="T7" fmla="*/ 2147483646 h 12"/>
                <a:gd name="T8" fmla="*/ 2147483646 w 38"/>
                <a:gd name="T9" fmla="*/ 2147483646 h 12"/>
                <a:gd name="T10" fmla="*/ 2147483646 w 38"/>
                <a:gd name="T11" fmla="*/ 2147483646 h 12"/>
                <a:gd name="T12" fmla="*/ 2147483646 w 38"/>
                <a:gd name="T13" fmla="*/ 2147483646 h 12"/>
                <a:gd name="T14" fmla="*/ 2147483646 w 38"/>
                <a:gd name="T15" fmla="*/ 2147483646 h 12"/>
                <a:gd name="T16" fmla="*/ 2147483646 w 38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12">
                  <a:moveTo>
                    <a:pt x="0" y="0"/>
                  </a:moveTo>
                  <a:lnTo>
                    <a:pt x="1" y="1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8" y="12"/>
                  </a:lnTo>
                  <a:lnTo>
                    <a:pt x="27" y="10"/>
                  </a:lnTo>
                  <a:lnTo>
                    <a:pt x="33" y="6"/>
                  </a:lnTo>
                  <a:lnTo>
                    <a:pt x="37" y="4"/>
                  </a:lnTo>
                  <a:lnTo>
                    <a:pt x="38" y="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5" name="Freeform 148">
              <a:extLst>
                <a:ext uri="{FF2B5EF4-FFF2-40B4-BE49-F238E27FC236}">
                  <a16:creationId xmlns:a16="http://schemas.microsoft.com/office/drawing/2014/main" id="{A962B4C1-E1F0-B193-21DB-5AF367D9F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041" y="2500969"/>
              <a:ext cx="159420" cy="11188"/>
            </a:xfrm>
            <a:custGeom>
              <a:avLst/>
              <a:gdLst>
                <a:gd name="T0" fmla="*/ 0 w 39"/>
                <a:gd name="T1" fmla="*/ 0 h 4"/>
                <a:gd name="T2" fmla="*/ 2147483646 w 39"/>
                <a:gd name="T3" fmla="*/ 0 h 4"/>
                <a:gd name="T4" fmla="*/ 2147483646 w 39"/>
                <a:gd name="T5" fmla="*/ 2147483646 h 4"/>
                <a:gd name="T6" fmla="*/ 2147483646 w 39"/>
                <a:gd name="T7" fmla="*/ 2147483646 h 4"/>
                <a:gd name="T8" fmla="*/ 2147483646 w 39"/>
                <a:gd name="T9" fmla="*/ 2147483646 h 4"/>
                <a:gd name="T10" fmla="*/ 2147483646 w 39"/>
                <a:gd name="T11" fmla="*/ 2147483646 h 4"/>
                <a:gd name="T12" fmla="*/ 2147483646 w 39"/>
                <a:gd name="T13" fmla="*/ 2147483646 h 4"/>
                <a:gd name="T14" fmla="*/ 2147483646 w 39"/>
                <a:gd name="T15" fmla="*/ 2147483646 h 4"/>
                <a:gd name="T16" fmla="*/ 2147483646 w 3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" h="4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11" y="4"/>
                  </a:lnTo>
                  <a:lnTo>
                    <a:pt x="19" y="4"/>
                  </a:lnTo>
                  <a:lnTo>
                    <a:pt x="26" y="4"/>
                  </a:lnTo>
                  <a:lnTo>
                    <a:pt x="32" y="3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7" name="Line 149">
              <a:extLst>
                <a:ext uri="{FF2B5EF4-FFF2-40B4-BE49-F238E27FC236}">
                  <a16:creationId xmlns:a16="http://schemas.microsoft.com/office/drawing/2014/main" id="{F177CCAB-0260-D5F1-C9E4-D7BAF8A627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5018" y="2456215"/>
              <a:ext cx="49053" cy="13986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8" name="Freeform 150">
              <a:extLst>
                <a:ext uri="{FF2B5EF4-FFF2-40B4-BE49-F238E27FC236}">
                  <a16:creationId xmlns:a16="http://schemas.microsoft.com/office/drawing/2014/main" id="{3F5D898D-6D99-39E6-864E-F7F647F11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2445029"/>
              <a:ext cx="216647" cy="134253"/>
            </a:xfrm>
            <a:custGeom>
              <a:avLst/>
              <a:gdLst>
                <a:gd name="T0" fmla="*/ 2147483646 w 53"/>
                <a:gd name="T1" fmla="*/ 2147483646 h 48"/>
                <a:gd name="T2" fmla="*/ 0 w 53"/>
                <a:gd name="T3" fmla="*/ 2147483646 h 48"/>
                <a:gd name="T4" fmla="*/ 0 w 53"/>
                <a:gd name="T5" fmla="*/ 2147483646 h 48"/>
                <a:gd name="T6" fmla="*/ 2147483646 w 53"/>
                <a:gd name="T7" fmla="*/ 2147483646 h 48"/>
                <a:gd name="T8" fmla="*/ 2147483646 w 53"/>
                <a:gd name="T9" fmla="*/ 2147483646 h 48"/>
                <a:gd name="T10" fmla="*/ 2147483646 w 53"/>
                <a:gd name="T11" fmla="*/ 2147483646 h 48"/>
                <a:gd name="T12" fmla="*/ 2147483646 w 53"/>
                <a:gd name="T13" fmla="*/ 2147483646 h 48"/>
                <a:gd name="T14" fmla="*/ 2147483646 w 53"/>
                <a:gd name="T15" fmla="*/ 2147483646 h 48"/>
                <a:gd name="T16" fmla="*/ 2147483646 w 53"/>
                <a:gd name="T17" fmla="*/ 0 h 48"/>
                <a:gd name="T18" fmla="*/ 2147483646 w 53"/>
                <a:gd name="T19" fmla="*/ 2147483646 h 48"/>
                <a:gd name="T20" fmla="*/ 2147483646 w 53"/>
                <a:gd name="T21" fmla="*/ 2147483646 h 48"/>
                <a:gd name="T22" fmla="*/ 2147483646 w 53"/>
                <a:gd name="T23" fmla="*/ 2147483646 h 48"/>
                <a:gd name="T24" fmla="*/ 2147483646 w 53"/>
                <a:gd name="T25" fmla="*/ 2147483646 h 48"/>
                <a:gd name="T26" fmla="*/ 2147483646 w 53"/>
                <a:gd name="T27" fmla="*/ 2147483646 h 48"/>
                <a:gd name="T28" fmla="*/ 2147483646 w 53"/>
                <a:gd name="T29" fmla="*/ 2147483646 h 48"/>
                <a:gd name="T30" fmla="*/ 2147483646 w 53"/>
                <a:gd name="T31" fmla="*/ 2147483646 h 48"/>
                <a:gd name="T32" fmla="*/ 2147483646 w 53"/>
                <a:gd name="T33" fmla="*/ 2147483646 h 48"/>
                <a:gd name="T34" fmla="*/ 2147483646 w 53"/>
                <a:gd name="T35" fmla="*/ 2147483646 h 48"/>
                <a:gd name="T36" fmla="*/ 2147483646 w 53"/>
                <a:gd name="T37" fmla="*/ 2147483646 h 48"/>
                <a:gd name="T38" fmla="*/ 2147483646 w 53"/>
                <a:gd name="T39" fmla="*/ 2147483646 h 48"/>
                <a:gd name="T40" fmla="*/ 2147483646 w 53"/>
                <a:gd name="T41" fmla="*/ 2147483646 h 48"/>
                <a:gd name="T42" fmla="*/ 2147483646 w 53"/>
                <a:gd name="T43" fmla="*/ 2147483646 h 48"/>
                <a:gd name="T44" fmla="*/ 2147483646 w 53"/>
                <a:gd name="T45" fmla="*/ 2147483646 h 48"/>
                <a:gd name="T46" fmla="*/ 2147483646 w 53"/>
                <a:gd name="T47" fmla="*/ 2147483646 h 48"/>
                <a:gd name="T48" fmla="*/ 2147483646 w 53"/>
                <a:gd name="T49" fmla="*/ 2147483646 h 48"/>
                <a:gd name="T50" fmla="*/ 2147483646 w 53"/>
                <a:gd name="T51" fmla="*/ 2147483646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3" h="48">
                  <a:moveTo>
                    <a:pt x="1" y="24"/>
                  </a:moveTo>
                  <a:lnTo>
                    <a:pt x="0" y="24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4" y="13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24" y="4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49" y="9"/>
                  </a:lnTo>
                  <a:lnTo>
                    <a:pt x="52" y="17"/>
                  </a:lnTo>
                  <a:lnTo>
                    <a:pt x="53" y="25"/>
                  </a:lnTo>
                  <a:lnTo>
                    <a:pt x="52" y="33"/>
                  </a:lnTo>
                  <a:lnTo>
                    <a:pt x="49" y="36"/>
                  </a:lnTo>
                  <a:lnTo>
                    <a:pt x="46" y="40"/>
                  </a:lnTo>
                  <a:lnTo>
                    <a:pt x="36" y="45"/>
                  </a:lnTo>
                  <a:lnTo>
                    <a:pt x="25" y="48"/>
                  </a:lnTo>
                  <a:lnTo>
                    <a:pt x="16" y="48"/>
                  </a:lnTo>
                  <a:lnTo>
                    <a:pt x="9" y="43"/>
                  </a:lnTo>
                  <a:lnTo>
                    <a:pt x="5" y="35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9" name="Freeform 151">
              <a:extLst>
                <a:ext uri="{FF2B5EF4-FFF2-40B4-BE49-F238E27FC236}">
                  <a16:creationId xmlns:a16="http://schemas.microsoft.com/office/drawing/2014/main" id="{73446795-1CF5-28D9-FD0F-B19C6D8A1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0422" y="2386292"/>
              <a:ext cx="167597" cy="125863"/>
            </a:xfrm>
            <a:custGeom>
              <a:avLst/>
              <a:gdLst>
                <a:gd name="T0" fmla="*/ 2147483646 w 41"/>
                <a:gd name="T1" fmla="*/ 2147483646 h 45"/>
                <a:gd name="T2" fmla="*/ 0 w 41"/>
                <a:gd name="T3" fmla="*/ 2147483646 h 45"/>
                <a:gd name="T4" fmla="*/ 0 w 41"/>
                <a:gd name="T5" fmla="*/ 2147483646 h 45"/>
                <a:gd name="T6" fmla="*/ 2147483646 w 41"/>
                <a:gd name="T7" fmla="*/ 2147483646 h 45"/>
                <a:gd name="T8" fmla="*/ 2147483646 w 41"/>
                <a:gd name="T9" fmla="*/ 2147483646 h 45"/>
                <a:gd name="T10" fmla="*/ 2147483646 w 41"/>
                <a:gd name="T11" fmla="*/ 2147483646 h 45"/>
                <a:gd name="T12" fmla="*/ 2147483646 w 41"/>
                <a:gd name="T13" fmla="*/ 2147483646 h 45"/>
                <a:gd name="T14" fmla="*/ 2147483646 w 41"/>
                <a:gd name="T15" fmla="*/ 2147483646 h 45"/>
                <a:gd name="T16" fmla="*/ 2147483646 w 41"/>
                <a:gd name="T17" fmla="*/ 0 h 45"/>
                <a:gd name="T18" fmla="*/ 2147483646 w 41"/>
                <a:gd name="T19" fmla="*/ 0 h 45"/>
                <a:gd name="T20" fmla="*/ 2147483646 w 41"/>
                <a:gd name="T21" fmla="*/ 2147483646 h 45"/>
                <a:gd name="T22" fmla="*/ 2147483646 w 41"/>
                <a:gd name="T23" fmla="*/ 2147483646 h 45"/>
                <a:gd name="T24" fmla="*/ 2147483646 w 41"/>
                <a:gd name="T25" fmla="*/ 2147483646 h 45"/>
                <a:gd name="T26" fmla="*/ 2147483646 w 41"/>
                <a:gd name="T27" fmla="*/ 2147483646 h 45"/>
                <a:gd name="T28" fmla="*/ 2147483646 w 41"/>
                <a:gd name="T29" fmla="*/ 2147483646 h 45"/>
                <a:gd name="T30" fmla="*/ 2147483646 w 41"/>
                <a:gd name="T31" fmla="*/ 2147483646 h 45"/>
                <a:gd name="T32" fmla="*/ 2147483646 w 41"/>
                <a:gd name="T33" fmla="*/ 2147483646 h 45"/>
                <a:gd name="T34" fmla="*/ 2147483646 w 41"/>
                <a:gd name="T35" fmla="*/ 2147483646 h 45"/>
                <a:gd name="T36" fmla="*/ 2147483646 w 41"/>
                <a:gd name="T37" fmla="*/ 2147483646 h 45"/>
                <a:gd name="T38" fmla="*/ 2147483646 w 41"/>
                <a:gd name="T39" fmla="*/ 2147483646 h 45"/>
                <a:gd name="T40" fmla="*/ 2147483646 w 41"/>
                <a:gd name="T41" fmla="*/ 2147483646 h 45"/>
                <a:gd name="T42" fmla="*/ 2147483646 w 41"/>
                <a:gd name="T43" fmla="*/ 2147483646 h 45"/>
                <a:gd name="T44" fmla="*/ 2147483646 w 41"/>
                <a:gd name="T45" fmla="*/ 2147483646 h 45"/>
                <a:gd name="T46" fmla="*/ 2147483646 w 41"/>
                <a:gd name="T47" fmla="*/ 2147483646 h 45"/>
                <a:gd name="T48" fmla="*/ 2147483646 w 41"/>
                <a:gd name="T49" fmla="*/ 2147483646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" h="45">
                  <a:moveTo>
                    <a:pt x="1" y="22"/>
                  </a:move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2"/>
                  </a:lnTo>
                  <a:lnTo>
                    <a:pt x="40" y="8"/>
                  </a:lnTo>
                  <a:lnTo>
                    <a:pt x="41" y="16"/>
                  </a:lnTo>
                  <a:lnTo>
                    <a:pt x="41" y="24"/>
                  </a:lnTo>
                  <a:lnTo>
                    <a:pt x="40" y="30"/>
                  </a:lnTo>
                  <a:lnTo>
                    <a:pt x="36" y="37"/>
                  </a:lnTo>
                  <a:lnTo>
                    <a:pt x="28" y="41"/>
                  </a:lnTo>
                  <a:lnTo>
                    <a:pt x="21" y="45"/>
                  </a:lnTo>
                  <a:lnTo>
                    <a:pt x="13" y="44"/>
                  </a:lnTo>
                  <a:lnTo>
                    <a:pt x="8" y="38"/>
                  </a:lnTo>
                  <a:lnTo>
                    <a:pt x="4" y="32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152">
              <a:extLst>
                <a:ext uri="{FF2B5EF4-FFF2-40B4-BE49-F238E27FC236}">
                  <a16:creationId xmlns:a16="http://schemas.microsoft.com/office/drawing/2014/main" id="{63251C25-3B6E-2194-20DA-23355EB9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826" y="2481390"/>
              <a:ext cx="53140" cy="41956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2147483646 w 13"/>
                <a:gd name="T7" fmla="*/ 2147483646 h 15"/>
                <a:gd name="T8" fmla="*/ 0 w 13"/>
                <a:gd name="T9" fmla="*/ 2147483646 h 15"/>
                <a:gd name="T10" fmla="*/ 2147483646 w 13"/>
                <a:gd name="T11" fmla="*/ 2147483646 h 15"/>
                <a:gd name="T12" fmla="*/ 2147483646 w 13"/>
                <a:gd name="T13" fmla="*/ 0 h 15"/>
                <a:gd name="T14" fmla="*/ 2147483646 w 13"/>
                <a:gd name="T15" fmla="*/ 2147483646 h 15"/>
                <a:gd name="T16" fmla="*/ 2147483646 w 13"/>
                <a:gd name="T17" fmla="*/ 2147483646 h 15"/>
                <a:gd name="T18" fmla="*/ 2147483646 w 13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lnTo>
                    <a:pt x="11" y="12"/>
                  </a:lnTo>
                  <a:lnTo>
                    <a:pt x="6" y="15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3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153">
              <a:extLst>
                <a:ext uri="{FF2B5EF4-FFF2-40B4-BE49-F238E27FC236}">
                  <a16:creationId xmlns:a16="http://schemas.microsoft.com/office/drawing/2014/main" id="{D3E9E9F6-D11C-3C28-A26D-49C235F1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560" y="2425450"/>
              <a:ext cx="61315" cy="41956"/>
            </a:xfrm>
            <a:custGeom>
              <a:avLst/>
              <a:gdLst>
                <a:gd name="T0" fmla="*/ 2147483646 w 15"/>
                <a:gd name="T1" fmla="*/ 2147483646 h 15"/>
                <a:gd name="T2" fmla="*/ 2147483646 w 15"/>
                <a:gd name="T3" fmla="*/ 2147483646 h 15"/>
                <a:gd name="T4" fmla="*/ 2147483646 w 15"/>
                <a:gd name="T5" fmla="*/ 2147483646 h 15"/>
                <a:gd name="T6" fmla="*/ 2147483646 w 15"/>
                <a:gd name="T7" fmla="*/ 2147483646 h 15"/>
                <a:gd name="T8" fmla="*/ 0 w 15"/>
                <a:gd name="T9" fmla="*/ 2147483646 h 15"/>
                <a:gd name="T10" fmla="*/ 2147483646 w 15"/>
                <a:gd name="T11" fmla="*/ 2147483646 h 15"/>
                <a:gd name="T12" fmla="*/ 2147483646 w 15"/>
                <a:gd name="T13" fmla="*/ 0 h 15"/>
                <a:gd name="T14" fmla="*/ 2147483646 w 15"/>
                <a:gd name="T15" fmla="*/ 2147483646 h 15"/>
                <a:gd name="T16" fmla="*/ 2147483646 w 15"/>
                <a:gd name="T17" fmla="*/ 2147483646 h 15"/>
                <a:gd name="T18" fmla="*/ 2147483646 w 15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" h="15">
                  <a:moveTo>
                    <a:pt x="15" y="7"/>
                  </a:moveTo>
                  <a:lnTo>
                    <a:pt x="12" y="12"/>
                  </a:lnTo>
                  <a:lnTo>
                    <a:pt x="8" y="15"/>
                  </a:lnTo>
                  <a:lnTo>
                    <a:pt x="3" y="12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2" y="3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154">
              <a:extLst>
                <a:ext uri="{FF2B5EF4-FFF2-40B4-BE49-F238E27FC236}">
                  <a16:creationId xmlns:a16="http://schemas.microsoft.com/office/drawing/2014/main" id="{BC8ED401-E78F-82CD-D9DF-3B34C8AE9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302" y="2408669"/>
              <a:ext cx="69491" cy="47549"/>
            </a:xfrm>
            <a:custGeom>
              <a:avLst/>
              <a:gdLst>
                <a:gd name="T0" fmla="*/ 2147483646 w 17"/>
                <a:gd name="T1" fmla="*/ 0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2147483646 w 17"/>
                <a:gd name="T7" fmla="*/ 2147483646 h 17"/>
                <a:gd name="T8" fmla="*/ 0 w 17"/>
                <a:gd name="T9" fmla="*/ 214748364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lnTo>
                    <a:pt x="15" y="1"/>
                  </a:lnTo>
                  <a:lnTo>
                    <a:pt x="11" y="4"/>
                  </a:lnTo>
                  <a:lnTo>
                    <a:pt x="6" y="9"/>
                  </a:lnTo>
                  <a:lnTo>
                    <a:pt x="0" y="1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155">
              <a:extLst>
                <a:ext uri="{FF2B5EF4-FFF2-40B4-BE49-F238E27FC236}">
                  <a16:creationId xmlns:a16="http://schemas.microsoft.com/office/drawing/2014/main" id="{3392202C-881C-FBDC-9E0E-59E3A815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949" y="2355527"/>
              <a:ext cx="81754" cy="19579"/>
            </a:xfrm>
            <a:custGeom>
              <a:avLst/>
              <a:gdLst>
                <a:gd name="T0" fmla="*/ 0 w 20"/>
                <a:gd name="T1" fmla="*/ 0 h 7"/>
                <a:gd name="T2" fmla="*/ 2147483646 w 20"/>
                <a:gd name="T3" fmla="*/ 0 h 7"/>
                <a:gd name="T4" fmla="*/ 2147483646 w 20"/>
                <a:gd name="T5" fmla="*/ 0 h 7"/>
                <a:gd name="T6" fmla="*/ 2147483646 w 20"/>
                <a:gd name="T7" fmla="*/ 2147483646 h 7"/>
                <a:gd name="T8" fmla="*/ 2147483646 w 20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15" y="3"/>
                  </a:lnTo>
                  <a:lnTo>
                    <a:pt x="20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56">
              <a:extLst>
                <a:ext uri="{FF2B5EF4-FFF2-40B4-BE49-F238E27FC236}">
                  <a16:creationId xmlns:a16="http://schemas.microsoft.com/office/drawing/2014/main" id="{E1217B08-DEBC-5F1F-C78C-D8FE0D224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071" y="2509357"/>
              <a:ext cx="114454" cy="111877"/>
            </a:xfrm>
            <a:custGeom>
              <a:avLst/>
              <a:gdLst>
                <a:gd name="T0" fmla="*/ 0 w 28"/>
                <a:gd name="T1" fmla="*/ 0 h 40"/>
                <a:gd name="T2" fmla="*/ 2147483646 w 28"/>
                <a:gd name="T3" fmla="*/ 0 h 40"/>
                <a:gd name="T4" fmla="*/ 2147483646 w 28"/>
                <a:gd name="T5" fmla="*/ 0 h 40"/>
                <a:gd name="T6" fmla="*/ 2147483646 w 28"/>
                <a:gd name="T7" fmla="*/ 0 h 40"/>
                <a:gd name="T8" fmla="*/ 2147483646 w 28"/>
                <a:gd name="T9" fmla="*/ 2147483646 h 40"/>
                <a:gd name="T10" fmla="*/ 2147483646 w 28"/>
                <a:gd name="T11" fmla="*/ 2147483646 h 40"/>
                <a:gd name="T12" fmla="*/ 2147483646 w 28"/>
                <a:gd name="T13" fmla="*/ 2147483646 h 40"/>
                <a:gd name="T14" fmla="*/ 2147483646 w 28"/>
                <a:gd name="T15" fmla="*/ 2147483646 h 40"/>
                <a:gd name="T16" fmla="*/ 2147483646 w 28"/>
                <a:gd name="T17" fmla="*/ 2147483646 h 40"/>
                <a:gd name="T18" fmla="*/ 2147483646 w 28"/>
                <a:gd name="T19" fmla="*/ 2147483646 h 40"/>
                <a:gd name="T20" fmla="*/ 2147483646 w 28"/>
                <a:gd name="T21" fmla="*/ 2147483646 h 40"/>
                <a:gd name="T22" fmla="*/ 2147483646 w 28"/>
                <a:gd name="T23" fmla="*/ 2147483646 h 40"/>
                <a:gd name="T24" fmla="*/ 2147483646 w 28"/>
                <a:gd name="T25" fmla="*/ 2147483646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0">
                  <a:moveTo>
                    <a:pt x="0" y="0"/>
                  </a:moveTo>
                  <a:lnTo>
                    <a:pt x="1" y="0"/>
                  </a:lnTo>
                  <a:lnTo>
                    <a:pt x="5" y="0"/>
                  </a:lnTo>
                  <a:lnTo>
                    <a:pt x="13" y="0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8" y="16"/>
                  </a:lnTo>
                  <a:lnTo>
                    <a:pt x="28" y="22"/>
                  </a:lnTo>
                  <a:lnTo>
                    <a:pt x="25" y="28"/>
                  </a:lnTo>
                  <a:lnTo>
                    <a:pt x="17" y="36"/>
                  </a:lnTo>
                  <a:lnTo>
                    <a:pt x="9" y="38"/>
                  </a:lnTo>
                  <a:lnTo>
                    <a:pt x="6" y="40"/>
                  </a:lnTo>
                  <a:lnTo>
                    <a:pt x="5" y="4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57">
              <a:extLst>
                <a:ext uri="{FF2B5EF4-FFF2-40B4-BE49-F238E27FC236}">
                  <a16:creationId xmlns:a16="http://schemas.microsoft.com/office/drawing/2014/main" id="{29EAEA97-B7F5-5A26-AD0C-AC0ED323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86" y="2112192"/>
              <a:ext cx="707166" cy="422337"/>
            </a:xfrm>
            <a:custGeom>
              <a:avLst/>
              <a:gdLst>
                <a:gd name="T0" fmla="*/ 2147483646 w 173"/>
                <a:gd name="T1" fmla="*/ 2147483646 h 151"/>
                <a:gd name="T2" fmla="*/ 2147483646 w 173"/>
                <a:gd name="T3" fmla="*/ 2147483646 h 151"/>
                <a:gd name="T4" fmla="*/ 2147483646 w 173"/>
                <a:gd name="T5" fmla="*/ 2147483646 h 151"/>
                <a:gd name="T6" fmla="*/ 2147483646 w 173"/>
                <a:gd name="T7" fmla="*/ 2147483646 h 151"/>
                <a:gd name="T8" fmla="*/ 2147483646 w 173"/>
                <a:gd name="T9" fmla="*/ 2147483646 h 151"/>
                <a:gd name="T10" fmla="*/ 2147483646 w 173"/>
                <a:gd name="T11" fmla="*/ 2147483646 h 151"/>
                <a:gd name="T12" fmla="*/ 2147483646 w 173"/>
                <a:gd name="T13" fmla="*/ 2147483646 h 151"/>
                <a:gd name="T14" fmla="*/ 2147483646 w 173"/>
                <a:gd name="T15" fmla="*/ 2147483646 h 151"/>
                <a:gd name="T16" fmla="*/ 2147483646 w 173"/>
                <a:gd name="T17" fmla="*/ 2147483646 h 151"/>
                <a:gd name="T18" fmla="*/ 2147483646 w 173"/>
                <a:gd name="T19" fmla="*/ 2147483646 h 151"/>
                <a:gd name="T20" fmla="*/ 2147483646 w 173"/>
                <a:gd name="T21" fmla="*/ 2147483646 h 151"/>
                <a:gd name="T22" fmla="*/ 2147483646 w 173"/>
                <a:gd name="T23" fmla="*/ 2147483646 h 151"/>
                <a:gd name="T24" fmla="*/ 2147483646 w 173"/>
                <a:gd name="T25" fmla="*/ 2147483646 h 151"/>
                <a:gd name="T26" fmla="*/ 2147483646 w 173"/>
                <a:gd name="T27" fmla="*/ 2147483646 h 151"/>
                <a:gd name="T28" fmla="*/ 2147483646 w 173"/>
                <a:gd name="T29" fmla="*/ 2147483646 h 151"/>
                <a:gd name="T30" fmla="*/ 2147483646 w 173"/>
                <a:gd name="T31" fmla="*/ 2147483646 h 151"/>
                <a:gd name="T32" fmla="*/ 2147483646 w 173"/>
                <a:gd name="T33" fmla="*/ 2147483646 h 151"/>
                <a:gd name="T34" fmla="*/ 2147483646 w 173"/>
                <a:gd name="T35" fmla="*/ 2147483646 h 151"/>
                <a:gd name="T36" fmla="*/ 2147483646 w 173"/>
                <a:gd name="T37" fmla="*/ 2147483646 h 151"/>
                <a:gd name="T38" fmla="*/ 2147483646 w 173"/>
                <a:gd name="T39" fmla="*/ 2147483646 h 151"/>
                <a:gd name="T40" fmla="*/ 2147483646 w 173"/>
                <a:gd name="T41" fmla="*/ 2147483646 h 151"/>
                <a:gd name="T42" fmla="*/ 2147483646 w 173"/>
                <a:gd name="T43" fmla="*/ 2147483646 h 151"/>
                <a:gd name="T44" fmla="*/ 2147483646 w 173"/>
                <a:gd name="T45" fmla="*/ 2147483646 h 151"/>
                <a:gd name="T46" fmla="*/ 2147483646 w 173"/>
                <a:gd name="T47" fmla="*/ 2147483646 h 151"/>
                <a:gd name="T48" fmla="*/ 2147483646 w 173"/>
                <a:gd name="T49" fmla="*/ 2147483646 h 151"/>
                <a:gd name="T50" fmla="*/ 2147483646 w 173"/>
                <a:gd name="T51" fmla="*/ 2147483646 h 151"/>
                <a:gd name="T52" fmla="*/ 2147483646 w 173"/>
                <a:gd name="T53" fmla="*/ 2147483646 h 151"/>
                <a:gd name="T54" fmla="*/ 2147483646 w 173"/>
                <a:gd name="T55" fmla="*/ 2147483646 h 151"/>
                <a:gd name="T56" fmla="*/ 2147483646 w 173"/>
                <a:gd name="T57" fmla="*/ 2147483646 h 151"/>
                <a:gd name="T58" fmla="*/ 2147483646 w 173"/>
                <a:gd name="T59" fmla="*/ 2147483646 h 151"/>
                <a:gd name="T60" fmla="*/ 2147483646 w 173"/>
                <a:gd name="T61" fmla="*/ 2147483646 h 151"/>
                <a:gd name="T62" fmla="*/ 2147483646 w 173"/>
                <a:gd name="T63" fmla="*/ 2147483646 h 151"/>
                <a:gd name="T64" fmla="*/ 2147483646 w 173"/>
                <a:gd name="T65" fmla="*/ 2147483646 h 151"/>
                <a:gd name="T66" fmla="*/ 2147483646 w 173"/>
                <a:gd name="T67" fmla="*/ 0 h 151"/>
                <a:gd name="T68" fmla="*/ 2147483646 w 173"/>
                <a:gd name="T69" fmla="*/ 0 h 151"/>
                <a:gd name="T70" fmla="*/ 2147483646 w 173"/>
                <a:gd name="T71" fmla="*/ 2147483646 h 151"/>
                <a:gd name="T72" fmla="*/ 2147483646 w 173"/>
                <a:gd name="T73" fmla="*/ 2147483646 h 151"/>
                <a:gd name="T74" fmla="*/ 2147483646 w 173"/>
                <a:gd name="T75" fmla="*/ 2147483646 h 151"/>
                <a:gd name="T76" fmla="*/ 2147483646 w 173"/>
                <a:gd name="T77" fmla="*/ 2147483646 h 151"/>
                <a:gd name="T78" fmla="*/ 2147483646 w 173"/>
                <a:gd name="T79" fmla="*/ 2147483646 h 151"/>
                <a:gd name="T80" fmla="*/ 2147483646 w 173"/>
                <a:gd name="T81" fmla="*/ 2147483646 h 151"/>
                <a:gd name="T82" fmla="*/ 2147483646 w 173"/>
                <a:gd name="T83" fmla="*/ 2147483646 h 151"/>
                <a:gd name="T84" fmla="*/ 2147483646 w 173"/>
                <a:gd name="T85" fmla="*/ 2147483646 h 151"/>
                <a:gd name="T86" fmla="*/ 2147483646 w 173"/>
                <a:gd name="T87" fmla="*/ 2147483646 h 151"/>
                <a:gd name="T88" fmla="*/ 2147483646 w 173"/>
                <a:gd name="T89" fmla="*/ 2147483646 h 151"/>
                <a:gd name="T90" fmla="*/ 2147483646 w 173"/>
                <a:gd name="T91" fmla="*/ 2147483646 h 151"/>
                <a:gd name="T92" fmla="*/ 2147483646 w 173"/>
                <a:gd name="T93" fmla="*/ 2147483646 h 151"/>
                <a:gd name="T94" fmla="*/ 2147483646 w 173"/>
                <a:gd name="T95" fmla="*/ 2147483646 h 151"/>
                <a:gd name="T96" fmla="*/ 2147483646 w 173"/>
                <a:gd name="T97" fmla="*/ 2147483646 h 151"/>
                <a:gd name="T98" fmla="*/ 0 w 173"/>
                <a:gd name="T99" fmla="*/ 2147483646 h 151"/>
                <a:gd name="T100" fmla="*/ 0 w 173"/>
                <a:gd name="T101" fmla="*/ 2147483646 h 151"/>
                <a:gd name="T102" fmla="*/ 0 w 173"/>
                <a:gd name="T103" fmla="*/ 2147483646 h 151"/>
                <a:gd name="T104" fmla="*/ 2147483646 w 173"/>
                <a:gd name="T105" fmla="*/ 2147483646 h 151"/>
                <a:gd name="T106" fmla="*/ 2147483646 w 173"/>
                <a:gd name="T107" fmla="*/ 2147483646 h 151"/>
                <a:gd name="T108" fmla="*/ 2147483646 w 173"/>
                <a:gd name="T109" fmla="*/ 2147483646 h 151"/>
                <a:gd name="T110" fmla="*/ 2147483646 w 173"/>
                <a:gd name="T111" fmla="*/ 2147483646 h 151"/>
                <a:gd name="T112" fmla="*/ 2147483646 w 173"/>
                <a:gd name="T113" fmla="*/ 2147483646 h 151"/>
                <a:gd name="T114" fmla="*/ 2147483646 w 173"/>
                <a:gd name="T115" fmla="*/ 2147483646 h 151"/>
                <a:gd name="T116" fmla="*/ 2147483646 w 173"/>
                <a:gd name="T117" fmla="*/ 2147483646 h 151"/>
                <a:gd name="T118" fmla="*/ 2147483646 w 173"/>
                <a:gd name="T119" fmla="*/ 2147483646 h 151"/>
                <a:gd name="T120" fmla="*/ 2147483646 w 173"/>
                <a:gd name="T121" fmla="*/ 2147483646 h 1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151">
                  <a:moveTo>
                    <a:pt x="55" y="143"/>
                  </a:moveTo>
                  <a:lnTo>
                    <a:pt x="54" y="142"/>
                  </a:lnTo>
                  <a:lnTo>
                    <a:pt x="52" y="139"/>
                  </a:lnTo>
                  <a:lnTo>
                    <a:pt x="50" y="134"/>
                  </a:lnTo>
                  <a:lnTo>
                    <a:pt x="48" y="127"/>
                  </a:lnTo>
                  <a:lnTo>
                    <a:pt x="46" y="119"/>
                  </a:lnTo>
                  <a:lnTo>
                    <a:pt x="46" y="111"/>
                  </a:lnTo>
                  <a:lnTo>
                    <a:pt x="48" y="104"/>
                  </a:lnTo>
                  <a:lnTo>
                    <a:pt x="52" y="99"/>
                  </a:lnTo>
                  <a:lnTo>
                    <a:pt x="62" y="90"/>
                  </a:lnTo>
                  <a:lnTo>
                    <a:pt x="67" y="84"/>
                  </a:lnTo>
                  <a:lnTo>
                    <a:pt x="72" y="83"/>
                  </a:lnTo>
                  <a:lnTo>
                    <a:pt x="79" y="83"/>
                  </a:lnTo>
                  <a:lnTo>
                    <a:pt x="86" y="83"/>
                  </a:lnTo>
                  <a:lnTo>
                    <a:pt x="88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6" y="82"/>
                  </a:lnTo>
                  <a:lnTo>
                    <a:pt x="103" y="82"/>
                  </a:lnTo>
                  <a:lnTo>
                    <a:pt x="110" y="80"/>
                  </a:lnTo>
                  <a:lnTo>
                    <a:pt x="125" y="76"/>
                  </a:lnTo>
                  <a:lnTo>
                    <a:pt x="133" y="75"/>
                  </a:lnTo>
                  <a:lnTo>
                    <a:pt x="139" y="74"/>
                  </a:lnTo>
                  <a:lnTo>
                    <a:pt x="149" y="68"/>
                  </a:lnTo>
                  <a:lnTo>
                    <a:pt x="156" y="66"/>
                  </a:lnTo>
                  <a:lnTo>
                    <a:pt x="163" y="62"/>
                  </a:lnTo>
                  <a:lnTo>
                    <a:pt x="168" y="55"/>
                  </a:lnTo>
                  <a:lnTo>
                    <a:pt x="172" y="47"/>
                  </a:lnTo>
                  <a:lnTo>
                    <a:pt x="173" y="36"/>
                  </a:lnTo>
                  <a:lnTo>
                    <a:pt x="173" y="23"/>
                  </a:lnTo>
                  <a:lnTo>
                    <a:pt x="171" y="11"/>
                  </a:lnTo>
                  <a:lnTo>
                    <a:pt x="164" y="4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3"/>
                  </a:lnTo>
                  <a:lnTo>
                    <a:pt x="124" y="6"/>
                  </a:lnTo>
                  <a:lnTo>
                    <a:pt x="119" y="7"/>
                  </a:lnTo>
                  <a:lnTo>
                    <a:pt x="116" y="7"/>
                  </a:lnTo>
                  <a:lnTo>
                    <a:pt x="112" y="7"/>
                  </a:lnTo>
                  <a:lnTo>
                    <a:pt x="100" y="8"/>
                  </a:lnTo>
                  <a:lnTo>
                    <a:pt x="84" y="11"/>
                  </a:lnTo>
                  <a:lnTo>
                    <a:pt x="67" y="15"/>
                  </a:lnTo>
                  <a:lnTo>
                    <a:pt x="50" y="20"/>
                  </a:lnTo>
                  <a:lnTo>
                    <a:pt x="34" y="28"/>
                  </a:lnTo>
                  <a:lnTo>
                    <a:pt x="19" y="38"/>
                  </a:lnTo>
                  <a:lnTo>
                    <a:pt x="10" y="50"/>
                  </a:lnTo>
                  <a:lnTo>
                    <a:pt x="3" y="62"/>
                  </a:lnTo>
                  <a:lnTo>
                    <a:pt x="0" y="74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7" y="122"/>
                  </a:lnTo>
                  <a:lnTo>
                    <a:pt x="11" y="135"/>
                  </a:lnTo>
                  <a:lnTo>
                    <a:pt x="16" y="150"/>
                  </a:lnTo>
                  <a:lnTo>
                    <a:pt x="18" y="150"/>
                  </a:lnTo>
                  <a:lnTo>
                    <a:pt x="20" y="150"/>
                  </a:lnTo>
                  <a:lnTo>
                    <a:pt x="31" y="151"/>
                  </a:lnTo>
                  <a:lnTo>
                    <a:pt x="43" y="148"/>
                  </a:lnTo>
                  <a:lnTo>
                    <a:pt x="55" y="14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58">
              <a:extLst>
                <a:ext uri="{FF2B5EF4-FFF2-40B4-BE49-F238E27FC236}">
                  <a16:creationId xmlns:a16="http://schemas.microsoft.com/office/drawing/2014/main" id="{6D4660AD-81F3-CBB3-142C-33BDC8312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670" y="2791848"/>
              <a:ext cx="748042" cy="595749"/>
            </a:xfrm>
            <a:custGeom>
              <a:avLst/>
              <a:gdLst>
                <a:gd name="T0" fmla="*/ 2147483646 w 183"/>
                <a:gd name="T1" fmla="*/ 0 h 213"/>
                <a:gd name="T2" fmla="*/ 2147483646 w 183"/>
                <a:gd name="T3" fmla="*/ 0 h 213"/>
                <a:gd name="T4" fmla="*/ 2147483646 w 183"/>
                <a:gd name="T5" fmla="*/ 2147483646 h 213"/>
                <a:gd name="T6" fmla="*/ 2147483646 w 183"/>
                <a:gd name="T7" fmla="*/ 2147483646 h 213"/>
                <a:gd name="T8" fmla="*/ 2147483646 w 183"/>
                <a:gd name="T9" fmla="*/ 2147483646 h 213"/>
                <a:gd name="T10" fmla="*/ 2147483646 w 183"/>
                <a:gd name="T11" fmla="*/ 2147483646 h 213"/>
                <a:gd name="T12" fmla="*/ 2147483646 w 183"/>
                <a:gd name="T13" fmla="*/ 2147483646 h 213"/>
                <a:gd name="T14" fmla="*/ 2147483646 w 183"/>
                <a:gd name="T15" fmla="*/ 2147483646 h 213"/>
                <a:gd name="T16" fmla="*/ 2147483646 w 183"/>
                <a:gd name="T17" fmla="*/ 2147483646 h 213"/>
                <a:gd name="T18" fmla="*/ 2147483646 w 183"/>
                <a:gd name="T19" fmla="*/ 2147483646 h 213"/>
                <a:gd name="T20" fmla="*/ 2147483646 w 183"/>
                <a:gd name="T21" fmla="*/ 2147483646 h 213"/>
                <a:gd name="T22" fmla="*/ 2147483646 w 183"/>
                <a:gd name="T23" fmla="*/ 2147483646 h 213"/>
                <a:gd name="T24" fmla="*/ 2147483646 w 183"/>
                <a:gd name="T25" fmla="*/ 2147483646 h 213"/>
                <a:gd name="T26" fmla="*/ 2147483646 w 183"/>
                <a:gd name="T27" fmla="*/ 2147483646 h 213"/>
                <a:gd name="T28" fmla="*/ 2147483646 w 183"/>
                <a:gd name="T29" fmla="*/ 2147483646 h 213"/>
                <a:gd name="T30" fmla="*/ 2147483646 w 183"/>
                <a:gd name="T31" fmla="*/ 2147483646 h 213"/>
                <a:gd name="T32" fmla="*/ 2147483646 w 183"/>
                <a:gd name="T33" fmla="*/ 2147483646 h 213"/>
                <a:gd name="T34" fmla="*/ 2147483646 w 183"/>
                <a:gd name="T35" fmla="*/ 2147483646 h 213"/>
                <a:gd name="T36" fmla="*/ 2147483646 w 183"/>
                <a:gd name="T37" fmla="*/ 2147483646 h 213"/>
                <a:gd name="T38" fmla="*/ 2147483646 w 183"/>
                <a:gd name="T39" fmla="*/ 2147483646 h 213"/>
                <a:gd name="T40" fmla="*/ 2147483646 w 183"/>
                <a:gd name="T41" fmla="*/ 2147483646 h 213"/>
                <a:gd name="T42" fmla="*/ 2147483646 w 183"/>
                <a:gd name="T43" fmla="*/ 2147483646 h 213"/>
                <a:gd name="T44" fmla="*/ 2147483646 w 183"/>
                <a:gd name="T45" fmla="*/ 2147483646 h 213"/>
                <a:gd name="T46" fmla="*/ 2147483646 w 183"/>
                <a:gd name="T47" fmla="*/ 2147483646 h 213"/>
                <a:gd name="T48" fmla="*/ 2147483646 w 183"/>
                <a:gd name="T49" fmla="*/ 2147483646 h 213"/>
                <a:gd name="T50" fmla="*/ 2147483646 w 183"/>
                <a:gd name="T51" fmla="*/ 2147483646 h 213"/>
                <a:gd name="T52" fmla="*/ 2147483646 w 183"/>
                <a:gd name="T53" fmla="*/ 2147483646 h 213"/>
                <a:gd name="T54" fmla="*/ 2147483646 w 183"/>
                <a:gd name="T55" fmla="*/ 2147483646 h 213"/>
                <a:gd name="T56" fmla="*/ 2147483646 w 183"/>
                <a:gd name="T57" fmla="*/ 2147483646 h 213"/>
                <a:gd name="T58" fmla="*/ 2147483646 w 183"/>
                <a:gd name="T59" fmla="*/ 2147483646 h 213"/>
                <a:gd name="T60" fmla="*/ 2147483646 w 183"/>
                <a:gd name="T61" fmla="*/ 2147483646 h 213"/>
                <a:gd name="T62" fmla="*/ 2147483646 w 183"/>
                <a:gd name="T63" fmla="*/ 2147483646 h 213"/>
                <a:gd name="T64" fmla="*/ 2147483646 w 183"/>
                <a:gd name="T65" fmla="*/ 2147483646 h 213"/>
                <a:gd name="T66" fmla="*/ 2147483646 w 183"/>
                <a:gd name="T67" fmla="*/ 2147483646 h 213"/>
                <a:gd name="T68" fmla="*/ 2147483646 w 183"/>
                <a:gd name="T69" fmla="*/ 2147483646 h 213"/>
                <a:gd name="T70" fmla="*/ 2147483646 w 183"/>
                <a:gd name="T71" fmla="*/ 2147483646 h 213"/>
                <a:gd name="T72" fmla="*/ 2147483646 w 183"/>
                <a:gd name="T73" fmla="*/ 2147483646 h 213"/>
                <a:gd name="T74" fmla="*/ 2147483646 w 183"/>
                <a:gd name="T75" fmla="*/ 2147483646 h 213"/>
                <a:gd name="T76" fmla="*/ 2147483646 w 183"/>
                <a:gd name="T77" fmla="*/ 2147483646 h 213"/>
                <a:gd name="T78" fmla="*/ 2147483646 w 183"/>
                <a:gd name="T79" fmla="*/ 2147483646 h 213"/>
                <a:gd name="T80" fmla="*/ 2147483646 w 183"/>
                <a:gd name="T81" fmla="*/ 2147483646 h 213"/>
                <a:gd name="T82" fmla="*/ 2147483646 w 183"/>
                <a:gd name="T83" fmla="*/ 2147483646 h 213"/>
                <a:gd name="T84" fmla="*/ 2147483646 w 183"/>
                <a:gd name="T85" fmla="*/ 2147483646 h 213"/>
                <a:gd name="T86" fmla="*/ 2147483646 w 183"/>
                <a:gd name="T87" fmla="*/ 2147483646 h 213"/>
                <a:gd name="T88" fmla="*/ 2147483646 w 183"/>
                <a:gd name="T89" fmla="*/ 2147483646 h 213"/>
                <a:gd name="T90" fmla="*/ 2147483646 w 183"/>
                <a:gd name="T91" fmla="*/ 2147483646 h 213"/>
                <a:gd name="T92" fmla="*/ 2147483646 w 183"/>
                <a:gd name="T93" fmla="*/ 2147483646 h 213"/>
                <a:gd name="T94" fmla="*/ 2147483646 w 183"/>
                <a:gd name="T95" fmla="*/ 2147483646 h 213"/>
                <a:gd name="T96" fmla="*/ 2147483646 w 183"/>
                <a:gd name="T97" fmla="*/ 2147483646 h 213"/>
                <a:gd name="T98" fmla="*/ 2147483646 w 183"/>
                <a:gd name="T99" fmla="*/ 2147483646 h 213"/>
                <a:gd name="T100" fmla="*/ 2147483646 w 183"/>
                <a:gd name="T101" fmla="*/ 2147483646 h 213"/>
                <a:gd name="T102" fmla="*/ 2147483646 w 183"/>
                <a:gd name="T103" fmla="*/ 2147483646 h 213"/>
                <a:gd name="T104" fmla="*/ 2147483646 w 183"/>
                <a:gd name="T105" fmla="*/ 2147483646 h 213"/>
                <a:gd name="T106" fmla="*/ 2147483646 w 183"/>
                <a:gd name="T107" fmla="*/ 2147483646 h 213"/>
                <a:gd name="T108" fmla="*/ 0 w 183"/>
                <a:gd name="T109" fmla="*/ 2147483646 h 213"/>
                <a:gd name="T110" fmla="*/ 2147483646 w 183"/>
                <a:gd name="T111" fmla="*/ 0 h 2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83" h="213">
                  <a:moveTo>
                    <a:pt x="103" y="0"/>
                  </a:moveTo>
                  <a:lnTo>
                    <a:pt x="105" y="0"/>
                  </a:lnTo>
                  <a:lnTo>
                    <a:pt x="107" y="3"/>
                  </a:lnTo>
                  <a:lnTo>
                    <a:pt x="113" y="8"/>
                  </a:lnTo>
                  <a:lnTo>
                    <a:pt x="119" y="15"/>
                  </a:lnTo>
                  <a:lnTo>
                    <a:pt x="126" y="24"/>
                  </a:lnTo>
                  <a:lnTo>
                    <a:pt x="133" y="36"/>
                  </a:lnTo>
                  <a:lnTo>
                    <a:pt x="138" y="51"/>
                  </a:lnTo>
                  <a:lnTo>
                    <a:pt x="143" y="69"/>
                  </a:lnTo>
                  <a:lnTo>
                    <a:pt x="145" y="69"/>
                  </a:lnTo>
                  <a:lnTo>
                    <a:pt x="147" y="67"/>
                  </a:lnTo>
                  <a:lnTo>
                    <a:pt x="153" y="65"/>
                  </a:lnTo>
                  <a:lnTo>
                    <a:pt x="159" y="64"/>
                  </a:lnTo>
                  <a:lnTo>
                    <a:pt x="166" y="64"/>
                  </a:lnTo>
                  <a:lnTo>
                    <a:pt x="171" y="67"/>
                  </a:lnTo>
                  <a:lnTo>
                    <a:pt x="178" y="72"/>
                  </a:lnTo>
                  <a:lnTo>
                    <a:pt x="182" y="80"/>
                  </a:lnTo>
                  <a:lnTo>
                    <a:pt x="183" y="88"/>
                  </a:lnTo>
                  <a:lnTo>
                    <a:pt x="183" y="95"/>
                  </a:lnTo>
                  <a:lnTo>
                    <a:pt x="179" y="104"/>
                  </a:lnTo>
                  <a:lnTo>
                    <a:pt x="172" y="111"/>
                  </a:lnTo>
                  <a:lnTo>
                    <a:pt x="171" y="112"/>
                  </a:lnTo>
                  <a:lnTo>
                    <a:pt x="170" y="112"/>
                  </a:lnTo>
                  <a:lnTo>
                    <a:pt x="170" y="113"/>
                  </a:lnTo>
                  <a:lnTo>
                    <a:pt x="171" y="115"/>
                  </a:lnTo>
                  <a:lnTo>
                    <a:pt x="171" y="124"/>
                  </a:lnTo>
                  <a:lnTo>
                    <a:pt x="171" y="135"/>
                  </a:lnTo>
                  <a:lnTo>
                    <a:pt x="169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58" y="149"/>
                  </a:lnTo>
                  <a:lnTo>
                    <a:pt x="153" y="149"/>
                  </a:lnTo>
                  <a:lnTo>
                    <a:pt x="138" y="147"/>
                  </a:lnTo>
                  <a:lnTo>
                    <a:pt x="131" y="144"/>
                  </a:lnTo>
                  <a:lnTo>
                    <a:pt x="125" y="140"/>
                  </a:lnTo>
                  <a:lnTo>
                    <a:pt x="126" y="141"/>
                  </a:lnTo>
                  <a:lnTo>
                    <a:pt x="127" y="144"/>
                  </a:lnTo>
                  <a:lnTo>
                    <a:pt x="131" y="153"/>
                  </a:lnTo>
                  <a:lnTo>
                    <a:pt x="138" y="166"/>
                  </a:lnTo>
                  <a:lnTo>
                    <a:pt x="147" y="177"/>
                  </a:lnTo>
                  <a:lnTo>
                    <a:pt x="146" y="178"/>
                  </a:lnTo>
                  <a:lnTo>
                    <a:pt x="142" y="182"/>
                  </a:lnTo>
                  <a:lnTo>
                    <a:pt x="135" y="188"/>
                  </a:lnTo>
                  <a:lnTo>
                    <a:pt x="125" y="194"/>
                  </a:lnTo>
                  <a:lnTo>
                    <a:pt x="113" y="201"/>
                  </a:lnTo>
                  <a:lnTo>
                    <a:pt x="99" y="206"/>
                  </a:lnTo>
                  <a:lnTo>
                    <a:pt x="83" y="212"/>
                  </a:lnTo>
                  <a:lnTo>
                    <a:pt x="66" y="213"/>
                  </a:lnTo>
                  <a:lnTo>
                    <a:pt x="45" y="194"/>
                  </a:lnTo>
                  <a:lnTo>
                    <a:pt x="28" y="181"/>
                  </a:lnTo>
                  <a:lnTo>
                    <a:pt x="17" y="170"/>
                  </a:lnTo>
                  <a:lnTo>
                    <a:pt x="9" y="164"/>
                  </a:lnTo>
                  <a:lnTo>
                    <a:pt x="4" y="158"/>
                  </a:lnTo>
                  <a:lnTo>
                    <a:pt x="1" y="157"/>
                  </a:lnTo>
                  <a:lnTo>
                    <a:pt x="0" y="15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59">
              <a:extLst>
                <a:ext uri="{FF2B5EF4-FFF2-40B4-BE49-F238E27FC236}">
                  <a16:creationId xmlns:a16="http://schemas.microsoft.com/office/drawing/2014/main" id="{BAFC9FFF-9B3C-AE43-10AE-8E7621DF0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63" y="2710738"/>
              <a:ext cx="694902" cy="646093"/>
            </a:xfrm>
            <a:custGeom>
              <a:avLst/>
              <a:gdLst>
                <a:gd name="T0" fmla="*/ 2147483646 w 170"/>
                <a:gd name="T1" fmla="*/ 2147483646 h 231"/>
                <a:gd name="T2" fmla="*/ 2147483646 w 170"/>
                <a:gd name="T3" fmla="*/ 2147483646 h 231"/>
                <a:gd name="T4" fmla="*/ 2147483646 w 170"/>
                <a:gd name="T5" fmla="*/ 2147483646 h 231"/>
                <a:gd name="T6" fmla="*/ 2147483646 w 170"/>
                <a:gd name="T7" fmla="*/ 2147483646 h 231"/>
                <a:gd name="T8" fmla="*/ 0 w 170"/>
                <a:gd name="T9" fmla="*/ 2147483646 h 231"/>
                <a:gd name="T10" fmla="*/ 0 w 170"/>
                <a:gd name="T11" fmla="*/ 2147483646 h 231"/>
                <a:gd name="T12" fmla="*/ 2147483646 w 170"/>
                <a:gd name="T13" fmla="*/ 2147483646 h 231"/>
                <a:gd name="T14" fmla="*/ 2147483646 w 170"/>
                <a:gd name="T15" fmla="*/ 2147483646 h 231"/>
                <a:gd name="T16" fmla="*/ 2147483646 w 170"/>
                <a:gd name="T17" fmla="*/ 2147483646 h 231"/>
                <a:gd name="T18" fmla="*/ 2147483646 w 170"/>
                <a:gd name="T19" fmla="*/ 2147483646 h 231"/>
                <a:gd name="T20" fmla="*/ 2147483646 w 170"/>
                <a:gd name="T21" fmla="*/ 0 h 231"/>
                <a:gd name="T22" fmla="*/ 2147483646 w 170"/>
                <a:gd name="T23" fmla="*/ 2147483646 h 231"/>
                <a:gd name="T24" fmla="*/ 2147483646 w 170"/>
                <a:gd name="T25" fmla="*/ 2147483646 h 231"/>
                <a:gd name="T26" fmla="*/ 2147483646 w 170"/>
                <a:gd name="T27" fmla="*/ 2147483646 h 231"/>
                <a:gd name="T28" fmla="*/ 2147483646 w 170"/>
                <a:gd name="T29" fmla="*/ 2147483646 h 231"/>
                <a:gd name="T30" fmla="*/ 2147483646 w 170"/>
                <a:gd name="T31" fmla="*/ 2147483646 h 231"/>
                <a:gd name="T32" fmla="*/ 2147483646 w 170"/>
                <a:gd name="T33" fmla="*/ 2147483646 h 231"/>
                <a:gd name="T34" fmla="*/ 2147483646 w 170"/>
                <a:gd name="T35" fmla="*/ 2147483646 h 231"/>
                <a:gd name="T36" fmla="*/ 2147483646 w 170"/>
                <a:gd name="T37" fmla="*/ 2147483646 h 231"/>
                <a:gd name="T38" fmla="*/ 2147483646 w 170"/>
                <a:gd name="T39" fmla="*/ 2147483646 h 231"/>
                <a:gd name="T40" fmla="*/ 2147483646 w 170"/>
                <a:gd name="T41" fmla="*/ 2147483646 h 231"/>
                <a:gd name="T42" fmla="*/ 2147483646 w 170"/>
                <a:gd name="T43" fmla="*/ 2147483646 h 231"/>
                <a:gd name="T44" fmla="*/ 2147483646 w 170"/>
                <a:gd name="T45" fmla="*/ 2147483646 h 231"/>
                <a:gd name="T46" fmla="*/ 2147483646 w 170"/>
                <a:gd name="T47" fmla="*/ 2147483646 h 231"/>
                <a:gd name="T48" fmla="*/ 2147483646 w 170"/>
                <a:gd name="T49" fmla="*/ 2147483646 h 231"/>
                <a:gd name="T50" fmla="*/ 2147483646 w 170"/>
                <a:gd name="T51" fmla="*/ 2147483646 h 231"/>
                <a:gd name="T52" fmla="*/ 2147483646 w 170"/>
                <a:gd name="T53" fmla="*/ 2147483646 h 231"/>
                <a:gd name="T54" fmla="*/ 2147483646 w 170"/>
                <a:gd name="T55" fmla="*/ 2147483646 h 231"/>
                <a:gd name="T56" fmla="*/ 2147483646 w 170"/>
                <a:gd name="T57" fmla="*/ 2147483646 h 231"/>
                <a:gd name="T58" fmla="*/ 2147483646 w 170"/>
                <a:gd name="T59" fmla="*/ 2147483646 h 231"/>
                <a:gd name="T60" fmla="*/ 2147483646 w 170"/>
                <a:gd name="T61" fmla="*/ 2147483646 h 231"/>
                <a:gd name="T62" fmla="*/ 2147483646 w 170"/>
                <a:gd name="T63" fmla="*/ 2147483646 h 2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0" h="231">
                  <a:moveTo>
                    <a:pt x="73" y="231"/>
                  </a:moveTo>
                  <a:lnTo>
                    <a:pt x="73" y="231"/>
                  </a:lnTo>
                  <a:lnTo>
                    <a:pt x="70" y="230"/>
                  </a:lnTo>
                  <a:lnTo>
                    <a:pt x="60" y="225"/>
                  </a:lnTo>
                  <a:lnTo>
                    <a:pt x="48" y="217"/>
                  </a:lnTo>
                  <a:lnTo>
                    <a:pt x="33" y="205"/>
                  </a:lnTo>
                  <a:lnTo>
                    <a:pt x="20" y="190"/>
                  </a:lnTo>
                  <a:lnTo>
                    <a:pt x="8" y="169"/>
                  </a:lnTo>
                  <a:lnTo>
                    <a:pt x="4" y="157"/>
                  </a:lnTo>
                  <a:lnTo>
                    <a:pt x="0" y="144"/>
                  </a:lnTo>
                  <a:lnTo>
                    <a:pt x="0" y="129"/>
                  </a:lnTo>
                  <a:lnTo>
                    <a:pt x="0" y="114"/>
                  </a:lnTo>
                  <a:lnTo>
                    <a:pt x="5" y="98"/>
                  </a:lnTo>
                  <a:lnTo>
                    <a:pt x="14" y="81"/>
                  </a:lnTo>
                  <a:lnTo>
                    <a:pt x="26" y="65"/>
                  </a:lnTo>
                  <a:lnTo>
                    <a:pt x="40" y="49"/>
                  </a:lnTo>
                  <a:lnTo>
                    <a:pt x="56" y="33"/>
                  </a:lnTo>
                  <a:lnTo>
                    <a:pt x="72" y="21"/>
                  </a:lnTo>
                  <a:lnTo>
                    <a:pt x="86" y="12"/>
                  </a:lnTo>
                  <a:lnTo>
                    <a:pt x="99" y="5"/>
                  </a:lnTo>
                  <a:lnTo>
                    <a:pt x="122" y="1"/>
                  </a:lnTo>
                  <a:lnTo>
                    <a:pt x="141" y="0"/>
                  </a:lnTo>
                  <a:lnTo>
                    <a:pt x="153" y="2"/>
                  </a:lnTo>
                  <a:lnTo>
                    <a:pt x="157" y="4"/>
                  </a:lnTo>
                  <a:lnTo>
                    <a:pt x="159" y="5"/>
                  </a:lnTo>
                  <a:lnTo>
                    <a:pt x="165" y="10"/>
                  </a:lnTo>
                  <a:lnTo>
                    <a:pt x="170" y="18"/>
                  </a:lnTo>
                  <a:lnTo>
                    <a:pt x="170" y="24"/>
                  </a:lnTo>
                  <a:lnTo>
                    <a:pt x="170" y="32"/>
                  </a:lnTo>
                  <a:lnTo>
                    <a:pt x="167" y="40"/>
                  </a:lnTo>
                  <a:lnTo>
                    <a:pt x="161" y="50"/>
                  </a:lnTo>
                  <a:lnTo>
                    <a:pt x="154" y="60"/>
                  </a:lnTo>
                  <a:lnTo>
                    <a:pt x="147" y="66"/>
                  </a:lnTo>
                  <a:lnTo>
                    <a:pt x="133" y="76"/>
                  </a:lnTo>
                  <a:lnTo>
                    <a:pt x="121" y="85"/>
                  </a:lnTo>
                  <a:lnTo>
                    <a:pt x="117" y="90"/>
                  </a:lnTo>
                  <a:lnTo>
                    <a:pt x="114" y="97"/>
                  </a:lnTo>
                  <a:lnTo>
                    <a:pt x="113" y="104"/>
                  </a:lnTo>
                  <a:lnTo>
                    <a:pt x="114" y="110"/>
                  </a:lnTo>
                  <a:lnTo>
                    <a:pt x="118" y="122"/>
                  </a:lnTo>
                  <a:lnTo>
                    <a:pt x="123" y="132"/>
                  </a:lnTo>
                  <a:lnTo>
                    <a:pt x="126" y="138"/>
                  </a:lnTo>
                  <a:lnTo>
                    <a:pt x="125" y="142"/>
                  </a:lnTo>
                  <a:lnTo>
                    <a:pt x="122" y="145"/>
                  </a:lnTo>
                  <a:lnTo>
                    <a:pt x="118" y="148"/>
                  </a:lnTo>
                  <a:lnTo>
                    <a:pt x="111" y="149"/>
                  </a:lnTo>
                  <a:lnTo>
                    <a:pt x="102" y="149"/>
                  </a:lnTo>
                  <a:lnTo>
                    <a:pt x="93" y="150"/>
                  </a:lnTo>
                  <a:lnTo>
                    <a:pt x="85" y="154"/>
                  </a:lnTo>
                  <a:lnTo>
                    <a:pt x="82" y="157"/>
                  </a:lnTo>
                  <a:lnTo>
                    <a:pt x="81" y="161"/>
                  </a:lnTo>
                  <a:lnTo>
                    <a:pt x="82" y="169"/>
                  </a:lnTo>
                  <a:lnTo>
                    <a:pt x="87" y="173"/>
                  </a:lnTo>
                  <a:lnTo>
                    <a:pt x="93" y="177"/>
                  </a:lnTo>
                  <a:lnTo>
                    <a:pt x="97" y="181"/>
                  </a:lnTo>
                  <a:lnTo>
                    <a:pt x="98" y="187"/>
                  </a:lnTo>
                  <a:lnTo>
                    <a:pt x="97" y="195"/>
                  </a:lnTo>
                  <a:lnTo>
                    <a:pt x="93" y="203"/>
                  </a:lnTo>
                  <a:lnTo>
                    <a:pt x="89" y="213"/>
                  </a:lnTo>
                  <a:lnTo>
                    <a:pt x="84" y="219"/>
                  </a:lnTo>
                  <a:lnTo>
                    <a:pt x="78" y="226"/>
                  </a:lnTo>
                  <a:lnTo>
                    <a:pt x="76" y="230"/>
                  </a:lnTo>
                  <a:lnTo>
                    <a:pt x="73" y="231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60">
              <a:extLst>
                <a:ext uri="{FF2B5EF4-FFF2-40B4-BE49-F238E27FC236}">
                  <a16:creationId xmlns:a16="http://schemas.microsoft.com/office/drawing/2014/main" id="{AEA1D877-FD1D-C5CA-B293-8E31531BF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63" y="3323269"/>
              <a:ext cx="441466" cy="97893"/>
            </a:xfrm>
            <a:custGeom>
              <a:avLst/>
              <a:gdLst>
                <a:gd name="T0" fmla="*/ 2147483646 w 108"/>
                <a:gd name="T1" fmla="*/ 2147483646 h 35"/>
                <a:gd name="T2" fmla="*/ 2147483646 w 108"/>
                <a:gd name="T3" fmla="*/ 0 h 35"/>
                <a:gd name="T4" fmla="*/ 2147483646 w 108"/>
                <a:gd name="T5" fmla="*/ 0 h 35"/>
                <a:gd name="T6" fmla="*/ 2147483646 w 108"/>
                <a:gd name="T7" fmla="*/ 0 h 35"/>
                <a:gd name="T8" fmla="*/ 2147483646 w 108"/>
                <a:gd name="T9" fmla="*/ 0 h 35"/>
                <a:gd name="T10" fmla="*/ 2147483646 w 108"/>
                <a:gd name="T11" fmla="*/ 2147483646 h 35"/>
                <a:gd name="T12" fmla="*/ 2147483646 w 108"/>
                <a:gd name="T13" fmla="*/ 2147483646 h 35"/>
                <a:gd name="T14" fmla="*/ 2147483646 w 108"/>
                <a:gd name="T15" fmla="*/ 2147483646 h 35"/>
                <a:gd name="T16" fmla="*/ 0 w 108"/>
                <a:gd name="T17" fmla="*/ 2147483646 h 35"/>
                <a:gd name="T18" fmla="*/ 2147483646 w 108"/>
                <a:gd name="T19" fmla="*/ 2147483646 h 35"/>
                <a:gd name="T20" fmla="*/ 2147483646 w 108"/>
                <a:gd name="T21" fmla="*/ 2147483646 h 35"/>
                <a:gd name="T22" fmla="*/ 2147483646 w 108"/>
                <a:gd name="T23" fmla="*/ 2147483646 h 35"/>
                <a:gd name="T24" fmla="*/ 2147483646 w 108"/>
                <a:gd name="T25" fmla="*/ 2147483646 h 35"/>
                <a:gd name="T26" fmla="*/ 2147483646 w 108"/>
                <a:gd name="T27" fmla="*/ 2147483646 h 35"/>
                <a:gd name="T28" fmla="*/ 2147483646 w 108"/>
                <a:gd name="T29" fmla="*/ 2147483646 h 35"/>
                <a:gd name="T30" fmla="*/ 2147483646 w 108"/>
                <a:gd name="T31" fmla="*/ 2147483646 h 35"/>
                <a:gd name="T32" fmla="*/ 2147483646 w 108"/>
                <a:gd name="T33" fmla="*/ 2147483646 h 35"/>
                <a:gd name="T34" fmla="*/ 2147483646 w 108"/>
                <a:gd name="T35" fmla="*/ 2147483646 h 35"/>
                <a:gd name="T36" fmla="*/ 2147483646 w 108"/>
                <a:gd name="T37" fmla="*/ 2147483646 h 35"/>
                <a:gd name="T38" fmla="*/ 2147483646 w 108"/>
                <a:gd name="T39" fmla="*/ 2147483646 h 35"/>
                <a:gd name="T40" fmla="*/ 2147483646 w 108"/>
                <a:gd name="T41" fmla="*/ 2147483646 h 35"/>
                <a:gd name="T42" fmla="*/ 2147483646 w 108"/>
                <a:gd name="T43" fmla="*/ 2147483646 h 35"/>
                <a:gd name="T44" fmla="*/ 2147483646 w 108"/>
                <a:gd name="T45" fmla="*/ 2147483646 h 35"/>
                <a:gd name="T46" fmla="*/ 2147483646 w 108"/>
                <a:gd name="T47" fmla="*/ 2147483646 h 35"/>
                <a:gd name="T48" fmla="*/ 2147483646 w 108"/>
                <a:gd name="T49" fmla="*/ 2147483646 h 35"/>
                <a:gd name="T50" fmla="*/ 2147483646 w 108"/>
                <a:gd name="T51" fmla="*/ 2147483646 h 35"/>
                <a:gd name="T52" fmla="*/ 2147483646 w 108"/>
                <a:gd name="T53" fmla="*/ 2147483646 h 35"/>
                <a:gd name="T54" fmla="*/ 2147483646 w 108"/>
                <a:gd name="T55" fmla="*/ 2147483646 h 3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8" h="35">
                  <a:moveTo>
                    <a:pt x="66" y="2"/>
                  </a:moveTo>
                  <a:lnTo>
                    <a:pt x="56" y="0"/>
                  </a:lnTo>
                  <a:lnTo>
                    <a:pt x="41" y="0"/>
                  </a:lnTo>
                  <a:lnTo>
                    <a:pt x="27" y="0"/>
                  </a:lnTo>
                  <a:lnTo>
                    <a:pt x="9" y="0"/>
                  </a:lnTo>
                  <a:lnTo>
                    <a:pt x="9" y="3"/>
                  </a:lnTo>
                  <a:lnTo>
                    <a:pt x="7" y="11"/>
                  </a:lnTo>
                  <a:lnTo>
                    <a:pt x="3" y="22"/>
                  </a:lnTo>
                  <a:lnTo>
                    <a:pt x="0" y="35"/>
                  </a:lnTo>
                  <a:lnTo>
                    <a:pt x="19" y="34"/>
                  </a:lnTo>
                  <a:lnTo>
                    <a:pt x="36" y="32"/>
                  </a:lnTo>
                  <a:lnTo>
                    <a:pt x="50" y="31"/>
                  </a:lnTo>
                  <a:lnTo>
                    <a:pt x="62" y="30"/>
                  </a:lnTo>
                  <a:lnTo>
                    <a:pt x="73" y="28"/>
                  </a:lnTo>
                  <a:lnTo>
                    <a:pt x="81" y="28"/>
                  </a:lnTo>
                  <a:lnTo>
                    <a:pt x="89" y="27"/>
                  </a:lnTo>
                  <a:lnTo>
                    <a:pt x="94" y="27"/>
                  </a:lnTo>
                  <a:lnTo>
                    <a:pt x="102" y="26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06" y="23"/>
                  </a:lnTo>
                  <a:lnTo>
                    <a:pt x="100" y="16"/>
                  </a:lnTo>
                  <a:lnTo>
                    <a:pt x="94" y="12"/>
                  </a:lnTo>
                  <a:lnTo>
                    <a:pt x="86" y="8"/>
                  </a:lnTo>
                  <a:lnTo>
                    <a:pt x="78" y="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61">
              <a:extLst>
                <a:ext uri="{FF2B5EF4-FFF2-40B4-BE49-F238E27FC236}">
                  <a16:creationId xmlns:a16="http://schemas.microsoft.com/office/drawing/2014/main" id="{7578D19D-85DA-308A-F5DC-108F88D1A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201" y="3465908"/>
              <a:ext cx="306575" cy="246130"/>
            </a:xfrm>
            <a:custGeom>
              <a:avLst/>
              <a:gdLst>
                <a:gd name="T0" fmla="*/ 2147483646 w 75"/>
                <a:gd name="T1" fmla="*/ 2147483646 h 88"/>
                <a:gd name="T2" fmla="*/ 2147483646 w 75"/>
                <a:gd name="T3" fmla="*/ 2147483646 h 88"/>
                <a:gd name="T4" fmla="*/ 2147483646 w 75"/>
                <a:gd name="T5" fmla="*/ 2147483646 h 88"/>
                <a:gd name="T6" fmla="*/ 2147483646 w 75"/>
                <a:gd name="T7" fmla="*/ 2147483646 h 88"/>
                <a:gd name="T8" fmla="*/ 2147483646 w 75"/>
                <a:gd name="T9" fmla="*/ 2147483646 h 88"/>
                <a:gd name="T10" fmla="*/ 2147483646 w 75"/>
                <a:gd name="T11" fmla="*/ 2147483646 h 88"/>
                <a:gd name="T12" fmla="*/ 0 w 75"/>
                <a:gd name="T13" fmla="*/ 2147483646 h 88"/>
                <a:gd name="T14" fmla="*/ 2147483646 w 75"/>
                <a:gd name="T15" fmla="*/ 2147483646 h 88"/>
                <a:gd name="T16" fmla="*/ 2147483646 w 75"/>
                <a:gd name="T17" fmla="*/ 2147483646 h 88"/>
                <a:gd name="T18" fmla="*/ 2147483646 w 75"/>
                <a:gd name="T19" fmla="*/ 2147483646 h 88"/>
                <a:gd name="T20" fmla="*/ 2147483646 w 75"/>
                <a:gd name="T21" fmla="*/ 0 h 88"/>
                <a:gd name="T22" fmla="*/ 2147483646 w 75"/>
                <a:gd name="T23" fmla="*/ 2147483646 h 88"/>
                <a:gd name="T24" fmla="*/ 2147483646 w 75"/>
                <a:gd name="T25" fmla="*/ 2147483646 h 88"/>
                <a:gd name="T26" fmla="*/ 2147483646 w 75"/>
                <a:gd name="T27" fmla="*/ 2147483646 h 88"/>
                <a:gd name="T28" fmla="*/ 2147483646 w 75"/>
                <a:gd name="T29" fmla="*/ 2147483646 h 88"/>
                <a:gd name="T30" fmla="*/ 2147483646 w 75"/>
                <a:gd name="T31" fmla="*/ 2147483646 h 88"/>
                <a:gd name="T32" fmla="*/ 2147483646 w 75"/>
                <a:gd name="T33" fmla="*/ 2147483646 h 88"/>
                <a:gd name="T34" fmla="*/ 2147483646 w 75"/>
                <a:gd name="T35" fmla="*/ 2147483646 h 88"/>
                <a:gd name="T36" fmla="*/ 2147483646 w 75"/>
                <a:gd name="T37" fmla="*/ 2147483646 h 88"/>
                <a:gd name="T38" fmla="*/ 2147483646 w 75"/>
                <a:gd name="T39" fmla="*/ 2147483646 h 88"/>
                <a:gd name="T40" fmla="*/ 2147483646 w 75"/>
                <a:gd name="T41" fmla="*/ 2147483646 h 88"/>
                <a:gd name="T42" fmla="*/ 2147483646 w 75"/>
                <a:gd name="T43" fmla="*/ 2147483646 h 88"/>
                <a:gd name="T44" fmla="*/ 2147483646 w 75"/>
                <a:gd name="T45" fmla="*/ 2147483646 h 88"/>
                <a:gd name="T46" fmla="*/ 2147483646 w 75"/>
                <a:gd name="T47" fmla="*/ 2147483646 h 88"/>
                <a:gd name="T48" fmla="*/ 2147483646 w 75"/>
                <a:gd name="T49" fmla="*/ 2147483646 h 88"/>
                <a:gd name="T50" fmla="*/ 2147483646 w 75"/>
                <a:gd name="T51" fmla="*/ 2147483646 h 88"/>
                <a:gd name="T52" fmla="*/ 2147483646 w 75"/>
                <a:gd name="T53" fmla="*/ 2147483646 h 88"/>
                <a:gd name="T54" fmla="*/ 2147483646 w 75"/>
                <a:gd name="T55" fmla="*/ 2147483646 h 88"/>
                <a:gd name="T56" fmla="*/ 2147483646 w 75"/>
                <a:gd name="T57" fmla="*/ 2147483646 h 88"/>
                <a:gd name="T58" fmla="*/ 2147483646 w 75"/>
                <a:gd name="T59" fmla="*/ 2147483646 h 88"/>
                <a:gd name="T60" fmla="*/ 2147483646 w 75"/>
                <a:gd name="T61" fmla="*/ 2147483646 h 88"/>
                <a:gd name="T62" fmla="*/ 2147483646 w 75"/>
                <a:gd name="T63" fmla="*/ 2147483646 h 88"/>
                <a:gd name="T64" fmla="*/ 2147483646 w 75"/>
                <a:gd name="T65" fmla="*/ 2147483646 h 88"/>
                <a:gd name="T66" fmla="*/ 2147483646 w 75"/>
                <a:gd name="T67" fmla="*/ 2147483646 h 88"/>
                <a:gd name="T68" fmla="*/ 2147483646 w 75"/>
                <a:gd name="T69" fmla="*/ 2147483646 h 88"/>
                <a:gd name="T70" fmla="*/ 2147483646 w 75"/>
                <a:gd name="T71" fmla="*/ 2147483646 h 88"/>
                <a:gd name="T72" fmla="*/ 2147483646 w 75"/>
                <a:gd name="T73" fmla="*/ 2147483646 h 88"/>
                <a:gd name="T74" fmla="*/ 2147483646 w 75"/>
                <a:gd name="T75" fmla="*/ 2147483646 h 88"/>
                <a:gd name="T76" fmla="*/ 2147483646 w 75"/>
                <a:gd name="T77" fmla="*/ 2147483646 h 88"/>
                <a:gd name="T78" fmla="*/ 2147483646 w 75"/>
                <a:gd name="T79" fmla="*/ 2147483646 h 88"/>
                <a:gd name="T80" fmla="*/ 2147483646 w 75"/>
                <a:gd name="T81" fmla="*/ 2147483646 h 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5" h="88">
                  <a:moveTo>
                    <a:pt x="6" y="47"/>
                  </a:moveTo>
                  <a:lnTo>
                    <a:pt x="8" y="41"/>
                  </a:lnTo>
                  <a:lnTo>
                    <a:pt x="8" y="39"/>
                  </a:lnTo>
                  <a:lnTo>
                    <a:pt x="7" y="36"/>
                  </a:lnTo>
                  <a:lnTo>
                    <a:pt x="4" y="29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27" y="4"/>
                  </a:lnTo>
                  <a:lnTo>
                    <a:pt x="30" y="9"/>
                  </a:lnTo>
                  <a:lnTo>
                    <a:pt x="31" y="13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5" y="16"/>
                  </a:lnTo>
                  <a:lnTo>
                    <a:pt x="42" y="12"/>
                  </a:lnTo>
                  <a:lnTo>
                    <a:pt x="51" y="9"/>
                  </a:lnTo>
                  <a:lnTo>
                    <a:pt x="55" y="9"/>
                  </a:lnTo>
                  <a:lnTo>
                    <a:pt x="59" y="11"/>
                  </a:lnTo>
                  <a:lnTo>
                    <a:pt x="64" y="16"/>
                  </a:lnTo>
                  <a:lnTo>
                    <a:pt x="66" y="21"/>
                  </a:lnTo>
                  <a:lnTo>
                    <a:pt x="66" y="24"/>
                  </a:lnTo>
                  <a:lnTo>
                    <a:pt x="66" y="25"/>
                  </a:lnTo>
                  <a:lnTo>
                    <a:pt x="67" y="27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0"/>
                  </a:lnTo>
                  <a:lnTo>
                    <a:pt x="74" y="41"/>
                  </a:lnTo>
                  <a:lnTo>
                    <a:pt x="75" y="45"/>
                  </a:lnTo>
                  <a:lnTo>
                    <a:pt x="75" y="51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66" y="71"/>
                  </a:lnTo>
                  <a:lnTo>
                    <a:pt x="55" y="80"/>
                  </a:lnTo>
                  <a:lnTo>
                    <a:pt x="46" y="87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2">
              <a:extLst>
                <a:ext uri="{FF2B5EF4-FFF2-40B4-BE49-F238E27FC236}">
                  <a16:creationId xmlns:a16="http://schemas.microsoft.com/office/drawing/2014/main" id="{A419E798-2831-2C72-031E-7283FACB4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30" y="3380882"/>
              <a:ext cx="1265427" cy="641319"/>
            </a:xfrm>
            <a:custGeom>
              <a:avLst/>
              <a:gdLst>
                <a:gd name="T0" fmla="*/ 2147483647 w 310"/>
                <a:gd name="T1" fmla="*/ 2147483647 h 230"/>
                <a:gd name="T2" fmla="*/ 2147483647 w 310"/>
                <a:gd name="T3" fmla="*/ 2147483647 h 230"/>
                <a:gd name="T4" fmla="*/ 2147483647 w 310"/>
                <a:gd name="T5" fmla="*/ 2147483647 h 230"/>
                <a:gd name="T6" fmla="*/ 2147483647 w 310"/>
                <a:gd name="T7" fmla="*/ 2147483647 h 230"/>
                <a:gd name="T8" fmla="*/ 2147483647 w 310"/>
                <a:gd name="T9" fmla="*/ 2147483647 h 230"/>
                <a:gd name="T10" fmla="*/ 2147483647 w 310"/>
                <a:gd name="T11" fmla="*/ 2147483647 h 230"/>
                <a:gd name="T12" fmla="*/ 2147483647 w 310"/>
                <a:gd name="T13" fmla="*/ 2147483647 h 230"/>
                <a:gd name="T14" fmla="*/ 2147483647 w 310"/>
                <a:gd name="T15" fmla="*/ 2147483647 h 230"/>
                <a:gd name="T16" fmla="*/ 2147483647 w 310"/>
                <a:gd name="T17" fmla="*/ 2147483647 h 230"/>
                <a:gd name="T18" fmla="*/ 2147483647 w 310"/>
                <a:gd name="T19" fmla="*/ 2147483647 h 230"/>
                <a:gd name="T20" fmla="*/ 2147483647 w 310"/>
                <a:gd name="T21" fmla="*/ 2147483647 h 230"/>
                <a:gd name="T22" fmla="*/ 2147483647 w 310"/>
                <a:gd name="T23" fmla="*/ 2147483647 h 230"/>
                <a:gd name="T24" fmla="*/ 2147483647 w 310"/>
                <a:gd name="T25" fmla="*/ 2147483647 h 230"/>
                <a:gd name="T26" fmla="*/ 2147483647 w 310"/>
                <a:gd name="T27" fmla="*/ 2147483647 h 230"/>
                <a:gd name="T28" fmla="*/ 2147483647 w 310"/>
                <a:gd name="T29" fmla="*/ 2147483647 h 230"/>
                <a:gd name="T30" fmla="*/ 2147483647 w 310"/>
                <a:gd name="T31" fmla="*/ 2147483647 h 230"/>
                <a:gd name="T32" fmla="*/ 2147483647 w 310"/>
                <a:gd name="T33" fmla="*/ 2147483647 h 230"/>
                <a:gd name="T34" fmla="*/ 2147483647 w 310"/>
                <a:gd name="T35" fmla="*/ 2147483647 h 230"/>
                <a:gd name="T36" fmla="*/ 2147483647 w 310"/>
                <a:gd name="T37" fmla="*/ 2147483647 h 230"/>
                <a:gd name="T38" fmla="*/ 2147483647 w 310"/>
                <a:gd name="T39" fmla="*/ 2147483647 h 230"/>
                <a:gd name="T40" fmla="*/ 2147483647 w 310"/>
                <a:gd name="T41" fmla="*/ 2147483647 h 230"/>
                <a:gd name="T42" fmla="*/ 2147483647 w 310"/>
                <a:gd name="T43" fmla="*/ 2147483647 h 230"/>
                <a:gd name="T44" fmla="*/ 2147483647 w 310"/>
                <a:gd name="T45" fmla="*/ 0 h 230"/>
                <a:gd name="T46" fmla="*/ 2147483647 w 310"/>
                <a:gd name="T47" fmla="*/ 2147483647 h 230"/>
                <a:gd name="T48" fmla="*/ 2147483647 w 310"/>
                <a:gd name="T49" fmla="*/ 2147483647 h 230"/>
                <a:gd name="T50" fmla="*/ 2147483647 w 310"/>
                <a:gd name="T51" fmla="*/ 2147483647 h 230"/>
                <a:gd name="T52" fmla="*/ 2147483647 w 310"/>
                <a:gd name="T53" fmla="*/ 2147483647 h 230"/>
                <a:gd name="T54" fmla="*/ 2147483647 w 310"/>
                <a:gd name="T55" fmla="*/ 2147483647 h 230"/>
                <a:gd name="T56" fmla="*/ 2147483647 w 310"/>
                <a:gd name="T57" fmla="*/ 2147483647 h 230"/>
                <a:gd name="T58" fmla="*/ 2147483647 w 310"/>
                <a:gd name="T59" fmla="*/ 2147483647 h 230"/>
                <a:gd name="T60" fmla="*/ 2147483647 w 310"/>
                <a:gd name="T61" fmla="*/ 2147483647 h 230"/>
                <a:gd name="T62" fmla="*/ 2147483647 w 310"/>
                <a:gd name="T63" fmla="*/ 2147483647 h 230"/>
                <a:gd name="T64" fmla="*/ 2147483647 w 310"/>
                <a:gd name="T65" fmla="*/ 2147483647 h 230"/>
                <a:gd name="T66" fmla="*/ 2147483647 w 310"/>
                <a:gd name="T67" fmla="*/ 2147483647 h 230"/>
                <a:gd name="T68" fmla="*/ 2147483647 w 310"/>
                <a:gd name="T69" fmla="*/ 2147483647 h 230"/>
                <a:gd name="T70" fmla="*/ 0 w 310"/>
                <a:gd name="T71" fmla="*/ 2147483647 h 230"/>
                <a:gd name="T72" fmla="*/ 2147483647 w 310"/>
                <a:gd name="T73" fmla="*/ 2147483647 h 230"/>
                <a:gd name="T74" fmla="*/ 2147483647 w 310"/>
                <a:gd name="T75" fmla="*/ 2147483647 h 230"/>
                <a:gd name="T76" fmla="*/ 2147483647 w 310"/>
                <a:gd name="T77" fmla="*/ 2147483647 h 230"/>
                <a:gd name="T78" fmla="*/ 2147483647 w 310"/>
                <a:gd name="T79" fmla="*/ 2147483647 h 230"/>
                <a:gd name="T80" fmla="*/ 2147483647 w 310"/>
                <a:gd name="T81" fmla="*/ 2147483647 h 230"/>
                <a:gd name="T82" fmla="*/ 2147483647 w 310"/>
                <a:gd name="T83" fmla="*/ 2147483647 h 230"/>
                <a:gd name="T84" fmla="*/ 2147483647 w 310"/>
                <a:gd name="T85" fmla="*/ 2147483647 h 2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10" h="230">
                  <a:moveTo>
                    <a:pt x="190" y="208"/>
                  </a:moveTo>
                  <a:lnTo>
                    <a:pt x="194" y="191"/>
                  </a:lnTo>
                  <a:lnTo>
                    <a:pt x="197" y="178"/>
                  </a:lnTo>
                  <a:lnTo>
                    <a:pt x="200" y="168"/>
                  </a:lnTo>
                  <a:lnTo>
                    <a:pt x="201" y="162"/>
                  </a:lnTo>
                  <a:lnTo>
                    <a:pt x="202" y="158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4" y="156"/>
                  </a:lnTo>
                  <a:lnTo>
                    <a:pt x="205" y="159"/>
                  </a:lnTo>
                  <a:lnTo>
                    <a:pt x="209" y="167"/>
                  </a:lnTo>
                  <a:lnTo>
                    <a:pt x="217" y="174"/>
                  </a:lnTo>
                  <a:lnTo>
                    <a:pt x="221" y="176"/>
                  </a:lnTo>
                  <a:lnTo>
                    <a:pt x="226" y="178"/>
                  </a:lnTo>
                  <a:lnTo>
                    <a:pt x="237" y="176"/>
                  </a:lnTo>
                  <a:lnTo>
                    <a:pt x="249" y="171"/>
                  </a:lnTo>
                  <a:lnTo>
                    <a:pt x="261" y="164"/>
                  </a:lnTo>
                  <a:lnTo>
                    <a:pt x="273" y="156"/>
                  </a:lnTo>
                  <a:lnTo>
                    <a:pt x="293" y="139"/>
                  </a:lnTo>
                  <a:lnTo>
                    <a:pt x="302" y="131"/>
                  </a:lnTo>
                  <a:lnTo>
                    <a:pt x="310" y="123"/>
                  </a:lnTo>
                  <a:lnTo>
                    <a:pt x="306" y="112"/>
                  </a:lnTo>
                  <a:lnTo>
                    <a:pt x="302" y="104"/>
                  </a:lnTo>
                  <a:lnTo>
                    <a:pt x="289" y="88"/>
                  </a:lnTo>
                  <a:lnTo>
                    <a:pt x="282" y="83"/>
                  </a:lnTo>
                  <a:lnTo>
                    <a:pt x="277" y="79"/>
                  </a:lnTo>
                  <a:lnTo>
                    <a:pt x="273" y="76"/>
                  </a:lnTo>
                  <a:lnTo>
                    <a:pt x="271" y="75"/>
                  </a:lnTo>
                  <a:lnTo>
                    <a:pt x="263" y="80"/>
                  </a:lnTo>
                  <a:lnTo>
                    <a:pt x="257" y="83"/>
                  </a:lnTo>
                  <a:lnTo>
                    <a:pt x="253" y="86"/>
                  </a:lnTo>
                  <a:lnTo>
                    <a:pt x="250" y="87"/>
                  </a:lnTo>
                  <a:lnTo>
                    <a:pt x="247" y="90"/>
                  </a:lnTo>
                  <a:lnTo>
                    <a:pt x="247" y="88"/>
                  </a:lnTo>
                  <a:lnTo>
                    <a:pt x="247" y="84"/>
                  </a:lnTo>
                  <a:lnTo>
                    <a:pt x="246" y="75"/>
                  </a:lnTo>
                  <a:lnTo>
                    <a:pt x="243" y="62"/>
                  </a:lnTo>
                  <a:lnTo>
                    <a:pt x="239" y="47"/>
                  </a:lnTo>
                  <a:lnTo>
                    <a:pt x="236" y="40"/>
                  </a:lnTo>
                  <a:lnTo>
                    <a:pt x="230" y="32"/>
                  </a:lnTo>
                  <a:lnTo>
                    <a:pt x="214" y="19"/>
                  </a:lnTo>
                  <a:lnTo>
                    <a:pt x="200" y="10"/>
                  </a:lnTo>
                  <a:lnTo>
                    <a:pt x="186" y="3"/>
                  </a:lnTo>
                  <a:lnTo>
                    <a:pt x="178" y="2"/>
                  </a:lnTo>
                  <a:lnTo>
                    <a:pt x="166" y="0"/>
                  </a:lnTo>
                  <a:lnTo>
                    <a:pt x="152" y="0"/>
                  </a:lnTo>
                  <a:lnTo>
                    <a:pt x="137" y="2"/>
                  </a:lnTo>
                  <a:lnTo>
                    <a:pt x="122" y="2"/>
                  </a:lnTo>
                  <a:lnTo>
                    <a:pt x="109" y="3"/>
                  </a:lnTo>
                  <a:lnTo>
                    <a:pt x="99" y="3"/>
                  </a:lnTo>
                  <a:lnTo>
                    <a:pt x="93" y="3"/>
                  </a:lnTo>
                  <a:lnTo>
                    <a:pt x="85" y="6"/>
                  </a:lnTo>
                  <a:lnTo>
                    <a:pt x="72" y="12"/>
                  </a:lnTo>
                  <a:lnTo>
                    <a:pt x="64" y="18"/>
                  </a:lnTo>
                  <a:lnTo>
                    <a:pt x="55" y="24"/>
                  </a:lnTo>
                  <a:lnTo>
                    <a:pt x="45" y="34"/>
                  </a:lnTo>
                  <a:lnTo>
                    <a:pt x="33" y="44"/>
                  </a:lnTo>
                  <a:lnTo>
                    <a:pt x="21" y="60"/>
                  </a:lnTo>
                  <a:lnTo>
                    <a:pt x="13" y="79"/>
                  </a:lnTo>
                  <a:lnTo>
                    <a:pt x="9" y="99"/>
                  </a:lnTo>
                  <a:lnTo>
                    <a:pt x="7" y="119"/>
                  </a:lnTo>
                  <a:lnTo>
                    <a:pt x="7" y="138"/>
                  </a:lnTo>
                  <a:lnTo>
                    <a:pt x="7" y="154"/>
                  </a:lnTo>
                  <a:lnTo>
                    <a:pt x="8" y="167"/>
                  </a:lnTo>
                  <a:lnTo>
                    <a:pt x="9" y="171"/>
                  </a:lnTo>
                  <a:lnTo>
                    <a:pt x="9" y="174"/>
                  </a:lnTo>
                  <a:lnTo>
                    <a:pt x="7" y="184"/>
                  </a:lnTo>
                  <a:lnTo>
                    <a:pt x="4" y="196"/>
                  </a:lnTo>
                  <a:lnTo>
                    <a:pt x="1" y="207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0" y="211"/>
                  </a:lnTo>
                  <a:lnTo>
                    <a:pt x="3" y="212"/>
                  </a:lnTo>
                  <a:lnTo>
                    <a:pt x="8" y="214"/>
                  </a:lnTo>
                  <a:lnTo>
                    <a:pt x="15" y="216"/>
                  </a:lnTo>
                  <a:lnTo>
                    <a:pt x="23" y="219"/>
                  </a:lnTo>
                  <a:lnTo>
                    <a:pt x="32" y="222"/>
                  </a:lnTo>
                  <a:lnTo>
                    <a:pt x="56" y="227"/>
                  </a:lnTo>
                  <a:lnTo>
                    <a:pt x="85" y="230"/>
                  </a:lnTo>
                  <a:lnTo>
                    <a:pt x="117" y="228"/>
                  </a:lnTo>
                  <a:lnTo>
                    <a:pt x="134" y="226"/>
                  </a:lnTo>
                  <a:lnTo>
                    <a:pt x="152" y="222"/>
                  </a:lnTo>
                  <a:lnTo>
                    <a:pt x="172" y="216"/>
                  </a:lnTo>
                  <a:lnTo>
                    <a:pt x="190" y="208"/>
                  </a:lnTo>
                  <a:close/>
                </a:path>
              </a:pathLst>
            </a:custGeom>
            <a:solidFill>
              <a:srgbClr val="FFCC99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21" name="Freeform 163">
              <a:extLst>
                <a:ext uri="{FF2B5EF4-FFF2-40B4-BE49-F238E27FC236}">
                  <a16:creationId xmlns:a16="http://schemas.microsoft.com/office/drawing/2014/main" id="{9B622E5E-0E23-9CB5-6762-ECD1E68A6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500" y="3608555"/>
              <a:ext cx="143070" cy="159426"/>
            </a:xfrm>
            <a:custGeom>
              <a:avLst/>
              <a:gdLst>
                <a:gd name="T0" fmla="*/ 0 w 35"/>
                <a:gd name="T1" fmla="*/ 0 h 57"/>
                <a:gd name="T2" fmla="*/ 2147483646 w 35"/>
                <a:gd name="T3" fmla="*/ 2147483646 h 57"/>
                <a:gd name="T4" fmla="*/ 2147483646 w 35"/>
                <a:gd name="T5" fmla="*/ 2147483646 h 57"/>
                <a:gd name="T6" fmla="*/ 2147483646 w 35"/>
                <a:gd name="T7" fmla="*/ 2147483646 h 57"/>
                <a:gd name="T8" fmla="*/ 2147483646 w 35"/>
                <a:gd name="T9" fmla="*/ 2147483646 h 57"/>
                <a:gd name="T10" fmla="*/ 2147483646 w 35"/>
                <a:gd name="T11" fmla="*/ 2147483646 h 57"/>
                <a:gd name="T12" fmla="*/ 2147483646 w 35"/>
                <a:gd name="T13" fmla="*/ 2147483646 h 57"/>
                <a:gd name="T14" fmla="*/ 2147483646 w 35"/>
                <a:gd name="T15" fmla="*/ 2147483646 h 57"/>
                <a:gd name="T16" fmla="*/ 2147483646 w 35"/>
                <a:gd name="T17" fmla="*/ 214748364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57">
                  <a:moveTo>
                    <a:pt x="0" y="0"/>
                  </a:moveTo>
                  <a:lnTo>
                    <a:pt x="2" y="2"/>
                  </a:lnTo>
                  <a:lnTo>
                    <a:pt x="6" y="5"/>
                  </a:lnTo>
                  <a:lnTo>
                    <a:pt x="11" y="12"/>
                  </a:lnTo>
                  <a:lnTo>
                    <a:pt x="18" y="18"/>
                  </a:lnTo>
                  <a:lnTo>
                    <a:pt x="23" y="28"/>
                  </a:lnTo>
                  <a:lnTo>
                    <a:pt x="30" y="37"/>
                  </a:lnTo>
                  <a:lnTo>
                    <a:pt x="34" y="46"/>
                  </a:lnTo>
                  <a:lnTo>
                    <a:pt x="35" y="57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64">
              <a:extLst>
                <a:ext uri="{FF2B5EF4-FFF2-40B4-BE49-F238E27FC236}">
                  <a16:creationId xmlns:a16="http://schemas.microsoft.com/office/drawing/2014/main" id="{6A9AF07A-83D5-049D-62EC-F7EF2BB58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3658899"/>
              <a:ext cx="102192" cy="153832"/>
            </a:xfrm>
            <a:custGeom>
              <a:avLst/>
              <a:gdLst>
                <a:gd name="T0" fmla="*/ 0 w 25"/>
                <a:gd name="T1" fmla="*/ 0 h 55"/>
                <a:gd name="T2" fmla="*/ 2147483646 w 25"/>
                <a:gd name="T3" fmla="*/ 2147483646 h 55"/>
                <a:gd name="T4" fmla="*/ 2147483646 w 25"/>
                <a:gd name="T5" fmla="*/ 2147483646 h 55"/>
                <a:gd name="T6" fmla="*/ 2147483646 w 25"/>
                <a:gd name="T7" fmla="*/ 2147483646 h 55"/>
                <a:gd name="T8" fmla="*/ 2147483646 w 25"/>
                <a:gd name="T9" fmla="*/ 2147483646 h 55"/>
                <a:gd name="T10" fmla="*/ 2147483646 w 25"/>
                <a:gd name="T11" fmla="*/ 2147483646 h 55"/>
                <a:gd name="T12" fmla="*/ 2147483646 w 25"/>
                <a:gd name="T13" fmla="*/ 2147483646 h 55"/>
                <a:gd name="T14" fmla="*/ 2147483646 w 25"/>
                <a:gd name="T15" fmla="*/ 2147483646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" h="55">
                  <a:moveTo>
                    <a:pt x="0" y="0"/>
                  </a:moveTo>
                  <a:lnTo>
                    <a:pt x="1" y="2"/>
                  </a:lnTo>
                  <a:lnTo>
                    <a:pt x="3" y="7"/>
                  </a:lnTo>
                  <a:lnTo>
                    <a:pt x="7" y="15"/>
                  </a:lnTo>
                  <a:lnTo>
                    <a:pt x="11" y="23"/>
                  </a:lnTo>
                  <a:lnTo>
                    <a:pt x="19" y="40"/>
                  </a:lnTo>
                  <a:lnTo>
                    <a:pt x="23" y="48"/>
                  </a:lnTo>
                  <a:lnTo>
                    <a:pt x="25" y="55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65">
              <a:extLst>
                <a:ext uri="{FF2B5EF4-FFF2-40B4-BE49-F238E27FC236}">
                  <a16:creationId xmlns:a16="http://schemas.microsoft.com/office/drawing/2014/main" id="{8B212B15-E1D7-76AF-8DFA-9EC660085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2147483646 w 14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166">
              <a:extLst>
                <a:ext uri="{FF2B5EF4-FFF2-40B4-BE49-F238E27FC236}">
                  <a16:creationId xmlns:a16="http://schemas.microsoft.com/office/drawing/2014/main" id="{56F36F34-E923-62FE-C6CC-B4803CA15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578" y="3135871"/>
              <a:ext cx="57227" cy="75519"/>
            </a:xfrm>
            <a:custGeom>
              <a:avLst/>
              <a:gdLst>
                <a:gd name="T0" fmla="*/ 2147483646 w 14"/>
                <a:gd name="T1" fmla="*/ 0 h 27"/>
                <a:gd name="T2" fmla="*/ 2147483646 w 14"/>
                <a:gd name="T3" fmla="*/ 2147483646 h 27"/>
                <a:gd name="T4" fmla="*/ 2147483646 w 14"/>
                <a:gd name="T5" fmla="*/ 2147483646 h 27"/>
                <a:gd name="T6" fmla="*/ 2147483646 w 14"/>
                <a:gd name="T7" fmla="*/ 2147483646 h 27"/>
                <a:gd name="T8" fmla="*/ 2147483646 w 14"/>
                <a:gd name="T9" fmla="*/ 2147483646 h 27"/>
                <a:gd name="T10" fmla="*/ 2147483646 w 14"/>
                <a:gd name="T11" fmla="*/ 2147483646 h 27"/>
                <a:gd name="T12" fmla="*/ 0 w 14"/>
                <a:gd name="T13" fmla="*/ 2147483646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27">
                  <a:moveTo>
                    <a:pt x="14" y="0"/>
                  </a:moveTo>
                  <a:lnTo>
                    <a:pt x="14" y="1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9" y="20"/>
                  </a:lnTo>
                  <a:lnTo>
                    <a:pt x="5" y="25"/>
                  </a:lnTo>
                  <a:lnTo>
                    <a:pt x="0" y="2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167">
              <a:extLst>
                <a:ext uri="{FF2B5EF4-FFF2-40B4-BE49-F238E27FC236}">
                  <a16:creationId xmlns:a16="http://schemas.microsoft.com/office/drawing/2014/main" id="{4B702CA6-3655-E4E7-B0EA-DCB7BF59B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w 20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168">
              <a:extLst>
                <a:ext uri="{FF2B5EF4-FFF2-40B4-BE49-F238E27FC236}">
                  <a16:creationId xmlns:a16="http://schemas.microsoft.com/office/drawing/2014/main" id="{E8BC6110-F6E9-281E-19CF-45ED609B8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312" y="2903727"/>
              <a:ext cx="81754" cy="53144"/>
            </a:xfrm>
            <a:custGeom>
              <a:avLst/>
              <a:gdLst>
                <a:gd name="T0" fmla="*/ 0 w 20"/>
                <a:gd name="T1" fmla="*/ 2147483646 h 19"/>
                <a:gd name="T2" fmla="*/ 0 w 20"/>
                <a:gd name="T3" fmla="*/ 2147483646 h 19"/>
                <a:gd name="T4" fmla="*/ 0 w 20"/>
                <a:gd name="T5" fmla="*/ 2147483646 h 19"/>
                <a:gd name="T6" fmla="*/ 2147483646 w 20"/>
                <a:gd name="T7" fmla="*/ 2147483646 h 19"/>
                <a:gd name="T8" fmla="*/ 2147483646 w 20"/>
                <a:gd name="T9" fmla="*/ 2147483646 h 19"/>
                <a:gd name="T10" fmla="*/ 2147483646 w 20"/>
                <a:gd name="T11" fmla="*/ 0 h 19"/>
                <a:gd name="T12" fmla="*/ 2147483646 w 20"/>
                <a:gd name="T13" fmla="*/ 2147483646 h 19"/>
                <a:gd name="T14" fmla="*/ 2147483646 w 20"/>
                <a:gd name="T15" fmla="*/ 2147483646 h 19"/>
                <a:gd name="T16" fmla="*/ 2147483646 w 20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9">
                  <a:moveTo>
                    <a:pt x="0" y="19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3" y="5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169">
              <a:extLst>
                <a:ext uri="{FF2B5EF4-FFF2-40B4-BE49-F238E27FC236}">
                  <a16:creationId xmlns:a16="http://schemas.microsoft.com/office/drawing/2014/main" id="{6CB24B3E-894A-2B86-BEFD-8BA419238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w 14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170">
              <a:extLst>
                <a:ext uri="{FF2B5EF4-FFF2-40B4-BE49-F238E27FC236}">
                  <a16:creationId xmlns:a16="http://schemas.microsoft.com/office/drawing/2014/main" id="{92AB41D4-D4F8-C081-17C8-1939F64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844" y="3161045"/>
              <a:ext cx="57227" cy="19579"/>
            </a:xfrm>
            <a:custGeom>
              <a:avLst/>
              <a:gdLst>
                <a:gd name="T0" fmla="*/ 0 w 14"/>
                <a:gd name="T1" fmla="*/ 0 h 7"/>
                <a:gd name="T2" fmla="*/ 2147483646 w 14"/>
                <a:gd name="T3" fmla="*/ 0 h 7"/>
                <a:gd name="T4" fmla="*/ 2147483646 w 14"/>
                <a:gd name="T5" fmla="*/ 0 h 7"/>
                <a:gd name="T6" fmla="*/ 2147483646 w 14"/>
                <a:gd name="T7" fmla="*/ 2147483646 h 7"/>
                <a:gd name="T8" fmla="*/ 2147483646 w 14"/>
                <a:gd name="T9" fmla="*/ 214748364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lnTo>
                    <a:pt x="2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4" y="7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171">
              <a:extLst>
                <a:ext uri="{FF2B5EF4-FFF2-40B4-BE49-F238E27FC236}">
                  <a16:creationId xmlns:a16="http://schemas.microsoft.com/office/drawing/2014/main" id="{3E089A21-03DA-12DC-4AD1-92F7CE01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454" y="2973648"/>
              <a:ext cx="44965" cy="41956"/>
            </a:xfrm>
            <a:custGeom>
              <a:avLst/>
              <a:gdLst>
                <a:gd name="T0" fmla="*/ 2147483646 w 11"/>
                <a:gd name="T1" fmla="*/ 2147483646 h 15"/>
                <a:gd name="T2" fmla="*/ 2147483646 w 11"/>
                <a:gd name="T3" fmla="*/ 2147483646 h 15"/>
                <a:gd name="T4" fmla="*/ 2147483646 w 11"/>
                <a:gd name="T5" fmla="*/ 2147483646 h 15"/>
                <a:gd name="T6" fmla="*/ 2147483646 w 11"/>
                <a:gd name="T7" fmla="*/ 2147483646 h 15"/>
                <a:gd name="T8" fmla="*/ 0 w 11"/>
                <a:gd name="T9" fmla="*/ 2147483646 h 15"/>
                <a:gd name="T10" fmla="*/ 0 w 11"/>
                <a:gd name="T11" fmla="*/ 2147483646 h 15"/>
                <a:gd name="T12" fmla="*/ 2147483646 w 11"/>
                <a:gd name="T13" fmla="*/ 0 h 15"/>
                <a:gd name="T14" fmla="*/ 2147483646 w 11"/>
                <a:gd name="T15" fmla="*/ 2147483646 h 15"/>
                <a:gd name="T16" fmla="*/ 2147483646 w 11"/>
                <a:gd name="T17" fmla="*/ 2147483646 h 15"/>
                <a:gd name="T18" fmla="*/ 2147483646 w 11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" h="15">
                  <a:moveTo>
                    <a:pt x="11" y="6"/>
                  </a:moveTo>
                  <a:lnTo>
                    <a:pt x="11" y="11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2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172">
              <a:extLst>
                <a:ext uri="{FF2B5EF4-FFF2-40B4-BE49-F238E27FC236}">
                  <a16:creationId xmlns:a16="http://schemas.microsoft.com/office/drawing/2014/main" id="{6E8526B1-1D4C-8430-3A62-F70EE161E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898" y="2173725"/>
              <a:ext cx="237084" cy="223756"/>
            </a:xfrm>
            <a:custGeom>
              <a:avLst/>
              <a:gdLst>
                <a:gd name="T0" fmla="*/ 0 w 58"/>
                <a:gd name="T1" fmla="*/ 2147483646 h 80"/>
                <a:gd name="T2" fmla="*/ 2147483646 w 58"/>
                <a:gd name="T3" fmla="*/ 2147483646 h 80"/>
                <a:gd name="T4" fmla="*/ 2147483646 w 58"/>
                <a:gd name="T5" fmla="*/ 2147483646 h 80"/>
                <a:gd name="T6" fmla="*/ 2147483646 w 58"/>
                <a:gd name="T7" fmla="*/ 2147483646 h 80"/>
                <a:gd name="T8" fmla="*/ 2147483646 w 58"/>
                <a:gd name="T9" fmla="*/ 2147483646 h 80"/>
                <a:gd name="T10" fmla="*/ 2147483646 w 58"/>
                <a:gd name="T11" fmla="*/ 2147483646 h 80"/>
                <a:gd name="T12" fmla="*/ 2147483646 w 58"/>
                <a:gd name="T13" fmla="*/ 2147483646 h 80"/>
                <a:gd name="T14" fmla="*/ 2147483646 w 58"/>
                <a:gd name="T15" fmla="*/ 2147483646 h 80"/>
                <a:gd name="T16" fmla="*/ 2147483646 w 58"/>
                <a:gd name="T17" fmla="*/ 2147483646 h 80"/>
                <a:gd name="T18" fmla="*/ 2147483646 w 58"/>
                <a:gd name="T19" fmla="*/ 2147483646 h 80"/>
                <a:gd name="T20" fmla="*/ 2147483646 w 58"/>
                <a:gd name="T21" fmla="*/ 2147483646 h 80"/>
                <a:gd name="T22" fmla="*/ 2147483646 w 58"/>
                <a:gd name="T23" fmla="*/ 2147483646 h 80"/>
                <a:gd name="T24" fmla="*/ 2147483646 w 58"/>
                <a:gd name="T25" fmla="*/ 2147483646 h 80"/>
                <a:gd name="T26" fmla="*/ 2147483646 w 58"/>
                <a:gd name="T27" fmla="*/ 2147483646 h 80"/>
                <a:gd name="T28" fmla="*/ 2147483646 w 58"/>
                <a:gd name="T29" fmla="*/ 2147483646 h 80"/>
                <a:gd name="T30" fmla="*/ 2147483646 w 58"/>
                <a:gd name="T31" fmla="*/ 2147483646 h 80"/>
                <a:gd name="T32" fmla="*/ 2147483646 w 58"/>
                <a:gd name="T33" fmla="*/ 2147483646 h 80"/>
                <a:gd name="T34" fmla="*/ 2147483646 w 58"/>
                <a:gd name="T35" fmla="*/ 2147483646 h 80"/>
                <a:gd name="T36" fmla="*/ 2147483646 w 58"/>
                <a:gd name="T37" fmla="*/ 2147483646 h 80"/>
                <a:gd name="T38" fmla="*/ 2147483646 w 58"/>
                <a:gd name="T39" fmla="*/ 2147483646 h 80"/>
                <a:gd name="T40" fmla="*/ 2147483646 w 58"/>
                <a:gd name="T41" fmla="*/ 2147483646 h 80"/>
                <a:gd name="T42" fmla="*/ 2147483646 w 58"/>
                <a:gd name="T43" fmla="*/ 0 h 80"/>
                <a:gd name="T44" fmla="*/ 2147483646 w 58"/>
                <a:gd name="T45" fmla="*/ 0 h 80"/>
                <a:gd name="T46" fmla="*/ 2147483646 w 58"/>
                <a:gd name="T47" fmla="*/ 0 h 80"/>
                <a:gd name="T48" fmla="*/ 0 w 58"/>
                <a:gd name="T49" fmla="*/ 2147483646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8" h="80">
                  <a:moveTo>
                    <a:pt x="0" y="41"/>
                  </a:moveTo>
                  <a:lnTo>
                    <a:pt x="1" y="44"/>
                  </a:lnTo>
                  <a:lnTo>
                    <a:pt x="6" y="50"/>
                  </a:lnTo>
                  <a:lnTo>
                    <a:pt x="13" y="57"/>
                  </a:lnTo>
                  <a:lnTo>
                    <a:pt x="22" y="64"/>
                  </a:lnTo>
                  <a:lnTo>
                    <a:pt x="33" y="69"/>
                  </a:lnTo>
                  <a:lnTo>
                    <a:pt x="44" y="74"/>
                  </a:lnTo>
                  <a:lnTo>
                    <a:pt x="53" y="78"/>
                  </a:lnTo>
                  <a:lnTo>
                    <a:pt x="54" y="80"/>
                  </a:lnTo>
                  <a:lnTo>
                    <a:pt x="56" y="80"/>
                  </a:lnTo>
                  <a:lnTo>
                    <a:pt x="57" y="60"/>
                  </a:lnTo>
                  <a:lnTo>
                    <a:pt x="58" y="45"/>
                  </a:lnTo>
                  <a:lnTo>
                    <a:pt x="58" y="34"/>
                  </a:lnTo>
                  <a:lnTo>
                    <a:pt x="58" y="26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45" y="13"/>
                  </a:lnTo>
                  <a:lnTo>
                    <a:pt x="36" y="8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bg2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173">
              <a:extLst>
                <a:ext uri="{FF2B5EF4-FFF2-40B4-BE49-F238E27FC236}">
                  <a16:creationId xmlns:a16="http://schemas.microsoft.com/office/drawing/2014/main" id="{126C7DB2-EF67-6644-2BBC-CCA694430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12883"/>
              <a:ext cx="351538" cy="223756"/>
            </a:xfrm>
            <a:custGeom>
              <a:avLst/>
              <a:gdLst>
                <a:gd name="T0" fmla="*/ 0 w 86"/>
                <a:gd name="T1" fmla="*/ 2147483646 h 80"/>
                <a:gd name="T2" fmla="*/ 0 w 86"/>
                <a:gd name="T3" fmla="*/ 2147483646 h 80"/>
                <a:gd name="T4" fmla="*/ 0 w 86"/>
                <a:gd name="T5" fmla="*/ 2147483646 h 80"/>
                <a:gd name="T6" fmla="*/ 0 w 86"/>
                <a:gd name="T7" fmla="*/ 2147483646 h 80"/>
                <a:gd name="T8" fmla="*/ 0 w 86"/>
                <a:gd name="T9" fmla="*/ 2147483646 h 80"/>
                <a:gd name="T10" fmla="*/ 2147483646 w 86"/>
                <a:gd name="T11" fmla="*/ 2147483646 h 80"/>
                <a:gd name="T12" fmla="*/ 2147483646 w 86"/>
                <a:gd name="T13" fmla="*/ 2147483646 h 80"/>
                <a:gd name="T14" fmla="*/ 2147483646 w 86"/>
                <a:gd name="T15" fmla="*/ 2147483646 h 80"/>
                <a:gd name="T16" fmla="*/ 2147483646 w 86"/>
                <a:gd name="T17" fmla="*/ 2147483646 h 80"/>
                <a:gd name="T18" fmla="*/ 2147483646 w 86"/>
                <a:gd name="T19" fmla="*/ 2147483646 h 80"/>
                <a:gd name="T20" fmla="*/ 2147483646 w 86"/>
                <a:gd name="T21" fmla="*/ 2147483646 h 80"/>
                <a:gd name="T22" fmla="*/ 2147483646 w 86"/>
                <a:gd name="T23" fmla="*/ 2147483646 h 80"/>
                <a:gd name="T24" fmla="*/ 2147483646 w 86"/>
                <a:gd name="T25" fmla="*/ 2147483646 h 80"/>
                <a:gd name="T26" fmla="*/ 2147483646 w 86"/>
                <a:gd name="T27" fmla="*/ 2147483646 h 80"/>
                <a:gd name="T28" fmla="*/ 2147483646 w 86"/>
                <a:gd name="T29" fmla="*/ 2147483646 h 80"/>
                <a:gd name="T30" fmla="*/ 2147483646 w 86"/>
                <a:gd name="T31" fmla="*/ 2147483646 h 80"/>
                <a:gd name="T32" fmla="*/ 2147483646 w 86"/>
                <a:gd name="T33" fmla="*/ 2147483646 h 80"/>
                <a:gd name="T34" fmla="*/ 2147483646 w 86"/>
                <a:gd name="T35" fmla="*/ 2147483646 h 80"/>
                <a:gd name="T36" fmla="*/ 2147483646 w 86"/>
                <a:gd name="T37" fmla="*/ 2147483646 h 80"/>
                <a:gd name="T38" fmla="*/ 2147483646 w 86"/>
                <a:gd name="T39" fmla="*/ 2147483646 h 80"/>
                <a:gd name="T40" fmla="*/ 2147483646 w 86"/>
                <a:gd name="T41" fmla="*/ 2147483646 h 80"/>
                <a:gd name="T42" fmla="*/ 2147483646 w 86"/>
                <a:gd name="T43" fmla="*/ 2147483646 h 80"/>
                <a:gd name="T44" fmla="*/ 2147483646 w 86"/>
                <a:gd name="T45" fmla="*/ 0 h 80"/>
                <a:gd name="T46" fmla="*/ 2147483646 w 86"/>
                <a:gd name="T47" fmla="*/ 0 h 80"/>
                <a:gd name="T48" fmla="*/ 0 w 86"/>
                <a:gd name="T49" fmla="*/ 2147483646 h 80"/>
                <a:gd name="T50" fmla="*/ 0 w 86"/>
                <a:gd name="T51" fmla="*/ 2147483646 h 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6" h="80">
                  <a:moveTo>
                    <a:pt x="0" y="3"/>
                  </a:moveTo>
                  <a:lnTo>
                    <a:pt x="0" y="6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1" y="40"/>
                  </a:lnTo>
                  <a:lnTo>
                    <a:pt x="1" y="54"/>
                  </a:lnTo>
                  <a:lnTo>
                    <a:pt x="6" y="80"/>
                  </a:lnTo>
                  <a:lnTo>
                    <a:pt x="9" y="78"/>
                  </a:lnTo>
                  <a:lnTo>
                    <a:pt x="17" y="72"/>
                  </a:lnTo>
                  <a:lnTo>
                    <a:pt x="28" y="64"/>
                  </a:lnTo>
                  <a:lnTo>
                    <a:pt x="41" y="55"/>
                  </a:lnTo>
                  <a:lnTo>
                    <a:pt x="55" y="43"/>
                  </a:lnTo>
                  <a:lnTo>
                    <a:pt x="67" y="34"/>
                  </a:lnTo>
                  <a:lnTo>
                    <a:pt x="79" y="23"/>
                  </a:lnTo>
                  <a:lnTo>
                    <a:pt x="86" y="15"/>
                  </a:lnTo>
                  <a:lnTo>
                    <a:pt x="83" y="14"/>
                  </a:lnTo>
                  <a:lnTo>
                    <a:pt x="78" y="11"/>
                  </a:lnTo>
                  <a:lnTo>
                    <a:pt x="69" y="8"/>
                  </a:lnTo>
                  <a:lnTo>
                    <a:pt x="58" y="4"/>
                  </a:lnTo>
                  <a:lnTo>
                    <a:pt x="46" y="2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174">
              <a:extLst>
                <a:ext uri="{FF2B5EF4-FFF2-40B4-BE49-F238E27FC236}">
                  <a16:creationId xmlns:a16="http://schemas.microsoft.com/office/drawing/2014/main" id="{4B32C2B4-642E-C9A5-908F-ADE506C1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117785"/>
              <a:ext cx="331101" cy="173409"/>
            </a:xfrm>
            <a:custGeom>
              <a:avLst/>
              <a:gdLst>
                <a:gd name="T0" fmla="*/ 2147483646 w 81"/>
                <a:gd name="T1" fmla="*/ 2147483646 h 62"/>
                <a:gd name="T2" fmla="*/ 2147483646 w 81"/>
                <a:gd name="T3" fmla="*/ 2147483646 h 62"/>
                <a:gd name="T4" fmla="*/ 2147483646 w 81"/>
                <a:gd name="T5" fmla="*/ 2147483646 h 62"/>
                <a:gd name="T6" fmla="*/ 2147483646 w 81"/>
                <a:gd name="T7" fmla="*/ 2147483646 h 62"/>
                <a:gd name="T8" fmla="*/ 2147483646 w 81"/>
                <a:gd name="T9" fmla="*/ 2147483646 h 62"/>
                <a:gd name="T10" fmla="*/ 2147483646 w 81"/>
                <a:gd name="T11" fmla="*/ 2147483646 h 62"/>
                <a:gd name="T12" fmla="*/ 0 w 81"/>
                <a:gd name="T13" fmla="*/ 2147483646 h 62"/>
                <a:gd name="T14" fmla="*/ 0 w 81"/>
                <a:gd name="T15" fmla="*/ 2147483646 h 62"/>
                <a:gd name="T16" fmla="*/ 2147483646 w 81"/>
                <a:gd name="T17" fmla="*/ 2147483646 h 62"/>
                <a:gd name="T18" fmla="*/ 2147483646 w 81"/>
                <a:gd name="T19" fmla="*/ 2147483646 h 62"/>
                <a:gd name="T20" fmla="*/ 2147483646 w 81"/>
                <a:gd name="T21" fmla="*/ 2147483646 h 62"/>
                <a:gd name="T22" fmla="*/ 2147483646 w 81"/>
                <a:gd name="T23" fmla="*/ 2147483646 h 62"/>
                <a:gd name="T24" fmla="*/ 2147483646 w 81"/>
                <a:gd name="T25" fmla="*/ 2147483646 h 62"/>
                <a:gd name="T26" fmla="*/ 2147483646 w 81"/>
                <a:gd name="T27" fmla="*/ 0 h 62"/>
                <a:gd name="T28" fmla="*/ 2147483646 w 81"/>
                <a:gd name="T29" fmla="*/ 2147483646 h 62"/>
                <a:gd name="T30" fmla="*/ 2147483646 w 81"/>
                <a:gd name="T31" fmla="*/ 2147483646 h 62"/>
                <a:gd name="T32" fmla="*/ 2147483646 w 81"/>
                <a:gd name="T33" fmla="*/ 2147483646 h 62"/>
                <a:gd name="T34" fmla="*/ 2147483646 w 81"/>
                <a:gd name="T35" fmla="*/ 2147483646 h 62"/>
                <a:gd name="T36" fmla="*/ 2147483646 w 81"/>
                <a:gd name="T37" fmla="*/ 2147483646 h 62"/>
                <a:gd name="T38" fmla="*/ 2147483646 w 81"/>
                <a:gd name="T39" fmla="*/ 2147483646 h 62"/>
                <a:gd name="T40" fmla="*/ 2147483646 w 81"/>
                <a:gd name="T41" fmla="*/ 2147483646 h 62"/>
                <a:gd name="T42" fmla="*/ 2147483646 w 81"/>
                <a:gd name="T43" fmla="*/ 2147483646 h 62"/>
                <a:gd name="T44" fmla="*/ 2147483646 w 81"/>
                <a:gd name="T45" fmla="*/ 2147483646 h 62"/>
                <a:gd name="T46" fmla="*/ 2147483646 w 81"/>
                <a:gd name="T47" fmla="*/ 2147483646 h 62"/>
                <a:gd name="T48" fmla="*/ 2147483646 w 81"/>
                <a:gd name="T49" fmla="*/ 2147483646 h 62"/>
                <a:gd name="T50" fmla="*/ 2147483646 w 81"/>
                <a:gd name="T51" fmla="*/ 2147483646 h 62"/>
                <a:gd name="T52" fmla="*/ 2147483646 w 81"/>
                <a:gd name="T53" fmla="*/ 2147483646 h 62"/>
                <a:gd name="T54" fmla="*/ 2147483646 w 81"/>
                <a:gd name="T55" fmla="*/ 2147483646 h 62"/>
                <a:gd name="T56" fmla="*/ 2147483646 w 81"/>
                <a:gd name="T57" fmla="*/ 2147483646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1" h="62">
                  <a:moveTo>
                    <a:pt x="24" y="60"/>
                  </a:moveTo>
                  <a:lnTo>
                    <a:pt x="23" y="60"/>
                  </a:lnTo>
                  <a:lnTo>
                    <a:pt x="20" y="58"/>
                  </a:lnTo>
                  <a:lnTo>
                    <a:pt x="12" y="54"/>
                  </a:lnTo>
                  <a:lnTo>
                    <a:pt x="4" y="49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8" y="18"/>
                  </a:lnTo>
                  <a:lnTo>
                    <a:pt x="17" y="12"/>
                  </a:lnTo>
                  <a:lnTo>
                    <a:pt x="30" y="5"/>
                  </a:lnTo>
                  <a:lnTo>
                    <a:pt x="42" y="1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2" y="8"/>
                  </a:lnTo>
                  <a:lnTo>
                    <a:pt x="77" y="14"/>
                  </a:lnTo>
                  <a:lnTo>
                    <a:pt x="80" y="25"/>
                  </a:lnTo>
                  <a:lnTo>
                    <a:pt x="81" y="32"/>
                  </a:lnTo>
                  <a:lnTo>
                    <a:pt x="80" y="41"/>
                  </a:lnTo>
                  <a:lnTo>
                    <a:pt x="77" y="50"/>
                  </a:lnTo>
                  <a:lnTo>
                    <a:pt x="70" y="57"/>
                  </a:lnTo>
                  <a:lnTo>
                    <a:pt x="62" y="60"/>
                  </a:lnTo>
                  <a:lnTo>
                    <a:pt x="52" y="62"/>
                  </a:lnTo>
                  <a:lnTo>
                    <a:pt x="42" y="62"/>
                  </a:lnTo>
                  <a:lnTo>
                    <a:pt x="33" y="62"/>
                  </a:lnTo>
                  <a:lnTo>
                    <a:pt x="26" y="61"/>
                  </a:lnTo>
                  <a:lnTo>
                    <a:pt x="24" y="60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175">
              <a:extLst>
                <a:ext uri="{FF2B5EF4-FFF2-40B4-BE49-F238E27FC236}">
                  <a16:creationId xmlns:a16="http://schemas.microsoft.com/office/drawing/2014/main" id="{05426BBC-EC69-365E-6DDB-1D32A96A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267" y="2089818"/>
              <a:ext cx="106278" cy="64330"/>
            </a:xfrm>
            <a:custGeom>
              <a:avLst/>
              <a:gdLst>
                <a:gd name="T0" fmla="*/ 2147483646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0 w 26"/>
                <a:gd name="T7" fmla="*/ 2147483646 h 23"/>
                <a:gd name="T8" fmla="*/ 2147483646 w 26"/>
                <a:gd name="T9" fmla="*/ 2147483646 h 23"/>
                <a:gd name="T10" fmla="*/ 2147483646 w 26"/>
                <a:gd name="T11" fmla="*/ 2147483646 h 23"/>
                <a:gd name="T12" fmla="*/ 2147483646 w 26"/>
                <a:gd name="T13" fmla="*/ 0 h 23"/>
                <a:gd name="T14" fmla="*/ 2147483646 w 26"/>
                <a:gd name="T15" fmla="*/ 2147483646 h 23"/>
                <a:gd name="T16" fmla="*/ 2147483646 w 26"/>
                <a:gd name="T17" fmla="*/ 2147483646 h 23"/>
                <a:gd name="T18" fmla="*/ 2147483646 w 26"/>
                <a:gd name="T19" fmla="*/ 2147483646 h 23"/>
                <a:gd name="T20" fmla="*/ 2147483646 w 26"/>
                <a:gd name="T21" fmla="*/ 2147483646 h 23"/>
                <a:gd name="T22" fmla="*/ 2147483646 w 26"/>
                <a:gd name="T23" fmla="*/ 2147483646 h 23"/>
                <a:gd name="T24" fmla="*/ 2147483646 w 26"/>
                <a:gd name="T25" fmla="*/ 2147483646 h 23"/>
                <a:gd name="T26" fmla="*/ 2147483646 w 26"/>
                <a:gd name="T27" fmla="*/ 2147483646 h 23"/>
                <a:gd name="T28" fmla="*/ 2147483646 w 26"/>
                <a:gd name="T29" fmla="*/ 2147483646 h 23"/>
                <a:gd name="T30" fmla="*/ 2147483646 w 26"/>
                <a:gd name="T31" fmla="*/ 2147483646 h 23"/>
                <a:gd name="T32" fmla="*/ 2147483646 w 26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" h="23">
                  <a:moveTo>
                    <a:pt x="6" y="18"/>
                  </a:moveTo>
                  <a:lnTo>
                    <a:pt x="4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3" y="6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3" y="6"/>
                  </a:lnTo>
                  <a:lnTo>
                    <a:pt x="26" y="12"/>
                  </a:lnTo>
                  <a:lnTo>
                    <a:pt x="24" y="18"/>
                  </a:lnTo>
                  <a:lnTo>
                    <a:pt x="20" y="23"/>
                  </a:lnTo>
                  <a:lnTo>
                    <a:pt x="16" y="23"/>
                  </a:lnTo>
                  <a:lnTo>
                    <a:pt x="12" y="20"/>
                  </a:lnTo>
                  <a:lnTo>
                    <a:pt x="7" y="19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176">
              <a:extLst>
                <a:ext uri="{FF2B5EF4-FFF2-40B4-BE49-F238E27FC236}">
                  <a16:creationId xmlns:a16="http://schemas.microsoft.com/office/drawing/2014/main" id="{FA99A142-DD46-0DA1-30A1-336792FC9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125" y="2098210"/>
              <a:ext cx="102192" cy="64330"/>
            </a:xfrm>
            <a:custGeom>
              <a:avLst/>
              <a:gdLst>
                <a:gd name="T0" fmla="*/ 2147483646 w 25"/>
                <a:gd name="T1" fmla="*/ 2147483646 h 23"/>
                <a:gd name="T2" fmla="*/ 2147483646 w 25"/>
                <a:gd name="T3" fmla="*/ 2147483646 h 23"/>
                <a:gd name="T4" fmla="*/ 2147483646 w 25"/>
                <a:gd name="T5" fmla="*/ 2147483646 h 23"/>
                <a:gd name="T6" fmla="*/ 0 w 25"/>
                <a:gd name="T7" fmla="*/ 2147483646 h 23"/>
                <a:gd name="T8" fmla="*/ 2147483646 w 25"/>
                <a:gd name="T9" fmla="*/ 2147483646 h 23"/>
                <a:gd name="T10" fmla="*/ 2147483646 w 25"/>
                <a:gd name="T11" fmla="*/ 2147483646 h 23"/>
                <a:gd name="T12" fmla="*/ 2147483646 w 25"/>
                <a:gd name="T13" fmla="*/ 0 h 23"/>
                <a:gd name="T14" fmla="*/ 2147483646 w 25"/>
                <a:gd name="T15" fmla="*/ 2147483646 h 23"/>
                <a:gd name="T16" fmla="*/ 2147483646 w 25"/>
                <a:gd name="T17" fmla="*/ 2147483646 h 23"/>
                <a:gd name="T18" fmla="*/ 2147483646 w 25"/>
                <a:gd name="T19" fmla="*/ 2147483646 h 23"/>
                <a:gd name="T20" fmla="*/ 2147483646 w 25"/>
                <a:gd name="T21" fmla="*/ 2147483646 h 23"/>
                <a:gd name="T22" fmla="*/ 2147483646 w 25"/>
                <a:gd name="T23" fmla="*/ 2147483646 h 23"/>
                <a:gd name="T24" fmla="*/ 2147483646 w 25"/>
                <a:gd name="T25" fmla="*/ 2147483646 h 23"/>
                <a:gd name="T26" fmla="*/ 2147483646 w 25"/>
                <a:gd name="T27" fmla="*/ 2147483646 h 23"/>
                <a:gd name="T28" fmla="*/ 2147483646 w 25"/>
                <a:gd name="T29" fmla="*/ 2147483646 h 23"/>
                <a:gd name="T30" fmla="*/ 2147483646 w 25"/>
                <a:gd name="T31" fmla="*/ 2147483646 h 23"/>
                <a:gd name="T32" fmla="*/ 2147483646 w 25"/>
                <a:gd name="T33" fmla="*/ 2147483646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23">
                  <a:moveTo>
                    <a:pt x="6" y="17"/>
                  </a:moveTo>
                  <a:lnTo>
                    <a:pt x="4" y="17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3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4" y="7"/>
                  </a:lnTo>
                  <a:lnTo>
                    <a:pt x="25" y="12"/>
                  </a:lnTo>
                  <a:lnTo>
                    <a:pt x="25" y="17"/>
                  </a:lnTo>
                  <a:lnTo>
                    <a:pt x="20" y="23"/>
                  </a:lnTo>
                  <a:lnTo>
                    <a:pt x="17" y="23"/>
                  </a:lnTo>
                  <a:lnTo>
                    <a:pt x="12" y="21"/>
                  </a:lnTo>
                  <a:lnTo>
                    <a:pt x="8" y="19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177">
              <a:extLst>
                <a:ext uri="{FF2B5EF4-FFF2-40B4-BE49-F238E27FC236}">
                  <a16:creationId xmlns:a16="http://schemas.microsoft.com/office/drawing/2014/main" id="{07DF18A6-70C5-C7CC-2297-50595399D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077" y="2120585"/>
              <a:ext cx="110367" cy="69923"/>
            </a:xfrm>
            <a:custGeom>
              <a:avLst/>
              <a:gdLst>
                <a:gd name="T0" fmla="*/ 2147483646 w 27"/>
                <a:gd name="T1" fmla="*/ 2147483646 h 25"/>
                <a:gd name="T2" fmla="*/ 2147483646 w 27"/>
                <a:gd name="T3" fmla="*/ 2147483646 h 25"/>
                <a:gd name="T4" fmla="*/ 2147483646 w 27"/>
                <a:gd name="T5" fmla="*/ 2147483646 h 25"/>
                <a:gd name="T6" fmla="*/ 0 w 27"/>
                <a:gd name="T7" fmla="*/ 2147483646 h 25"/>
                <a:gd name="T8" fmla="*/ 0 w 27"/>
                <a:gd name="T9" fmla="*/ 2147483646 h 25"/>
                <a:gd name="T10" fmla="*/ 2147483646 w 27"/>
                <a:gd name="T11" fmla="*/ 2147483646 h 25"/>
                <a:gd name="T12" fmla="*/ 2147483646 w 27"/>
                <a:gd name="T13" fmla="*/ 2147483646 h 25"/>
                <a:gd name="T14" fmla="*/ 2147483646 w 27"/>
                <a:gd name="T15" fmla="*/ 0 h 25"/>
                <a:gd name="T16" fmla="*/ 2147483646 w 27"/>
                <a:gd name="T17" fmla="*/ 2147483646 h 25"/>
                <a:gd name="T18" fmla="*/ 2147483646 w 27"/>
                <a:gd name="T19" fmla="*/ 2147483646 h 25"/>
                <a:gd name="T20" fmla="*/ 2147483646 w 27"/>
                <a:gd name="T21" fmla="*/ 2147483646 h 25"/>
                <a:gd name="T22" fmla="*/ 2147483646 w 27"/>
                <a:gd name="T23" fmla="*/ 2147483646 h 25"/>
                <a:gd name="T24" fmla="*/ 2147483646 w 27"/>
                <a:gd name="T25" fmla="*/ 2147483646 h 25"/>
                <a:gd name="T26" fmla="*/ 2147483646 w 27"/>
                <a:gd name="T27" fmla="*/ 2147483646 h 25"/>
                <a:gd name="T28" fmla="*/ 2147483646 w 27"/>
                <a:gd name="T29" fmla="*/ 2147483646 h 25"/>
                <a:gd name="T30" fmla="*/ 2147483646 w 27"/>
                <a:gd name="T31" fmla="*/ 2147483646 h 25"/>
                <a:gd name="T32" fmla="*/ 2147483646 w 27"/>
                <a:gd name="T33" fmla="*/ 2147483646 h 25"/>
                <a:gd name="T34" fmla="*/ 2147483646 w 27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5">
                  <a:moveTo>
                    <a:pt x="6" y="19"/>
                  </a:moveTo>
                  <a:lnTo>
                    <a:pt x="4" y="17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9"/>
                  </a:lnTo>
                  <a:lnTo>
                    <a:pt x="3" y="7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5" y="7"/>
                  </a:lnTo>
                  <a:lnTo>
                    <a:pt x="27" y="15"/>
                  </a:lnTo>
                  <a:lnTo>
                    <a:pt x="25" y="19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2" y="23"/>
                  </a:lnTo>
                  <a:lnTo>
                    <a:pt x="8" y="20"/>
                  </a:lnTo>
                  <a:lnTo>
                    <a:pt x="6" y="19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178">
              <a:extLst>
                <a:ext uri="{FF2B5EF4-FFF2-40B4-BE49-F238E27FC236}">
                  <a16:creationId xmlns:a16="http://schemas.microsoft.com/office/drawing/2014/main" id="{C0721098-6566-8A3F-7D56-5EA1D1924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548" y="2162538"/>
              <a:ext cx="106278" cy="69923"/>
            </a:xfrm>
            <a:custGeom>
              <a:avLst/>
              <a:gdLst>
                <a:gd name="T0" fmla="*/ 2147483646 w 26"/>
                <a:gd name="T1" fmla="*/ 2147483646 h 25"/>
                <a:gd name="T2" fmla="*/ 2147483646 w 26"/>
                <a:gd name="T3" fmla="*/ 2147483646 h 25"/>
                <a:gd name="T4" fmla="*/ 2147483646 w 26"/>
                <a:gd name="T5" fmla="*/ 2147483646 h 25"/>
                <a:gd name="T6" fmla="*/ 0 w 26"/>
                <a:gd name="T7" fmla="*/ 2147483646 h 25"/>
                <a:gd name="T8" fmla="*/ 2147483646 w 26"/>
                <a:gd name="T9" fmla="*/ 2147483646 h 25"/>
                <a:gd name="T10" fmla="*/ 2147483646 w 26"/>
                <a:gd name="T11" fmla="*/ 2147483646 h 25"/>
                <a:gd name="T12" fmla="*/ 2147483646 w 26"/>
                <a:gd name="T13" fmla="*/ 2147483646 h 25"/>
                <a:gd name="T14" fmla="*/ 2147483646 w 26"/>
                <a:gd name="T15" fmla="*/ 0 h 25"/>
                <a:gd name="T16" fmla="*/ 2147483646 w 26"/>
                <a:gd name="T17" fmla="*/ 2147483646 h 25"/>
                <a:gd name="T18" fmla="*/ 2147483646 w 26"/>
                <a:gd name="T19" fmla="*/ 2147483646 h 25"/>
                <a:gd name="T20" fmla="*/ 2147483646 w 26"/>
                <a:gd name="T21" fmla="*/ 2147483646 h 25"/>
                <a:gd name="T22" fmla="*/ 2147483646 w 26"/>
                <a:gd name="T23" fmla="*/ 2147483646 h 25"/>
                <a:gd name="T24" fmla="*/ 2147483646 w 26"/>
                <a:gd name="T25" fmla="*/ 2147483646 h 25"/>
                <a:gd name="T26" fmla="*/ 2147483646 w 26"/>
                <a:gd name="T27" fmla="*/ 2147483646 h 25"/>
                <a:gd name="T28" fmla="*/ 2147483646 w 26"/>
                <a:gd name="T29" fmla="*/ 2147483646 h 25"/>
                <a:gd name="T30" fmla="*/ 2147483646 w 26"/>
                <a:gd name="T31" fmla="*/ 2147483646 h 25"/>
                <a:gd name="T32" fmla="*/ 2147483646 w 26"/>
                <a:gd name="T33" fmla="*/ 2147483646 h 25"/>
                <a:gd name="T34" fmla="*/ 2147483646 w 26"/>
                <a:gd name="T35" fmla="*/ 2147483646 h 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5">
                  <a:moveTo>
                    <a:pt x="5" y="18"/>
                  </a:moveTo>
                  <a:lnTo>
                    <a:pt x="4" y="17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2" y="6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6" y="14"/>
                  </a:lnTo>
                  <a:lnTo>
                    <a:pt x="25" y="18"/>
                  </a:lnTo>
                  <a:lnTo>
                    <a:pt x="21" y="24"/>
                  </a:lnTo>
                  <a:lnTo>
                    <a:pt x="17" y="25"/>
                  </a:lnTo>
                  <a:lnTo>
                    <a:pt x="12" y="22"/>
                  </a:lnTo>
                  <a:lnTo>
                    <a:pt x="8" y="20"/>
                  </a:lnTo>
                  <a:lnTo>
                    <a:pt x="5" y="18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179">
              <a:extLst>
                <a:ext uri="{FF2B5EF4-FFF2-40B4-BE49-F238E27FC236}">
                  <a16:creationId xmlns:a16="http://schemas.microsoft.com/office/drawing/2014/main" id="{0FD9553E-A3C1-D4C5-5EC4-5E190186F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529" y="2218476"/>
              <a:ext cx="114454" cy="44751"/>
            </a:xfrm>
            <a:custGeom>
              <a:avLst/>
              <a:gdLst>
                <a:gd name="T0" fmla="*/ 0 w 28"/>
                <a:gd name="T1" fmla="*/ 2147483646 h 16"/>
                <a:gd name="T2" fmla="*/ 2147483646 w 28"/>
                <a:gd name="T3" fmla="*/ 2147483646 h 16"/>
                <a:gd name="T4" fmla="*/ 2147483646 w 28"/>
                <a:gd name="T5" fmla="*/ 2147483646 h 16"/>
                <a:gd name="T6" fmla="*/ 2147483646 w 28"/>
                <a:gd name="T7" fmla="*/ 2147483646 h 16"/>
                <a:gd name="T8" fmla="*/ 2147483646 w 28"/>
                <a:gd name="T9" fmla="*/ 0 h 16"/>
                <a:gd name="T10" fmla="*/ 2147483646 w 28"/>
                <a:gd name="T11" fmla="*/ 0 h 16"/>
                <a:gd name="T12" fmla="*/ 2147483646 w 28"/>
                <a:gd name="T13" fmla="*/ 2147483646 h 16"/>
                <a:gd name="T14" fmla="*/ 2147483646 w 28"/>
                <a:gd name="T15" fmla="*/ 2147483646 h 16"/>
                <a:gd name="T16" fmla="*/ 2147483646 w 28"/>
                <a:gd name="T17" fmla="*/ 2147483646 h 16"/>
                <a:gd name="T18" fmla="*/ 2147483646 w 28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16">
                  <a:moveTo>
                    <a:pt x="0" y="9"/>
                  </a:moveTo>
                  <a:lnTo>
                    <a:pt x="1" y="8"/>
                  </a:lnTo>
                  <a:lnTo>
                    <a:pt x="5" y="5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12"/>
                  </a:lnTo>
                  <a:lnTo>
                    <a:pt x="28" y="1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180">
              <a:extLst>
                <a:ext uri="{FF2B5EF4-FFF2-40B4-BE49-F238E27FC236}">
                  <a16:creationId xmlns:a16="http://schemas.microsoft.com/office/drawing/2014/main" id="{F5A411CA-FBFB-8423-46D3-3201D11AC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599" y="2187713"/>
              <a:ext cx="102192" cy="131456"/>
            </a:xfrm>
            <a:custGeom>
              <a:avLst/>
              <a:gdLst>
                <a:gd name="T0" fmla="*/ 2147483646 w 25"/>
                <a:gd name="T1" fmla="*/ 0 h 47"/>
                <a:gd name="T2" fmla="*/ 2147483646 w 25"/>
                <a:gd name="T3" fmla="*/ 2147483646 h 47"/>
                <a:gd name="T4" fmla="*/ 2147483646 w 25"/>
                <a:gd name="T5" fmla="*/ 2147483646 h 47"/>
                <a:gd name="T6" fmla="*/ 2147483646 w 25"/>
                <a:gd name="T7" fmla="*/ 2147483646 h 47"/>
                <a:gd name="T8" fmla="*/ 2147483646 w 25"/>
                <a:gd name="T9" fmla="*/ 2147483646 h 47"/>
                <a:gd name="T10" fmla="*/ 2147483646 w 25"/>
                <a:gd name="T11" fmla="*/ 2147483646 h 47"/>
                <a:gd name="T12" fmla="*/ 2147483646 w 25"/>
                <a:gd name="T13" fmla="*/ 2147483646 h 47"/>
                <a:gd name="T14" fmla="*/ 2147483646 w 25"/>
                <a:gd name="T15" fmla="*/ 2147483646 h 47"/>
                <a:gd name="T16" fmla="*/ 0 w 25"/>
                <a:gd name="T17" fmla="*/ 2147483646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7">
                  <a:moveTo>
                    <a:pt x="24" y="0"/>
                  </a:moveTo>
                  <a:lnTo>
                    <a:pt x="24" y="3"/>
                  </a:lnTo>
                  <a:lnTo>
                    <a:pt x="25" y="7"/>
                  </a:lnTo>
                  <a:lnTo>
                    <a:pt x="25" y="12"/>
                  </a:lnTo>
                  <a:lnTo>
                    <a:pt x="24" y="20"/>
                  </a:lnTo>
                  <a:lnTo>
                    <a:pt x="21" y="28"/>
                  </a:lnTo>
                  <a:lnTo>
                    <a:pt x="17" y="35"/>
                  </a:lnTo>
                  <a:lnTo>
                    <a:pt x="10" y="41"/>
                  </a:lnTo>
                  <a:lnTo>
                    <a:pt x="0" y="47"/>
                  </a:lnTo>
                </a:path>
              </a:pathLst>
            </a:custGeom>
            <a:solidFill>
              <a:schemeClr val="bg2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181">
              <a:extLst>
                <a:ext uri="{FF2B5EF4-FFF2-40B4-BE49-F238E27FC236}">
                  <a16:creationId xmlns:a16="http://schemas.microsoft.com/office/drawing/2014/main" id="{67B232C5-7A24-C665-DE74-D439AE2F4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2638" y="2274415"/>
              <a:ext cx="282049" cy="226553"/>
            </a:xfrm>
            <a:custGeom>
              <a:avLst/>
              <a:gdLst>
                <a:gd name="T0" fmla="*/ 2147483646 w 69"/>
                <a:gd name="T1" fmla="*/ 2147483646 h 81"/>
                <a:gd name="T2" fmla="*/ 2147483646 w 69"/>
                <a:gd name="T3" fmla="*/ 2147483646 h 81"/>
                <a:gd name="T4" fmla="*/ 2147483646 w 69"/>
                <a:gd name="T5" fmla="*/ 2147483646 h 81"/>
                <a:gd name="T6" fmla="*/ 2147483646 w 69"/>
                <a:gd name="T7" fmla="*/ 2147483646 h 81"/>
                <a:gd name="T8" fmla="*/ 2147483646 w 69"/>
                <a:gd name="T9" fmla="*/ 2147483646 h 81"/>
                <a:gd name="T10" fmla="*/ 2147483646 w 69"/>
                <a:gd name="T11" fmla="*/ 2147483646 h 81"/>
                <a:gd name="T12" fmla="*/ 2147483646 w 69"/>
                <a:gd name="T13" fmla="*/ 2147483646 h 81"/>
                <a:gd name="T14" fmla="*/ 2147483646 w 69"/>
                <a:gd name="T15" fmla="*/ 2147483646 h 81"/>
                <a:gd name="T16" fmla="*/ 0 w 69"/>
                <a:gd name="T17" fmla="*/ 2147483646 h 81"/>
                <a:gd name="T18" fmla="*/ 0 w 69"/>
                <a:gd name="T19" fmla="*/ 2147483646 h 81"/>
                <a:gd name="T20" fmla="*/ 2147483646 w 69"/>
                <a:gd name="T21" fmla="*/ 2147483646 h 81"/>
                <a:gd name="T22" fmla="*/ 2147483646 w 69"/>
                <a:gd name="T23" fmla="*/ 2147483646 h 81"/>
                <a:gd name="T24" fmla="*/ 2147483646 w 69"/>
                <a:gd name="T25" fmla="*/ 2147483646 h 81"/>
                <a:gd name="T26" fmla="*/ 2147483646 w 69"/>
                <a:gd name="T27" fmla="*/ 2147483646 h 81"/>
                <a:gd name="T28" fmla="*/ 2147483646 w 69"/>
                <a:gd name="T29" fmla="*/ 2147483646 h 81"/>
                <a:gd name="T30" fmla="*/ 2147483646 w 69"/>
                <a:gd name="T31" fmla="*/ 2147483646 h 81"/>
                <a:gd name="T32" fmla="*/ 2147483646 w 69"/>
                <a:gd name="T33" fmla="*/ 2147483646 h 81"/>
                <a:gd name="T34" fmla="*/ 2147483646 w 69"/>
                <a:gd name="T35" fmla="*/ 2147483646 h 81"/>
                <a:gd name="T36" fmla="*/ 2147483646 w 69"/>
                <a:gd name="T37" fmla="*/ 2147483646 h 81"/>
                <a:gd name="T38" fmla="*/ 2147483646 w 69"/>
                <a:gd name="T39" fmla="*/ 2147483646 h 81"/>
                <a:gd name="T40" fmla="*/ 2147483646 w 69"/>
                <a:gd name="T41" fmla="*/ 2147483646 h 81"/>
                <a:gd name="T42" fmla="*/ 2147483646 w 69"/>
                <a:gd name="T43" fmla="*/ 2147483646 h 81"/>
                <a:gd name="T44" fmla="*/ 2147483646 w 69"/>
                <a:gd name="T45" fmla="*/ 2147483646 h 81"/>
                <a:gd name="T46" fmla="*/ 2147483646 w 69"/>
                <a:gd name="T47" fmla="*/ 0 h 81"/>
                <a:gd name="T48" fmla="*/ 2147483646 w 69"/>
                <a:gd name="T49" fmla="*/ 2147483646 h 81"/>
                <a:gd name="T50" fmla="*/ 2147483646 w 69"/>
                <a:gd name="T51" fmla="*/ 2147483646 h 81"/>
                <a:gd name="T52" fmla="*/ 2147483646 w 69"/>
                <a:gd name="T53" fmla="*/ 2147483646 h 81"/>
                <a:gd name="T54" fmla="*/ 2147483646 w 69"/>
                <a:gd name="T55" fmla="*/ 2147483646 h 81"/>
                <a:gd name="T56" fmla="*/ 2147483646 w 69"/>
                <a:gd name="T57" fmla="*/ 2147483646 h 81"/>
                <a:gd name="T58" fmla="*/ 2147483646 w 69"/>
                <a:gd name="T59" fmla="*/ 2147483646 h 81"/>
                <a:gd name="T60" fmla="*/ 2147483646 w 69"/>
                <a:gd name="T61" fmla="*/ 2147483646 h 81"/>
                <a:gd name="T62" fmla="*/ 2147483646 w 69"/>
                <a:gd name="T63" fmla="*/ 2147483646 h 81"/>
                <a:gd name="T64" fmla="*/ 2147483646 w 69"/>
                <a:gd name="T65" fmla="*/ 2147483646 h 81"/>
                <a:gd name="T66" fmla="*/ 2147483646 w 69"/>
                <a:gd name="T67" fmla="*/ 2147483646 h 81"/>
                <a:gd name="T68" fmla="*/ 2147483646 w 69"/>
                <a:gd name="T69" fmla="*/ 2147483646 h 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9" h="81">
                  <a:moveTo>
                    <a:pt x="41" y="81"/>
                  </a:moveTo>
                  <a:lnTo>
                    <a:pt x="40" y="81"/>
                  </a:lnTo>
                  <a:lnTo>
                    <a:pt x="36" y="78"/>
                  </a:lnTo>
                  <a:lnTo>
                    <a:pt x="29" y="76"/>
                  </a:lnTo>
                  <a:lnTo>
                    <a:pt x="23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1" y="56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3" y="40"/>
                  </a:lnTo>
                  <a:lnTo>
                    <a:pt x="3" y="34"/>
                  </a:lnTo>
                  <a:lnTo>
                    <a:pt x="5" y="29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9" y="22"/>
                  </a:lnTo>
                  <a:lnTo>
                    <a:pt x="9" y="18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48" y="1"/>
                  </a:lnTo>
                  <a:lnTo>
                    <a:pt x="56" y="4"/>
                  </a:lnTo>
                  <a:lnTo>
                    <a:pt x="62" y="6"/>
                  </a:lnTo>
                  <a:lnTo>
                    <a:pt x="65" y="10"/>
                  </a:lnTo>
                  <a:lnTo>
                    <a:pt x="66" y="17"/>
                  </a:lnTo>
                  <a:lnTo>
                    <a:pt x="68" y="33"/>
                  </a:lnTo>
                  <a:lnTo>
                    <a:pt x="68" y="41"/>
                  </a:lnTo>
                  <a:lnTo>
                    <a:pt x="69" y="48"/>
                  </a:lnTo>
                  <a:lnTo>
                    <a:pt x="69" y="53"/>
                  </a:lnTo>
                  <a:lnTo>
                    <a:pt x="69" y="54"/>
                  </a:lnTo>
                  <a:lnTo>
                    <a:pt x="41" y="81"/>
                  </a:lnTo>
                  <a:close/>
                </a:path>
              </a:pathLst>
            </a:custGeom>
            <a:solidFill>
              <a:srgbClr val="FAD28D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Line 182">
              <a:extLst>
                <a:ext uri="{FF2B5EF4-FFF2-40B4-BE49-F238E27FC236}">
                  <a16:creationId xmlns:a16="http://schemas.microsoft.com/office/drawing/2014/main" id="{ED66DEE7-5DB1-7066-4D8E-890DE6D93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55775" y="2313573"/>
              <a:ext cx="49053" cy="1118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Line 183">
              <a:extLst>
                <a:ext uri="{FF2B5EF4-FFF2-40B4-BE49-F238E27FC236}">
                  <a16:creationId xmlns:a16="http://schemas.microsoft.com/office/drawing/2014/main" id="{28FCF26F-D358-46C0-ED7A-19BD76D2DD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7603" y="2352729"/>
              <a:ext cx="32701" cy="16781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Line 184">
              <a:extLst>
                <a:ext uri="{FF2B5EF4-FFF2-40B4-BE49-F238E27FC236}">
                  <a16:creationId xmlns:a16="http://schemas.microsoft.com/office/drawing/2014/main" id="{B396A786-48D5-F370-340C-80FA61295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4900" y="2389090"/>
              <a:ext cx="40878" cy="22374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185">
              <a:extLst>
                <a:ext uri="{FF2B5EF4-FFF2-40B4-BE49-F238E27FC236}">
                  <a16:creationId xmlns:a16="http://schemas.microsoft.com/office/drawing/2014/main" id="{5012E1B5-F33B-EF58-3156-C62D8C9D5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755" y="2235257"/>
              <a:ext cx="138981" cy="78314"/>
            </a:xfrm>
            <a:custGeom>
              <a:avLst/>
              <a:gdLst>
                <a:gd name="T0" fmla="*/ 0 w 34"/>
                <a:gd name="T1" fmla="*/ 2147483646 h 28"/>
                <a:gd name="T2" fmla="*/ 2147483646 w 34"/>
                <a:gd name="T3" fmla="*/ 2147483646 h 28"/>
                <a:gd name="T4" fmla="*/ 2147483646 w 34"/>
                <a:gd name="T5" fmla="*/ 2147483646 h 28"/>
                <a:gd name="T6" fmla="*/ 2147483646 w 34"/>
                <a:gd name="T7" fmla="*/ 2147483646 h 28"/>
                <a:gd name="T8" fmla="*/ 2147483646 w 34"/>
                <a:gd name="T9" fmla="*/ 2147483646 h 28"/>
                <a:gd name="T10" fmla="*/ 2147483646 w 34"/>
                <a:gd name="T11" fmla="*/ 0 h 28"/>
                <a:gd name="T12" fmla="*/ 2147483646 w 34"/>
                <a:gd name="T13" fmla="*/ 0 h 28"/>
                <a:gd name="T14" fmla="*/ 2147483646 w 34"/>
                <a:gd name="T15" fmla="*/ 0 h 28"/>
                <a:gd name="T16" fmla="*/ 2147483646 w 34"/>
                <a:gd name="T17" fmla="*/ 2147483646 h 28"/>
                <a:gd name="T18" fmla="*/ 2147483646 w 34"/>
                <a:gd name="T19" fmla="*/ 2147483646 h 28"/>
                <a:gd name="T20" fmla="*/ 2147483646 w 34"/>
                <a:gd name="T21" fmla="*/ 2147483646 h 28"/>
                <a:gd name="T22" fmla="*/ 2147483646 w 34"/>
                <a:gd name="T23" fmla="*/ 2147483646 h 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8">
                  <a:moveTo>
                    <a:pt x="0" y="22"/>
                  </a:moveTo>
                  <a:lnTo>
                    <a:pt x="1" y="20"/>
                  </a:lnTo>
                  <a:lnTo>
                    <a:pt x="2" y="19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3"/>
                  </a:lnTo>
                  <a:lnTo>
                    <a:pt x="29" y="11"/>
                  </a:lnTo>
                  <a:lnTo>
                    <a:pt x="33" y="20"/>
                  </a:lnTo>
                  <a:lnTo>
                    <a:pt x="34" y="28"/>
                  </a:lnTo>
                </a:path>
              </a:pathLst>
            </a:custGeom>
            <a:solidFill>
              <a:srgbClr val="FFFFFF"/>
            </a:solidFill>
            <a:ln w="9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186">
              <a:extLst>
                <a:ext uri="{FF2B5EF4-FFF2-40B4-BE49-F238E27FC236}">
                  <a16:creationId xmlns:a16="http://schemas.microsoft.com/office/drawing/2014/main" id="{7D939BA7-E016-036C-19A6-6C788D97A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073" y="1717825"/>
              <a:ext cx="654026" cy="517435"/>
            </a:xfrm>
            <a:custGeom>
              <a:avLst/>
              <a:gdLst>
                <a:gd name="T0" fmla="*/ 2147483646 w 160"/>
                <a:gd name="T1" fmla="*/ 2147483646 h 185"/>
                <a:gd name="T2" fmla="*/ 2147483646 w 160"/>
                <a:gd name="T3" fmla="*/ 0 h 185"/>
                <a:gd name="T4" fmla="*/ 2147483646 w 160"/>
                <a:gd name="T5" fmla="*/ 2147483646 h 185"/>
                <a:gd name="T6" fmla="*/ 2147483646 w 160"/>
                <a:gd name="T7" fmla="*/ 2147483646 h 185"/>
                <a:gd name="T8" fmla="*/ 2147483646 w 160"/>
                <a:gd name="T9" fmla="*/ 2147483646 h 185"/>
                <a:gd name="T10" fmla="*/ 2147483646 w 160"/>
                <a:gd name="T11" fmla="*/ 2147483646 h 185"/>
                <a:gd name="T12" fmla="*/ 2147483646 w 160"/>
                <a:gd name="T13" fmla="*/ 2147483646 h 185"/>
                <a:gd name="T14" fmla="*/ 2147483646 w 160"/>
                <a:gd name="T15" fmla="*/ 2147483646 h 185"/>
                <a:gd name="T16" fmla="*/ 2147483646 w 160"/>
                <a:gd name="T17" fmla="*/ 2147483646 h 185"/>
                <a:gd name="T18" fmla="*/ 0 w 160"/>
                <a:gd name="T19" fmla="*/ 2147483646 h 185"/>
                <a:gd name="T20" fmla="*/ 0 w 160"/>
                <a:gd name="T21" fmla="*/ 2147483646 h 185"/>
                <a:gd name="T22" fmla="*/ 2147483646 w 160"/>
                <a:gd name="T23" fmla="*/ 2147483646 h 185"/>
                <a:gd name="T24" fmla="*/ 2147483646 w 160"/>
                <a:gd name="T25" fmla="*/ 2147483646 h 185"/>
                <a:gd name="T26" fmla="*/ 2147483646 w 160"/>
                <a:gd name="T27" fmla="*/ 2147483646 h 185"/>
                <a:gd name="T28" fmla="*/ 2147483646 w 160"/>
                <a:gd name="T29" fmla="*/ 2147483646 h 185"/>
                <a:gd name="T30" fmla="*/ 2147483646 w 160"/>
                <a:gd name="T31" fmla="*/ 2147483646 h 185"/>
                <a:gd name="T32" fmla="*/ 2147483646 w 160"/>
                <a:gd name="T33" fmla="*/ 2147483646 h 185"/>
                <a:gd name="T34" fmla="*/ 2147483646 w 160"/>
                <a:gd name="T35" fmla="*/ 2147483646 h 185"/>
                <a:gd name="T36" fmla="*/ 2147483646 w 160"/>
                <a:gd name="T37" fmla="*/ 2147483646 h 185"/>
                <a:gd name="T38" fmla="*/ 2147483646 w 160"/>
                <a:gd name="T39" fmla="*/ 2147483646 h 185"/>
                <a:gd name="T40" fmla="*/ 2147483646 w 160"/>
                <a:gd name="T41" fmla="*/ 2147483646 h 185"/>
                <a:gd name="T42" fmla="*/ 2147483646 w 160"/>
                <a:gd name="T43" fmla="*/ 2147483646 h 185"/>
                <a:gd name="T44" fmla="*/ 2147483646 w 160"/>
                <a:gd name="T45" fmla="*/ 2147483646 h 185"/>
                <a:gd name="T46" fmla="*/ 2147483646 w 160"/>
                <a:gd name="T47" fmla="*/ 2147483646 h 185"/>
                <a:gd name="T48" fmla="*/ 2147483646 w 160"/>
                <a:gd name="T49" fmla="*/ 2147483646 h 185"/>
                <a:gd name="T50" fmla="*/ 2147483646 w 160"/>
                <a:gd name="T51" fmla="*/ 2147483646 h 185"/>
                <a:gd name="T52" fmla="*/ 2147483646 w 160"/>
                <a:gd name="T53" fmla="*/ 2147483646 h 185"/>
                <a:gd name="T54" fmla="*/ 2147483646 w 160"/>
                <a:gd name="T55" fmla="*/ 2147483646 h 185"/>
                <a:gd name="T56" fmla="*/ 2147483646 w 160"/>
                <a:gd name="T57" fmla="*/ 2147483646 h 185"/>
                <a:gd name="T58" fmla="*/ 2147483646 w 160"/>
                <a:gd name="T59" fmla="*/ 2147483646 h 185"/>
                <a:gd name="T60" fmla="*/ 2147483646 w 160"/>
                <a:gd name="T61" fmla="*/ 2147483646 h 185"/>
                <a:gd name="T62" fmla="*/ 2147483646 w 160"/>
                <a:gd name="T63" fmla="*/ 2147483646 h 185"/>
                <a:gd name="T64" fmla="*/ 2147483646 w 160"/>
                <a:gd name="T65" fmla="*/ 2147483646 h 185"/>
                <a:gd name="T66" fmla="*/ 2147483646 w 160"/>
                <a:gd name="T67" fmla="*/ 2147483646 h 185"/>
                <a:gd name="T68" fmla="*/ 2147483646 w 160"/>
                <a:gd name="T69" fmla="*/ 2147483646 h 185"/>
                <a:gd name="T70" fmla="*/ 2147483646 w 160"/>
                <a:gd name="T71" fmla="*/ 2147483646 h 185"/>
                <a:gd name="T72" fmla="*/ 2147483646 w 160"/>
                <a:gd name="T73" fmla="*/ 2147483646 h 185"/>
                <a:gd name="T74" fmla="*/ 2147483646 w 160"/>
                <a:gd name="T75" fmla="*/ 2147483646 h 185"/>
                <a:gd name="T76" fmla="*/ 2147483646 w 160"/>
                <a:gd name="T77" fmla="*/ 2147483646 h 185"/>
                <a:gd name="T78" fmla="*/ 2147483646 w 160"/>
                <a:gd name="T79" fmla="*/ 2147483646 h 185"/>
                <a:gd name="T80" fmla="*/ 2147483646 w 160"/>
                <a:gd name="T81" fmla="*/ 2147483646 h 185"/>
                <a:gd name="T82" fmla="*/ 2147483646 w 160"/>
                <a:gd name="T83" fmla="*/ 2147483646 h 185"/>
                <a:gd name="T84" fmla="*/ 2147483646 w 160"/>
                <a:gd name="T85" fmla="*/ 2147483646 h 185"/>
                <a:gd name="T86" fmla="*/ 2147483646 w 160"/>
                <a:gd name="T87" fmla="*/ 2147483646 h 185"/>
                <a:gd name="T88" fmla="*/ 2147483646 w 160"/>
                <a:gd name="T89" fmla="*/ 2147483646 h 185"/>
                <a:gd name="T90" fmla="*/ 2147483646 w 160"/>
                <a:gd name="T91" fmla="*/ 2147483646 h 18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185">
                  <a:moveTo>
                    <a:pt x="100" y="1"/>
                  </a:moveTo>
                  <a:lnTo>
                    <a:pt x="82" y="0"/>
                  </a:lnTo>
                  <a:lnTo>
                    <a:pt x="66" y="3"/>
                  </a:lnTo>
                  <a:lnTo>
                    <a:pt x="50" y="9"/>
                  </a:lnTo>
                  <a:lnTo>
                    <a:pt x="36" y="19"/>
                  </a:lnTo>
                  <a:lnTo>
                    <a:pt x="24" y="32"/>
                  </a:lnTo>
                  <a:lnTo>
                    <a:pt x="15" y="47"/>
                  </a:lnTo>
                  <a:lnTo>
                    <a:pt x="8" y="64"/>
                  </a:lnTo>
                  <a:lnTo>
                    <a:pt x="3" y="83"/>
                  </a:lnTo>
                  <a:lnTo>
                    <a:pt x="0" y="101"/>
                  </a:lnTo>
                  <a:lnTo>
                    <a:pt x="0" y="119"/>
                  </a:lnTo>
                  <a:lnTo>
                    <a:pt x="4" y="136"/>
                  </a:lnTo>
                  <a:lnTo>
                    <a:pt x="11" y="151"/>
                  </a:lnTo>
                  <a:lnTo>
                    <a:pt x="20" y="163"/>
                  </a:lnTo>
                  <a:lnTo>
                    <a:pt x="31" y="173"/>
                  </a:lnTo>
                  <a:lnTo>
                    <a:pt x="43" y="180"/>
                  </a:lnTo>
                  <a:lnTo>
                    <a:pt x="59" y="184"/>
                  </a:lnTo>
                  <a:lnTo>
                    <a:pt x="76" y="185"/>
                  </a:lnTo>
                  <a:lnTo>
                    <a:pt x="92" y="183"/>
                  </a:lnTo>
                  <a:lnTo>
                    <a:pt x="108" y="177"/>
                  </a:lnTo>
                  <a:lnTo>
                    <a:pt x="124" y="168"/>
                  </a:lnTo>
                  <a:lnTo>
                    <a:pt x="124" y="169"/>
                  </a:lnTo>
                  <a:lnTo>
                    <a:pt x="128" y="169"/>
                  </a:lnTo>
                  <a:lnTo>
                    <a:pt x="139" y="169"/>
                  </a:lnTo>
                  <a:lnTo>
                    <a:pt x="144" y="168"/>
                  </a:lnTo>
                  <a:lnTo>
                    <a:pt x="149" y="164"/>
                  </a:lnTo>
                  <a:lnTo>
                    <a:pt x="153" y="160"/>
                  </a:lnTo>
                  <a:lnTo>
                    <a:pt x="156" y="152"/>
                  </a:lnTo>
                  <a:lnTo>
                    <a:pt x="157" y="144"/>
                  </a:lnTo>
                  <a:lnTo>
                    <a:pt x="155" y="139"/>
                  </a:lnTo>
                  <a:lnTo>
                    <a:pt x="151" y="136"/>
                  </a:lnTo>
                  <a:lnTo>
                    <a:pt x="147" y="133"/>
                  </a:lnTo>
                  <a:lnTo>
                    <a:pt x="137" y="132"/>
                  </a:lnTo>
                  <a:lnTo>
                    <a:pt x="133" y="132"/>
                  </a:lnTo>
                  <a:lnTo>
                    <a:pt x="137" y="117"/>
                  </a:lnTo>
                  <a:lnTo>
                    <a:pt x="141" y="104"/>
                  </a:lnTo>
                  <a:lnTo>
                    <a:pt x="145" y="93"/>
                  </a:lnTo>
                  <a:lnTo>
                    <a:pt x="148" y="84"/>
                  </a:lnTo>
                  <a:lnTo>
                    <a:pt x="153" y="69"/>
                  </a:lnTo>
                  <a:lnTo>
                    <a:pt x="157" y="59"/>
                  </a:lnTo>
                  <a:lnTo>
                    <a:pt x="159" y="52"/>
                  </a:lnTo>
                  <a:lnTo>
                    <a:pt x="160" y="49"/>
                  </a:lnTo>
                  <a:lnTo>
                    <a:pt x="160" y="48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rgbClr val="FAD28D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187">
              <a:extLst>
                <a:ext uri="{FF2B5EF4-FFF2-40B4-BE49-F238E27FC236}">
                  <a16:creationId xmlns:a16="http://schemas.microsoft.com/office/drawing/2014/main" id="{33F91ED0-A01D-00A1-0FBC-77CF83004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650" y="1871657"/>
              <a:ext cx="114454" cy="33563"/>
            </a:xfrm>
            <a:custGeom>
              <a:avLst/>
              <a:gdLst>
                <a:gd name="T0" fmla="*/ 0 w 28"/>
                <a:gd name="T1" fmla="*/ 2147483646 h 12"/>
                <a:gd name="T2" fmla="*/ 2147483646 w 28"/>
                <a:gd name="T3" fmla="*/ 2147483646 h 12"/>
                <a:gd name="T4" fmla="*/ 2147483646 w 28"/>
                <a:gd name="T5" fmla="*/ 0 h 12"/>
                <a:gd name="T6" fmla="*/ 2147483646 w 28"/>
                <a:gd name="T7" fmla="*/ 0 h 12"/>
                <a:gd name="T8" fmla="*/ 2147483646 w 28"/>
                <a:gd name="T9" fmla="*/ 2147483646 h 12"/>
                <a:gd name="T10" fmla="*/ 2147483646 w 28"/>
                <a:gd name="T11" fmla="*/ 2147483646 h 12"/>
                <a:gd name="T12" fmla="*/ 2147483646 w 28"/>
                <a:gd name="T13" fmla="*/ 2147483646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6"/>
                  </a:moveTo>
                  <a:lnTo>
                    <a:pt x="5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8" y="12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188">
              <a:extLst>
                <a:ext uri="{FF2B5EF4-FFF2-40B4-BE49-F238E27FC236}">
                  <a16:creationId xmlns:a16="http://schemas.microsoft.com/office/drawing/2014/main" id="{82FC58F1-C788-7889-5ECB-7962A26F8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85" y="1916408"/>
              <a:ext cx="114454" cy="50344"/>
            </a:xfrm>
            <a:custGeom>
              <a:avLst/>
              <a:gdLst>
                <a:gd name="T0" fmla="*/ 0 w 28"/>
                <a:gd name="T1" fmla="*/ 2147483646 h 18"/>
                <a:gd name="T2" fmla="*/ 2147483646 w 28"/>
                <a:gd name="T3" fmla="*/ 2147483646 h 18"/>
                <a:gd name="T4" fmla="*/ 2147483646 w 28"/>
                <a:gd name="T5" fmla="*/ 2147483646 h 18"/>
                <a:gd name="T6" fmla="*/ 2147483646 w 28"/>
                <a:gd name="T7" fmla="*/ 0 h 18"/>
                <a:gd name="T8" fmla="*/ 2147483646 w 28"/>
                <a:gd name="T9" fmla="*/ 2147483646 h 18"/>
                <a:gd name="T10" fmla="*/ 2147483646 w 28"/>
                <a:gd name="T11" fmla="*/ 2147483646 h 18"/>
                <a:gd name="T12" fmla="*/ 2147483646 w 28"/>
                <a:gd name="T13" fmla="*/ 2147483646 h 18"/>
                <a:gd name="T14" fmla="*/ 2147483646 w 28"/>
                <a:gd name="T15" fmla="*/ 2147483646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18">
                  <a:moveTo>
                    <a:pt x="0" y="9"/>
                  </a:moveTo>
                  <a:lnTo>
                    <a:pt x="6" y="2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7" y="10"/>
                  </a:lnTo>
                  <a:lnTo>
                    <a:pt x="28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189">
              <a:extLst>
                <a:ext uri="{FF2B5EF4-FFF2-40B4-BE49-F238E27FC236}">
                  <a16:creationId xmlns:a16="http://schemas.microsoft.com/office/drawing/2014/main" id="{34AE5734-E64A-CFDB-E0A1-2802F4ECF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001" y="1930394"/>
              <a:ext cx="36790" cy="33563"/>
            </a:xfrm>
            <a:custGeom>
              <a:avLst/>
              <a:gdLst>
                <a:gd name="T0" fmla="*/ 2147483646 w 9"/>
                <a:gd name="T1" fmla="*/ 2147483646 h 12"/>
                <a:gd name="T2" fmla="*/ 2147483646 w 9"/>
                <a:gd name="T3" fmla="*/ 2147483646 h 12"/>
                <a:gd name="T4" fmla="*/ 2147483646 w 9"/>
                <a:gd name="T5" fmla="*/ 2147483646 h 12"/>
                <a:gd name="T6" fmla="*/ 2147483646 w 9"/>
                <a:gd name="T7" fmla="*/ 2147483646 h 12"/>
                <a:gd name="T8" fmla="*/ 0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0 h 12"/>
                <a:gd name="T14" fmla="*/ 2147483646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2">
                  <a:moveTo>
                    <a:pt x="9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190">
              <a:extLst>
                <a:ext uri="{FF2B5EF4-FFF2-40B4-BE49-F238E27FC236}">
                  <a16:creationId xmlns:a16="http://schemas.microsoft.com/office/drawing/2014/main" id="{3FDA1EF8-D4FC-8884-62F8-41B7C6599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347" y="1975143"/>
              <a:ext cx="32701" cy="33563"/>
            </a:xfrm>
            <a:custGeom>
              <a:avLst/>
              <a:gdLst>
                <a:gd name="T0" fmla="*/ 2147483646 w 8"/>
                <a:gd name="T1" fmla="*/ 2147483646 h 12"/>
                <a:gd name="T2" fmla="*/ 2147483646 w 8"/>
                <a:gd name="T3" fmla="*/ 2147483646 h 12"/>
                <a:gd name="T4" fmla="*/ 2147483646 w 8"/>
                <a:gd name="T5" fmla="*/ 2147483646 h 12"/>
                <a:gd name="T6" fmla="*/ 2147483646 w 8"/>
                <a:gd name="T7" fmla="*/ 2147483646 h 12"/>
                <a:gd name="T8" fmla="*/ 0 w 8"/>
                <a:gd name="T9" fmla="*/ 2147483646 h 12"/>
                <a:gd name="T10" fmla="*/ 2147483646 w 8"/>
                <a:gd name="T11" fmla="*/ 2147483646 h 12"/>
                <a:gd name="T12" fmla="*/ 2147483646 w 8"/>
                <a:gd name="T13" fmla="*/ 0 h 12"/>
                <a:gd name="T14" fmla="*/ 2147483646 w 8"/>
                <a:gd name="T15" fmla="*/ 2147483646 h 12"/>
                <a:gd name="T16" fmla="*/ 2147483646 w 8"/>
                <a:gd name="T17" fmla="*/ 2147483646 h 12"/>
                <a:gd name="T18" fmla="*/ 2147483646 w 8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lnTo>
                    <a:pt x="8" y="11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191">
              <a:extLst>
                <a:ext uri="{FF2B5EF4-FFF2-40B4-BE49-F238E27FC236}">
                  <a16:creationId xmlns:a16="http://schemas.microsoft.com/office/drawing/2014/main" id="{4C6ADA3B-04A3-2C15-8468-C3DDC7A83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6436" y="1963955"/>
              <a:ext cx="98103" cy="114674"/>
            </a:xfrm>
            <a:custGeom>
              <a:avLst/>
              <a:gdLst>
                <a:gd name="T0" fmla="*/ 2147483646 w 24"/>
                <a:gd name="T1" fmla="*/ 0 h 41"/>
                <a:gd name="T2" fmla="*/ 2147483646 w 24"/>
                <a:gd name="T3" fmla="*/ 0 h 41"/>
                <a:gd name="T4" fmla="*/ 2147483646 w 24"/>
                <a:gd name="T5" fmla="*/ 2147483646 h 41"/>
                <a:gd name="T6" fmla="*/ 2147483646 w 24"/>
                <a:gd name="T7" fmla="*/ 2147483646 h 41"/>
                <a:gd name="T8" fmla="*/ 2147483646 w 24"/>
                <a:gd name="T9" fmla="*/ 2147483646 h 41"/>
                <a:gd name="T10" fmla="*/ 0 w 24"/>
                <a:gd name="T11" fmla="*/ 2147483646 h 41"/>
                <a:gd name="T12" fmla="*/ 0 w 24"/>
                <a:gd name="T13" fmla="*/ 2147483646 h 41"/>
                <a:gd name="T14" fmla="*/ 2147483646 w 24"/>
                <a:gd name="T15" fmla="*/ 2147483646 h 41"/>
                <a:gd name="T16" fmla="*/ 2147483646 w 24"/>
                <a:gd name="T17" fmla="*/ 2147483646 h 41"/>
                <a:gd name="T18" fmla="*/ 2147483646 w 24"/>
                <a:gd name="T19" fmla="*/ 2147483646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" h="41">
                  <a:moveTo>
                    <a:pt x="24" y="0"/>
                  </a:moveTo>
                  <a:lnTo>
                    <a:pt x="23" y="0"/>
                  </a:lnTo>
                  <a:lnTo>
                    <a:pt x="21" y="1"/>
                  </a:lnTo>
                  <a:lnTo>
                    <a:pt x="13" y="4"/>
                  </a:lnTo>
                  <a:lnTo>
                    <a:pt x="7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7" y="39"/>
                  </a:lnTo>
                  <a:lnTo>
                    <a:pt x="13" y="41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192">
              <a:extLst>
                <a:ext uri="{FF2B5EF4-FFF2-40B4-BE49-F238E27FC236}">
                  <a16:creationId xmlns:a16="http://schemas.microsoft.com/office/drawing/2014/main" id="{4EFE7B91-DD40-A898-3BF1-68393879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5052" y="2112192"/>
              <a:ext cx="196208" cy="39158"/>
            </a:xfrm>
            <a:custGeom>
              <a:avLst/>
              <a:gdLst>
                <a:gd name="T0" fmla="*/ 0 w 48"/>
                <a:gd name="T1" fmla="*/ 0 h 14"/>
                <a:gd name="T2" fmla="*/ 2147483646 w 48"/>
                <a:gd name="T3" fmla="*/ 2147483646 h 14"/>
                <a:gd name="T4" fmla="*/ 2147483646 w 48"/>
                <a:gd name="T5" fmla="*/ 2147483646 h 14"/>
                <a:gd name="T6" fmla="*/ 2147483646 w 48"/>
                <a:gd name="T7" fmla="*/ 2147483646 h 14"/>
                <a:gd name="T8" fmla="*/ 2147483646 w 48"/>
                <a:gd name="T9" fmla="*/ 2147483646 h 14"/>
                <a:gd name="T10" fmla="*/ 2147483646 w 48"/>
                <a:gd name="T11" fmla="*/ 2147483646 h 14"/>
                <a:gd name="T12" fmla="*/ 2147483646 w 48"/>
                <a:gd name="T13" fmla="*/ 2147483646 h 14"/>
                <a:gd name="T14" fmla="*/ 2147483646 w 48"/>
                <a:gd name="T15" fmla="*/ 2147483646 h 14"/>
                <a:gd name="T16" fmla="*/ 2147483646 w 48"/>
                <a:gd name="T17" fmla="*/ 2147483646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4">
                  <a:moveTo>
                    <a:pt x="0" y="0"/>
                  </a:moveTo>
                  <a:lnTo>
                    <a:pt x="1" y="2"/>
                  </a:lnTo>
                  <a:lnTo>
                    <a:pt x="4" y="4"/>
                  </a:lnTo>
                  <a:lnTo>
                    <a:pt x="9" y="10"/>
                  </a:lnTo>
                  <a:lnTo>
                    <a:pt x="18" y="12"/>
                  </a:lnTo>
                  <a:lnTo>
                    <a:pt x="29" y="14"/>
                  </a:lnTo>
                  <a:lnTo>
                    <a:pt x="38" y="12"/>
                  </a:lnTo>
                  <a:lnTo>
                    <a:pt x="45" y="11"/>
                  </a:lnTo>
                  <a:lnTo>
                    <a:pt x="48" y="1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193">
              <a:extLst>
                <a:ext uri="{FF2B5EF4-FFF2-40B4-BE49-F238E27FC236}">
                  <a16:creationId xmlns:a16="http://schemas.microsoft.com/office/drawing/2014/main" id="{CDC127E3-011A-A17E-6483-1D669AAC2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378" y="2120585"/>
              <a:ext cx="44965" cy="22374"/>
            </a:xfrm>
            <a:custGeom>
              <a:avLst/>
              <a:gdLst>
                <a:gd name="T0" fmla="*/ 2147483646 w 11"/>
                <a:gd name="T1" fmla="*/ 0 h 8"/>
                <a:gd name="T2" fmla="*/ 2147483646 w 11"/>
                <a:gd name="T3" fmla="*/ 2147483646 h 8"/>
                <a:gd name="T4" fmla="*/ 2147483646 w 11"/>
                <a:gd name="T5" fmla="*/ 2147483646 h 8"/>
                <a:gd name="T6" fmla="*/ 2147483646 w 11"/>
                <a:gd name="T7" fmla="*/ 2147483646 h 8"/>
                <a:gd name="T8" fmla="*/ 0 w 11"/>
                <a:gd name="T9" fmla="*/ 214748364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10" y="1"/>
                  </a:lnTo>
                  <a:lnTo>
                    <a:pt x="8" y="4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194">
              <a:extLst>
                <a:ext uri="{FF2B5EF4-FFF2-40B4-BE49-F238E27FC236}">
                  <a16:creationId xmlns:a16="http://schemas.microsoft.com/office/drawing/2014/main" id="{C116957A-F083-0513-09A2-F60DB51E7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24" y="1639513"/>
              <a:ext cx="674463" cy="467088"/>
            </a:xfrm>
            <a:custGeom>
              <a:avLst/>
              <a:gdLst>
                <a:gd name="T0" fmla="*/ 2147483646 w 165"/>
                <a:gd name="T1" fmla="*/ 2147483646 h 167"/>
                <a:gd name="T2" fmla="*/ 2147483646 w 165"/>
                <a:gd name="T3" fmla="*/ 2147483646 h 167"/>
                <a:gd name="T4" fmla="*/ 2147483646 w 165"/>
                <a:gd name="T5" fmla="*/ 2147483646 h 167"/>
                <a:gd name="T6" fmla="*/ 2147483646 w 165"/>
                <a:gd name="T7" fmla="*/ 2147483646 h 167"/>
                <a:gd name="T8" fmla="*/ 2147483646 w 165"/>
                <a:gd name="T9" fmla="*/ 2147483646 h 167"/>
                <a:gd name="T10" fmla="*/ 2147483646 w 165"/>
                <a:gd name="T11" fmla="*/ 2147483646 h 167"/>
                <a:gd name="T12" fmla="*/ 2147483646 w 165"/>
                <a:gd name="T13" fmla="*/ 2147483646 h 167"/>
                <a:gd name="T14" fmla="*/ 2147483646 w 165"/>
                <a:gd name="T15" fmla="*/ 2147483646 h 167"/>
                <a:gd name="T16" fmla="*/ 2147483646 w 165"/>
                <a:gd name="T17" fmla="*/ 2147483646 h 167"/>
                <a:gd name="T18" fmla="*/ 2147483646 w 165"/>
                <a:gd name="T19" fmla="*/ 2147483646 h 167"/>
                <a:gd name="T20" fmla="*/ 2147483646 w 165"/>
                <a:gd name="T21" fmla="*/ 2147483646 h 167"/>
                <a:gd name="T22" fmla="*/ 2147483646 w 165"/>
                <a:gd name="T23" fmla="*/ 2147483646 h 167"/>
                <a:gd name="T24" fmla="*/ 2147483646 w 165"/>
                <a:gd name="T25" fmla="*/ 2147483646 h 167"/>
                <a:gd name="T26" fmla="*/ 0 w 165"/>
                <a:gd name="T27" fmla="*/ 2147483646 h 167"/>
                <a:gd name="T28" fmla="*/ 2147483646 w 165"/>
                <a:gd name="T29" fmla="*/ 2147483646 h 167"/>
                <a:gd name="T30" fmla="*/ 2147483646 w 165"/>
                <a:gd name="T31" fmla="*/ 2147483646 h 167"/>
                <a:gd name="T32" fmla="*/ 2147483646 w 165"/>
                <a:gd name="T33" fmla="*/ 2147483646 h 167"/>
                <a:gd name="T34" fmla="*/ 2147483646 w 165"/>
                <a:gd name="T35" fmla="*/ 2147483646 h 167"/>
                <a:gd name="T36" fmla="*/ 2147483646 w 165"/>
                <a:gd name="T37" fmla="*/ 0 h 167"/>
                <a:gd name="T38" fmla="*/ 2147483646 w 165"/>
                <a:gd name="T39" fmla="*/ 0 h 167"/>
                <a:gd name="T40" fmla="*/ 2147483646 w 165"/>
                <a:gd name="T41" fmla="*/ 0 h 167"/>
                <a:gd name="T42" fmla="*/ 2147483646 w 165"/>
                <a:gd name="T43" fmla="*/ 2147483646 h 167"/>
                <a:gd name="T44" fmla="*/ 2147483646 w 165"/>
                <a:gd name="T45" fmla="*/ 2147483646 h 167"/>
                <a:gd name="T46" fmla="*/ 2147483646 w 165"/>
                <a:gd name="T47" fmla="*/ 2147483646 h 167"/>
                <a:gd name="T48" fmla="*/ 2147483646 w 165"/>
                <a:gd name="T49" fmla="*/ 2147483646 h 167"/>
                <a:gd name="T50" fmla="*/ 2147483646 w 165"/>
                <a:gd name="T51" fmla="*/ 2147483646 h 167"/>
                <a:gd name="T52" fmla="*/ 2147483646 w 165"/>
                <a:gd name="T53" fmla="*/ 2147483646 h 167"/>
                <a:gd name="T54" fmla="*/ 2147483646 w 165"/>
                <a:gd name="T55" fmla="*/ 2147483646 h 167"/>
                <a:gd name="T56" fmla="*/ 2147483646 w 165"/>
                <a:gd name="T57" fmla="*/ 2147483646 h 167"/>
                <a:gd name="T58" fmla="*/ 2147483646 w 165"/>
                <a:gd name="T59" fmla="*/ 2147483646 h 167"/>
                <a:gd name="T60" fmla="*/ 2147483646 w 165"/>
                <a:gd name="T61" fmla="*/ 2147483646 h 167"/>
                <a:gd name="T62" fmla="*/ 2147483646 w 165"/>
                <a:gd name="T63" fmla="*/ 2147483646 h 167"/>
                <a:gd name="T64" fmla="*/ 2147483646 w 165"/>
                <a:gd name="T65" fmla="*/ 2147483646 h 167"/>
                <a:gd name="T66" fmla="*/ 2147483646 w 165"/>
                <a:gd name="T67" fmla="*/ 2147483646 h 167"/>
                <a:gd name="T68" fmla="*/ 2147483646 w 165"/>
                <a:gd name="T69" fmla="*/ 2147483646 h 167"/>
                <a:gd name="T70" fmla="*/ 2147483646 w 165"/>
                <a:gd name="T71" fmla="*/ 2147483646 h 167"/>
                <a:gd name="T72" fmla="*/ 2147483646 w 165"/>
                <a:gd name="T73" fmla="*/ 2147483646 h 167"/>
                <a:gd name="T74" fmla="*/ 2147483646 w 165"/>
                <a:gd name="T75" fmla="*/ 2147483646 h 167"/>
                <a:gd name="T76" fmla="*/ 2147483646 w 165"/>
                <a:gd name="T77" fmla="*/ 2147483646 h 167"/>
                <a:gd name="T78" fmla="*/ 2147483646 w 165"/>
                <a:gd name="T79" fmla="*/ 2147483646 h 167"/>
                <a:gd name="T80" fmla="*/ 2147483646 w 165"/>
                <a:gd name="T81" fmla="*/ 2147483646 h 167"/>
                <a:gd name="T82" fmla="*/ 2147483646 w 165"/>
                <a:gd name="T83" fmla="*/ 2147483646 h 167"/>
                <a:gd name="T84" fmla="*/ 2147483646 w 165"/>
                <a:gd name="T85" fmla="*/ 2147483646 h 167"/>
                <a:gd name="T86" fmla="*/ 2147483646 w 165"/>
                <a:gd name="T87" fmla="*/ 2147483646 h 167"/>
                <a:gd name="T88" fmla="*/ 2147483646 w 165"/>
                <a:gd name="T89" fmla="*/ 2147483646 h 167"/>
                <a:gd name="T90" fmla="*/ 2147483646 w 165"/>
                <a:gd name="T91" fmla="*/ 2147483646 h 167"/>
                <a:gd name="T92" fmla="*/ 2147483646 w 165"/>
                <a:gd name="T93" fmla="*/ 2147483646 h 167"/>
                <a:gd name="T94" fmla="*/ 2147483646 w 165"/>
                <a:gd name="T95" fmla="*/ 2147483646 h 167"/>
                <a:gd name="T96" fmla="*/ 2147483646 w 165"/>
                <a:gd name="T97" fmla="*/ 2147483646 h 167"/>
                <a:gd name="T98" fmla="*/ 2147483646 w 165"/>
                <a:gd name="T99" fmla="*/ 2147483646 h 167"/>
                <a:gd name="T100" fmla="*/ 2147483646 w 165"/>
                <a:gd name="T101" fmla="*/ 2147483646 h 167"/>
                <a:gd name="T102" fmla="*/ 2147483646 w 165"/>
                <a:gd name="T103" fmla="*/ 2147483646 h 167"/>
                <a:gd name="T104" fmla="*/ 2147483646 w 165"/>
                <a:gd name="T105" fmla="*/ 2147483646 h 167"/>
                <a:gd name="T106" fmla="*/ 2147483646 w 165"/>
                <a:gd name="T107" fmla="*/ 2147483646 h 167"/>
                <a:gd name="T108" fmla="*/ 2147483646 w 165"/>
                <a:gd name="T109" fmla="*/ 2147483646 h 1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5" h="167">
                  <a:moveTo>
                    <a:pt x="119" y="83"/>
                  </a:moveTo>
                  <a:lnTo>
                    <a:pt x="117" y="81"/>
                  </a:lnTo>
                  <a:lnTo>
                    <a:pt x="113" y="80"/>
                  </a:lnTo>
                  <a:lnTo>
                    <a:pt x="105" y="79"/>
                  </a:lnTo>
                  <a:lnTo>
                    <a:pt x="97" y="77"/>
                  </a:lnTo>
                  <a:lnTo>
                    <a:pt x="79" y="72"/>
                  </a:lnTo>
                  <a:lnTo>
                    <a:pt x="59" y="67"/>
                  </a:lnTo>
                  <a:lnTo>
                    <a:pt x="50" y="63"/>
                  </a:lnTo>
                  <a:lnTo>
                    <a:pt x="39" y="59"/>
                  </a:lnTo>
                  <a:lnTo>
                    <a:pt x="28" y="55"/>
                  </a:lnTo>
                  <a:lnTo>
                    <a:pt x="18" y="49"/>
                  </a:lnTo>
                  <a:lnTo>
                    <a:pt x="8" y="43"/>
                  </a:lnTo>
                  <a:lnTo>
                    <a:pt x="3" y="36"/>
                  </a:lnTo>
                  <a:lnTo>
                    <a:pt x="0" y="28"/>
                  </a:lnTo>
                  <a:lnTo>
                    <a:pt x="3" y="19"/>
                  </a:lnTo>
                  <a:lnTo>
                    <a:pt x="10" y="11"/>
                  </a:lnTo>
                  <a:lnTo>
                    <a:pt x="19" y="5"/>
                  </a:lnTo>
                  <a:lnTo>
                    <a:pt x="28" y="1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1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81" y="5"/>
                  </a:lnTo>
                  <a:lnTo>
                    <a:pt x="95" y="11"/>
                  </a:lnTo>
                  <a:lnTo>
                    <a:pt x="111" y="17"/>
                  </a:lnTo>
                  <a:lnTo>
                    <a:pt x="125" y="25"/>
                  </a:lnTo>
                  <a:lnTo>
                    <a:pt x="140" y="35"/>
                  </a:lnTo>
                  <a:lnTo>
                    <a:pt x="152" y="45"/>
                  </a:lnTo>
                  <a:lnTo>
                    <a:pt x="160" y="56"/>
                  </a:lnTo>
                  <a:lnTo>
                    <a:pt x="164" y="69"/>
                  </a:lnTo>
                  <a:lnTo>
                    <a:pt x="165" y="84"/>
                  </a:lnTo>
                  <a:lnTo>
                    <a:pt x="165" y="99"/>
                  </a:lnTo>
                  <a:lnTo>
                    <a:pt x="163" y="112"/>
                  </a:lnTo>
                  <a:lnTo>
                    <a:pt x="157" y="127"/>
                  </a:lnTo>
                  <a:lnTo>
                    <a:pt x="151" y="140"/>
                  </a:lnTo>
                  <a:lnTo>
                    <a:pt x="144" y="153"/>
                  </a:lnTo>
                  <a:lnTo>
                    <a:pt x="133" y="167"/>
                  </a:lnTo>
                  <a:lnTo>
                    <a:pt x="131" y="165"/>
                  </a:lnTo>
                  <a:lnTo>
                    <a:pt x="124" y="164"/>
                  </a:lnTo>
                  <a:lnTo>
                    <a:pt x="115" y="163"/>
                  </a:lnTo>
                  <a:lnTo>
                    <a:pt x="108" y="163"/>
                  </a:lnTo>
                  <a:lnTo>
                    <a:pt x="107" y="147"/>
                  </a:lnTo>
                  <a:lnTo>
                    <a:pt x="105" y="128"/>
                  </a:lnTo>
                  <a:lnTo>
                    <a:pt x="104" y="112"/>
                  </a:lnTo>
                  <a:lnTo>
                    <a:pt x="104" y="107"/>
                  </a:lnTo>
                  <a:lnTo>
                    <a:pt x="104" y="101"/>
                  </a:lnTo>
                  <a:lnTo>
                    <a:pt x="108" y="95"/>
                  </a:lnTo>
                  <a:lnTo>
                    <a:pt x="113" y="89"/>
                  </a:lnTo>
                  <a:lnTo>
                    <a:pt x="117" y="84"/>
                  </a:lnTo>
                  <a:lnTo>
                    <a:pt x="119" y="83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195">
              <a:extLst>
                <a:ext uri="{FF2B5EF4-FFF2-40B4-BE49-F238E27FC236}">
                  <a16:creationId xmlns:a16="http://schemas.microsoft.com/office/drawing/2014/main" id="{05495A42-B23C-3139-C8C0-68A2C257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518" y="2180551"/>
              <a:ext cx="784160" cy="462984"/>
            </a:xfrm>
            <a:custGeom>
              <a:avLst/>
              <a:gdLst>
                <a:gd name="T0" fmla="*/ 2147483647 w 192"/>
                <a:gd name="T1" fmla="*/ 2147483647 h 166"/>
                <a:gd name="T2" fmla="*/ 2147483647 w 192"/>
                <a:gd name="T3" fmla="*/ 2147483647 h 166"/>
                <a:gd name="T4" fmla="*/ 2147483647 w 192"/>
                <a:gd name="T5" fmla="*/ 2147483647 h 166"/>
                <a:gd name="T6" fmla="*/ 2147483647 w 192"/>
                <a:gd name="T7" fmla="*/ 2147483647 h 166"/>
                <a:gd name="T8" fmla="*/ 2147483647 w 192"/>
                <a:gd name="T9" fmla="*/ 2147483647 h 166"/>
                <a:gd name="T10" fmla="*/ 2147483647 w 192"/>
                <a:gd name="T11" fmla="*/ 2147483647 h 166"/>
                <a:gd name="T12" fmla="*/ 2147483647 w 192"/>
                <a:gd name="T13" fmla="*/ 2147483647 h 166"/>
                <a:gd name="T14" fmla="*/ 2147483647 w 192"/>
                <a:gd name="T15" fmla="*/ 2147483647 h 166"/>
                <a:gd name="T16" fmla="*/ 2147483647 w 192"/>
                <a:gd name="T17" fmla="*/ 2147483647 h 166"/>
                <a:gd name="T18" fmla="*/ 2147483647 w 192"/>
                <a:gd name="T19" fmla="*/ 2147483647 h 166"/>
                <a:gd name="T20" fmla="*/ 2147483647 w 192"/>
                <a:gd name="T21" fmla="*/ 2147483647 h 166"/>
                <a:gd name="T22" fmla="*/ 2147483647 w 192"/>
                <a:gd name="T23" fmla="*/ 2147483647 h 166"/>
                <a:gd name="T24" fmla="*/ 2147483647 w 192"/>
                <a:gd name="T25" fmla="*/ 2147483647 h 166"/>
                <a:gd name="T26" fmla="*/ 2147483647 w 192"/>
                <a:gd name="T27" fmla="*/ 2147483647 h 166"/>
                <a:gd name="T28" fmla="*/ 2147483647 w 192"/>
                <a:gd name="T29" fmla="*/ 2147483647 h 166"/>
                <a:gd name="T30" fmla="*/ 2147483647 w 192"/>
                <a:gd name="T31" fmla="*/ 2147483647 h 166"/>
                <a:gd name="T32" fmla="*/ 2147483647 w 192"/>
                <a:gd name="T33" fmla="*/ 0 h 166"/>
                <a:gd name="T34" fmla="*/ 2147483647 w 192"/>
                <a:gd name="T35" fmla="*/ 0 h 166"/>
                <a:gd name="T36" fmla="*/ 2147483647 w 192"/>
                <a:gd name="T37" fmla="*/ 2147483647 h 166"/>
                <a:gd name="T38" fmla="*/ 2147483647 w 192"/>
                <a:gd name="T39" fmla="*/ 2147483647 h 166"/>
                <a:gd name="T40" fmla="*/ 2147483647 w 192"/>
                <a:gd name="T41" fmla="*/ 2147483647 h 166"/>
                <a:gd name="T42" fmla="*/ 2147483647 w 192"/>
                <a:gd name="T43" fmla="*/ 2147483647 h 166"/>
                <a:gd name="T44" fmla="*/ 2147483647 w 192"/>
                <a:gd name="T45" fmla="*/ 2147483647 h 166"/>
                <a:gd name="T46" fmla="*/ 2147483647 w 192"/>
                <a:gd name="T47" fmla="*/ 2147483647 h 166"/>
                <a:gd name="T48" fmla="*/ 2147483647 w 192"/>
                <a:gd name="T49" fmla="*/ 2147483647 h 166"/>
                <a:gd name="T50" fmla="*/ 2147483647 w 192"/>
                <a:gd name="T51" fmla="*/ 2147483647 h 166"/>
                <a:gd name="T52" fmla="*/ 2147483647 w 192"/>
                <a:gd name="T53" fmla="*/ 2147483647 h 166"/>
                <a:gd name="T54" fmla="*/ 2147483647 w 192"/>
                <a:gd name="T55" fmla="*/ 2147483647 h 166"/>
                <a:gd name="T56" fmla="*/ 2147483647 w 192"/>
                <a:gd name="T57" fmla="*/ 2147483647 h 166"/>
                <a:gd name="T58" fmla="*/ 2147483647 w 192"/>
                <a:gd name="T59" fmla="*/ 2147483647 h 166"/>
                <a:gd name="T60" fmla="*/ 2147483647 w 192"/>
                <a:gd name="T61" fmla="*/ 2147483647 h 166"/>
                <a:gd name="T62" fmla="*/ 2147483647 w 192"/>
                <a:gd name="T63" fmla="*/ 2147483647 h 166"/>
                <a:gd name="T64" fmla="*/ 2147483647 w 192"/>
                <a:gd name="T65" fmla="*/ 2147483647 h 166"/>
                <a:gd name="T66" fmla="*/ 2147483647 w 192"/>
                <a:gd name="T67" fmla="*/ 2147483647 h 166"/>
                <a:gd name="T68" fmla="*/ 2147483647 w 192"/>
                <a:gd name="T69" fmla="*/ 2147483647 h 166"/>
                <a:gd name="T70" fmla="*/ 2147483647 w 192"/>
                <a:gd name="T71" fmla="*/ 2147483647 h 166"/>
                <a:gd name="T72" fmla="*/ 2147483647 w 192"/>
                <a:gd name="T73" fmla="*/ 2147483647 h 166"/>
                <a:gd name="T74" fmla="*/ 2147483647 w 192"/>
                <a:gd name="T75" fmla="*/ 2147483647 h 166"/>
                <a:gd name="T76" fmla="*/ 2147483647 w 192"/>
                <a:gd name="T77" fmla="*/ 2147483647 h 166"/>
                <a:gd name="T78" fmla="*/ 2147483647 w 192"/>
                <a:gd name="T79" fmla="*/ 2147483647 h 166"/>
                <a:gd name="T80" fmla="*/ 2147483647 w 192"/>
                <a:gd name="T81" fmla="*/ 2147483647 h 166"/>
                <a:gd name="T82" fmla="*/ 2147483647 w 192"/>
                <a:gd name="T83" fmla="*/ 2147483647 h 166"/>
                <a:gd name="T84" fmla="*/ 2147483647 w 192"/>
                <a:gd name="T85" fmla="*/ 2147483647 h 166"/>
                <a:gd name="T86" fmla="*/ 2147483647 w 192"/>
                <a:gd name="T87" fmla="*/ 2147483647 h 166"/>
                <a:gd name="T88" fmla="*/ 2147483647 w 192"/>
                <a:gd name="T89" fmla="*/ 2147483647 h 166"/>
                <a:gd name="T90" fmla="*/ 2147483647 w 192"/>
                <a:gd name="T91" fmla="*/ 2147483647 h 166"/>
                <a:gd name="T92" fmla="*/ 2147483647 w 192"/>
                <a:gd name="T93" fmla="*/ 2147483647 h 166"/>
                <a:gd name="T94" fmla="*/ 2147483647 w 192"/>
                <a:gd name="T95" fmla="*/ 2147483647 h 166"/>
                <a:gd name="T96" fmla="*/ 0 w 192"/>
                <a:gd name="T97" fmla="*/ 2147483647 h 166"/>
                <a:gd name="T98" fmla="*/ 2147483647 w 192"/>
                <a:gd name="T99" fmla="*/ 2147483647 h 166"/>
                <a:gd name="T100" fmla="*/ 2147483647 w 192"/>
                <a:gd name="T101" fmla="*/ 2147483647 h 166"/>
                <a:gd name="T102" fmla="*/ 2147483647 w 192"/>
                <a:gd name="T103" fmla="*/ 2147483647 h 166"/>
                <a:gd name="T104" fmla="*/ 2147483647 w 192"/>
                <a:gd name="T105" fmla="*/ 2147483647 h 166"/>
                <a:gd name="T106" fmla="*/ 2147483647 w 192"/>
                <a:gd name="T107" fmla="*/ 2147483647 h 166"/>
                <a:gd name="T108" fmla="*/ 2147483647 w 192"/>
                <a:gd name="T109" fmla="*/ 2147483647 h 166"/>
                <a:gd name="T110" fmla="*/ 2147483647 w 192"/>
                <a:gd name="T111" fmla="*/ 2147483647 h 166"/>
                <a:gd name="T112" fmla="*/ 2147483647 w 192"/>
                <a:gd name="T113" fmla="*/ 2147483647 h 166"/>
                <a:gd name="T114" fmla="*/ 2147483647 w 192"/>
                <a:gd name="T115" fmla="*/ 2147483647 h 166"/>
                <a:gd name="T116" fmla="*/ 2147483647 w 192"/>
                <a:gd name="T117" fmla="*/ 2147483647 h 166"/>
                <a:gd name="T118" fmla="*/ 2147483647 w 192"/>
                <a:gd name="T119" fmla="*/ 2147483647 h 166"/>
                <a:gd name="T120" fmla="*/ 2147483647 w 192"/>
                <a:gd name="T121" fmla="*/ 2147483647 h 166"/>
                <a:gd name="T122" fmla="*/ 2147483647 w 192"/>
                <a:gd name="T123" fmla="*/ 2147483647 h 1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2" h="166">
                  <a:moveTo>
                    <a:pt x="65" y="90"/>
                  </a:moveTo>
                  <a:lnTo>
                    <a:pt x="67" y="87"/>
                  </a:lnTo>
                  <a:lnTo>
                    <a:pt x="69" y="83"/>
                  </a:lnTo>
                  <a:lnTo>
                    <a:pt x="75" y="78"/>
                  </a:lnTo>
                  <a:lnTo>
                    <a:pt x="80" y="70"/>
                  </a:lnTo>
                  <a:lnTo>
                    <a:pt x="93" y="52"/>
                  </a:lnTo>
                  <a:lnTo>
                    <a:pt x="101" y="46"/>
                  </a:lnTo>
                  <a:lnTo>
                    <a:pt x="109" y="38"/>
                  </a:lnTo>
                  <a:lnTo>
                    <a:pt x="121" y="30"/>
                  </a:lnTo>
                  <a:lnTo>
                    <a:pt x="130" y="23"/>
                  </a:lnTo>
                  <a:lnTo>
                    <a:pt x="134" y="20"/>
                  </a:lnTo>
                  <a:lnTo>
                    <a:pt x="137" y="19"/>
                  </a:lnTo>
                  <a:lnTo>
                    <a:pt x="137" y="18"/>
                  </a:lnTo>
                  <a:lnTo>
                    <a:pt x="138" y="16"/>
                  </a:lnTo>
                  <a:lnTo>
                    <a:pt x="144" y="10"/>
                  </a:lnTo>
                  <a:lnTo>
                    <a:pt x="152" y="3"/>
                  </a:lnTo>
                  <a:lnTo>
                    <a:pt x="156" y="0"/>
                  </a:lnTo>
                  <a:lnTo>
                    <a:pt x="160" y="0"/>
                  </a:lnTo>
                  <a:lnTo>
                    <a:pt x="165" y="2"/>
                  </a:lnTo>
                  <a:lnTo>
                    <a:pt x="170" y="6"/>
                  </a:lnTo>
                  <a:lnTo>
                    <a:pt x="176" y="11"/>
                  </a:lnTo>
                  <a:lnTo>
                    <a:pt x="181" y="19"/>
                  </a:lnTo>
                  <a:lnTo>
                    <a:pt x="189" y="40"/>
                  </a:lnTo>
                  <a:lnTo>
                    <a:pt x="190" y="51"/>
                  </a:lnTo>
                  <a:lnTo>
                    <a:pt x="192" y="63"/>
                  </a:lnTo>
                  <a:lnTo>
                    <a:pt x="190" y="76"/>
                  </a:lnTo>
                  <a:lnTo>
                    <a:pt x="186" y="90"/>
                  </a:lnTo>
                  <a:lnTo>
                    <a:pt x="180" y="104"/>
                  </a:lnTo>
                  <a:lnTo>
                    <a:pt x="174" y="116"/>
                  </a:lnTo>
                  <a:lnTo>
                    <a:pt x="168" y="128"/>
                  </a:lnTo>
                  <a:lnTo>
                    <a:pt x="162" y="138"/>
                  </a:lnTo>
                  <a:lnTo>
                    <a:pt x="157" y="143"/>
                  </a:lnTo>
                  <a:lnTo>
                    <a:pt x="156" y="146"/>
                  </a:lnTo>
                  <a:lnTo>
                    <a:pt x="134" y="152"/>
                  </a:lnTo>
                  <a:lnTo>
                    <a:pt x="118" y="156"/>
                  </a:lnTo>
                  <a:lnTo>
                    <a:pt x="107" y="160"/>
                  </a:lnTo>
                  <a:lnTo>
                    <a:pt x="99" y="163"/>
                  </a:lnTo>
                  <a:lnTo>
                    <a:pt x="95" y="164"/>
                  </a:lnTo>
                  <a:lnTo>
                    <a:pt x="92" y="166"/>
                  </a:lnTo>
                  <a:lnTo>
                    <a:pt x="91" y="166"/>
                  </a:lnTo>
                  <a:lnTo>
                    <a:pt x="89" y="166"/>
                  </a:lnTo>
                  <a:lnTo>
                    <a:pt x="87" y="164"/>
                  </a:lnTo>
                  <a:lnTo>
                    <a:pt x="79" y="162"/>
                  </a:lnTo>
                  <a:lnTo>
                    <a:pt x="65" y="156"/>
                  </a:lnTo>
                  <a:lnTo>
                    <a:pt x="49" y="151"/>
                  </a:lnTo>
                  <a:lnTo>
                    <a:pt x="35" y="143"/>
                  </a:lnTo>
                  <a:lnTo>
                    <a:pt x="19" y="135"/>
                  </a:lnTo>
                  <a:lnTo>
                    <a:pt x="7" y="126"/>
                  </a:lnTo>
                  <a:lnTo>
                    <a:pt x="0" y="115"/>
                  </a:lnTo>
                  <a:lnTo>
                    <a:pt x="4" y="102"/>
                  </a:lnTo>
                  <a:lnTo>
                    <a:pt x="11" y="90"/>
                  </a:lnTo>
                  <a:lnTo>
                    <a:pt x="19" y="80"/>
                  </a:lnTo>
                  <a:lnTo>
                    <a:pt x="32" y="75"/>
                  </a:lnTo>
                  <a:lnTo>
                    <a:pt x="37" y="80"/>
                  </a:lnTo>
                  <a:lnTo>
                    <a:pt x="39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3" y="84"/>
                  </a:lnTo>
                  <a:lnTo>
                    <a:pt x="51" y="86"/>
                  </a:lnTo>
                  <a:lnTo>
                    <a:pt x="60" y="87"/>
                  </a:lnTo>
                  <a:lnTo>
                    <a:pt x="65" y="90"/>
                  </a:lnTo>
                  <a:close/>
                </a:path>
              </a:pathLst>
            </a:custGeom>
            <a:solidFill>
              <a:srgbClr val="99FF66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54" name="Freeform 196">
              <a:extLst>
                <a:ext uri="{FF2B5EF4-FFF2-40B4-BE49-F238E27FC236}">
                  <a16:creationId xmlns:a16="http://schemas.microsoft.com/office/drawing/2014/main" id="{F95DADA5-3F53-C274-63BC-300E01989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547" y="2411466"/>
              <a:ext cx="102192" cy="137051"/>
            </a:xfrm>
            <a:custGeom>
              <a:avLst/>
              <a:gdLst>
                <a:gd name="T0" fmla="*/ 2147483646 w 25"/>
                <a:gd name="T1" fmla="*/ 0 h 49"/>
                <a:gd name="T2" fmla="*/ 2147483646 w 25"/>
                <a:gd name="T3" fmla="*/ 2147483646 h 49"/>
                <a:gd name="T4" fmla="*/ 2147483646 w 25"/>
                <a:gd name="T5" fmla="*/ 2147483646 h 49"/>
                <a:gd name="T6" fmla="*/ 2147483646 w 25"/>
                <a:gd name="T7" fmla="*/ 2147483646 h 49"/>
                <a:gd name="T8" fmla="*/ 2147483646 w 25"/>
                <a:gd name="T9" fmla="*/ 2147483646 h 49"/>
                <a:gd name="T10" fmla="*/ 2147483646 w 25"/>
                <a:gd name="T11" fmla="*/ 2147483646 h 49"/>
                <a:gd name="T12" fmla="*/ 2147483646 w 25"/>
                <a:gd name="T13" fmla="*/ 2147483646 h 49"/>
                <a:gd name="T14" fmla="*/ 0 w 25"/>
                <a:gd name="T15" fmla="*/ 2147483646 h 49"/>
                <a:gd name="T16" fmla="*/ 2147483646 w 25"/>
                <a:gd name="T17" fmla="*/ 2147483646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49">
                  <a:moveTo>
                    <a:pt x="25" y="0"/>
                  </a:moveTo>
                  <a:lnTo>
                    <a:pt x="24" y="1"/>
                  </a:lnTo>
                  <a:lnTo>
                    <a:pt x="20" y="4"/>
                  </a:lnTo>
                  <a:lnTo>
                    <a:pt x="16" y="9"/>
                  </a:lnTo>
                  <a:lnTo>
                    <a:pt x="10" y="16"/>
                  </a:lnTo>
                  <a:lnTo>
                    <a:pt x="5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1" y="49"/>
                  </a:lnTo>
                </a:path>
              </a:pathLst>
            </a:custGeom>
            <a:noFill/>
            <a:ln w="7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197">
              <a:extLst>
                <a:ext uri="{FF2B5EF4-FFF2-40B4-BE49-F238E27FC236}">
                  <a16:creationId xmlns:a16="http://schemas.microsoft.com/office/drawing/2014/main" id="{2C59EC18-F3B5-657C-34AA-DDA28A9D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929" y="2324760"/>
              <a:ext cx="282049" cy="120270"/>
            </a:xfrm>
            <a:custGeom>
              <a:avLst/>
              <a:gdLst>
                <a:gd name="T0" fmla="*/ 0 w 69"/>
                <a:gd name="T1" fmla="*/ 2147483646 h 43"/>
                <a:gd name="T2" fmla="*/ 2147483646 w 69"/>
                <a:gd name="T3" fmla="*/ 2147483646 h 43"/>
                <a:gd name="T4" fmla="*/ 2147483646 w 69"/>
                <a:gd name="T5" fmla="*/ 2147483646 h 43"/>
                <a:gd name="T6" fmla="*/ 2147483646 w 69"/>
                <a:gd name="T7" fmla="*/ 2147483646 h 43"/>
                <a:gd name="T8" fmla="*/ 2147483646 w 69"/>
                <a:gd name="T9" fmla="*/ 2147483646 h 43"/>
                <a:gd name="T10" fmla="*/ 2147483646 w 69"/>
                <a:gd name="T11" fmla="*/ 2147483646 h 43"/>
                <a:gd name="T12" fmla="*/ 2147483646 w 69"/>
                <a:gd name="T13" fmla="*/ 2147483646 h 43"/>
                <a:gd name="T14" fmla="*/ 2147483646 w 69"/>
                <a:gd name="T15" fmla="*/ 2147483646 h 43"/>
                <a:gd name="T16" fmla="*/ 2147483646 w 69"/>
                <a:gd name="T17" fmla="*/ 2147483646 h 43"/>
                <a:gd name="T18" fmla="*/ 2147483646 w 69"/>
                <a:gd name="T19" fmla="*/ 2147483646 h 43"/>
                <a:gd name="T20" fmla="*/ 2147483646 w 69"/>
                <a:gd name="T21" fmla="*/ 2147483646 h 43"/>
                <a:gd name="T22" fmla="*/ 2147483646 w 69"/>
                <a:gd name="T23" fmla="*/ 2147483646 h 43"/>
                <a:gd name="T24" fmla="*/ 2147483646 w 69"/>
                <a:gd name="T25" fmla="*/ 0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" h="43">
                  <a:moveTo>
                    <a:pt x="0" y="38"/>
                  </a:moveTo>
                  <a:lnTo>
                    <a:pt x="2" y="38"/>
                  </a:lnTo>
                  <a:lnTo>
                    <a:pt x="4" y="38"/>
                  </a:lnTo>
                  <a:lnTo>
                    <a:pt x="12" y="39"/>
                  </a:lnTo>
                  <a:lnTo>
                    <a:pt x="22" y="40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9" y="31"/>
                  </a:lnTo>
                  <a:lnTo>
                    <a:pt x="44" y="23"/>
                  </a:lnTo>
                  <a:lnTo>
                    <a:pt x="57" y="8"/>
                  </a:lnTo>
                  <a:lnTo>
                    <a:pt x="64" y="3"/>
                  </a:lnTo>
                  <a:lnTo>
                    <a:pt x="69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198">
              <a:extLst>
                <a:ext uri="{FF2B5EF4-FFF2-40B4-BE49-F238E27FC236}">
                  <a16:creationId xmlns:a16="http://schemas.microsoft.com/office/drawing/2014/main" id="{675F141F-BC06-3102-F6EC-8FB19597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4104" y="2509357"/>
              <a:ext cx="564096" cy="469884"/>
            </a:xfrm>
            <a:custGeom>
              <a:avLst/>
              <a:gdLst>
                <a:gd name="T0" fmla="*/ 2147483646 w 138"/>
                <a:gd name="T1" fmla="*/ 2147483646 h 168"/>
                <a:gd name="T2" fmla="*/ 2147483646 w 138"/>
                <a:gd name="T3" fmla="*/ 2147483646 h 168"/>
                <a:gd name="T4" fmla="*/ 2147483646 w 138"/>
                <a:gd name="T5" fmla="*/ 2147483646 h 168"/>
                <a:gd name="T6" fmla="*/ 2147483646 w 138"/>
                <a:gd name="T7" fmla="*/ 2147483646 h 168"/>
                <a:gd name="T8" fmla="*/ 0 w 138"/>
                <a:gd name="T9" fmla="*/ 2147483646 h 168"/>
                <a:gd name="T10" fmla="*/ 0 w 138"/>
                <a:gd name="T11" fmla="*/ 2147483646 h 168"/>
                <a:gd name="T12" fmla="*/ 2147483646 w 138"/>
                <a:gd name="T13" fmla="*/ 2147483646 h 168"/>
                <a:gd name="T14" fmla="*/ 2147483646 w 138"/>
                <a:gd name="T15" fmla="*/ 2147483646 h 168"/>
                <a:gd name="T16" fmla="*/ 2147483646 w 138"/>
                <a:gd name="T17" fmla="*/ 2147483646 h 168"/>
                <a:gd name="T18" fmla="*/ 2147483646 w 138"/>
                <a:gd name="T19" fmla="*/ 2147483646 h 168"/>
                <a:gd name="T20" fmla="*/ 2147483646 w 138"/>
                <a:gd name="T21" fmla="*/ 2147483646 h 168"/>
                <a:gd name="T22" fmla="*/ 2147483646 w 138"/>
                <a:gd name="T23" fmla="*/ 2147483646 h 168"/>
                <a:gd name="T24" fmla="*/ 2147483646 w 138"/>
                <a:gd name="T25" fmla="*/ 2147483646 h 168"/>
                <a:gd name="T26" fmla="*/ 2147483646 w 138"/>
                <a:gd name="T27" fmla="*/ 2147483646 h 168"/>
                <a:gd name="T28" fmla="*/ 2147483646 w 138"/>
                <a:gd name="T29" fmla="*/ 2147483646 h 168"/>
                <a:gd name="T30" fmla="*/ 2147483646 w 138"/>
                <a:gd name="T31" fmla="*/ 0 h 168"/>
                <a:gd name="T32" fmla="*/ 2147483646 w 138"/>
                <a:gd name="T33" fmla="*/ 2147483646 h 168"/>
                <a:gd name="T34" fmla="*/ 2147483646 w 138"/>
                <a:gd name="T35" fmla="*/ 2147483646 h 168"/>
                <a:gd name="T36" fmla="*/ 2147483646 w 138"/>
                <a:gd name="T37" fmla="*/ 2147483646 h 168"/>
                <a:gd name="T38" fmla="*/ 2147483646 w 138"/>
                <a:gd name="T39" fmla="*/ 2147483646 h 168"/>
                <a:gd name="T40" fmla="*/ 2147483646 w 138"/>
                <a:gd name="T41" fmla="*/ 2147483646 h 168"/>
                <a:gd name="T42" fmla="*/ 2147483646 w 138"/>
                <a:gd name="T43" fmla="*/ 2147483646 h 168"/>
                <a:gd name="T44" fmla="*/ 2147483646 w 138"/>
                <a:gd name="T45" fmla="*/ 2147483646 h 168"/>
                <a:gd name="T46" fmla="*/ 2147483646 w 138"/>
                <a:gd name="T47" fmla="*/ 2147483646 h 168"/>
                <a:gd name="T48" fmla="*/ 2147483646 w 138"/>
                <a:gd name="T49" fmla="*/ 2147483646 h 168"/>
                <a:gd name="T50" fmla="*/ 2147483646 w 138"/>
                <a:gd name="T51" fmla="*/ 2147483646 h 168"/>
                <a:gd name="T52" fmla="*/ 2147483646 w 138"/>
                <a:gd name="T53" fmla="*/ 2147483646 h 168"/>
                <a:gd name="T54" fmla="*/ 2147483646 w 138"/>
                <a:gd name="T55" fmla="*/ 2147483646 h 168"/>
                <a:gd name="T56" fmla="*/ 2147483646 w 138"/>
                <a:gd name="T57" fmla="*/ 2147483646 h 168"/>
                <a:gd name="T58" fmla="*/ 2147483646 w 138"/>
                <a:gd name="T59" fmla="*/ 2147483646 h 168"/>
                <a:gd name="T60" fmla="*/ 2147483646 w 138"/>
                <a:gd name="T61" fmla="*/ 2147483646 h 168"/>
                <a:gd name="T62" fmla="*/ 2147483646 w 138"/>
                <a:gd name="T63" fmla="*/ 2147483646 h 168"/>
                <a:gd name="T64" fmla="*/ 2147483646 w 138"/>
                <a:gd name="T65" fmla="*/ 2147483646 h 168"/>
                <a:gd name="T66" fmla="*/ 2147483646 w 138"/>
                <a:gd name="T67" fmla="*/ 2147483646 h 168"/>
                <a:gd name="T68" fmla="*/ 2147483646 w 138"/>
                <a:gd name="T69" fmla="*/ 2147483646 h 168"/>
                <a:gd name="T70" fmla="*/ 2147483646 w 138"/>
                <a:gd name="T71" fmla="*/ 2147483646 h 168"/>
                <a:gd name="T72" fmla="*/ 2147483646 w 138"/>
                <a:gd name="T73" fmla="*/ 2147483646 h 168"/>
                <a:gd name="T74" fmla="*/ 2147483646 w 138"/>
                <a:gd name="T75" fmla="*/ 2147483646 h 168"/>
                <a:gd name="T76" fmla="*/ 2147483646 w 138"/>
                <a:gd name="T77" fmla="*/ 2147483646 h 168"/>
                <a:gd name="T78" fmla="*/ 2147483646 w 138"/>
                <a:gd name="T79" fmla="*/ 2147483646 h 168"/>
                <a:gd name="T80" fmla="*/ 2147483646 w 138"/>
                <a:gd name="T81" fmla="*/ 2147483646 h 168"/>
                <a:gd name="T82" fmla="*/ 2147483646 w 138"/>
                <a:gd name="T83" fmla="*/ 2147483646 h 168"/>
                <a:gd name="T84" fmla="*/ 2147483646 w 138"/>
                <a:gd name="T85" fmla="*/ 2147483646 h 168"/>
                <a:gd name="T86" fmla="*/ 2147483646 w 138"/>
                <a:gd name="T87" fmla="*/ 2147483646 h 168"/>
                <a:gd name="T88" fmla="*/ 2147483646 w 138"/>
                <a:gd name="T89" fmla="*/ 2147483646 h 168"/>
                <a:gd name="T90" fmla="*/ 2147483646 w 138"/>
                <a:gd name="T91" fmla="*/ 2147483646 h 168"/>
                <a:gd name="T92" fmla="*/ 2147483646 w 138"/>
                <a:gd name="T93" fmla="*/ 2147483646 h 168"/>
                <a:gd name="T94" fmla="*/ 2147483646 w 138"/>
                <a:gd name="T95" fmla="*/ 2147483646 h 168"/>
                <a:gd name="T96" fmla="*/ 2147483646 w 138"/>
                <a:gd name="T97" fmla="*/ 2147483646 h 168"/>
                <a:gd name="T98" fmla="*/ 2147483646 w 138"/>
                <a:gd name="T99" fmla="*/ 2147483646 h 168"/>
                <a:gd name="T100" fmla="*/ 2147483646 w 138"/>
                <a:gd name="T101" fmla="*/ 2147483646 h 168"/>
                <a:gd name="T102" fmla="*/ 2147483646 w 138"/>
                <a:gd name="T103" fmla="*/ 2147483646 h 168"/>
                <a:gd name="T104" fmla="*/ 2147483646 w 138"/>
                <a:gd name="T105" fmla="*/ 2147483646 h 168"/>
                <a:gd name="T106" fmla="*/ 2147483646 w 138"/>
                <a:gd name="T107" fmla="*/ 2147483646 h 168"/>
                <a:gd name="T108" fmla="*/ 2147483646 w 138"/>
                <a:gd name="T109" fmla="*/ 2147483646 h 16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8" h="168">
                  <a:moveTo>
                    <a:pt x="10" y="92"/>
                  </a:moveTo>
                  <a:lnTo>
                    <a:pt x="8" y="89"/>
                  </a:lnTo>
                  <a:lnTo>
                    <a:pt x="5" y="85"/>
                  </a:lnTo>
                  <a:lnTo>
                    <a:pt x="1" y="80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2" y="70"/>
                  </a:lnTo>
                  <a:lnTo>
                    <a:pt x="9" y="66"/>
                  </a:lnTo>
                  <a:lnTo>
                    <a:pt x="17" y="60"/>
                  </a:lnTo>
                  <a:lnTo>
                    <a:pt x="22" y="50"/>
                  </a:lnTo>
                  <a:lnTo>
                    <a:pt x="26" y="37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5" y="1"/>
                  </a:lnTo>
                  <a:lnTo>
                    <a:pt x="81" y="6"/>
                  </a:lnTo>
                  <a:lnTo>
                    <a:pt x="97" y="13"/>
                  </a:lnTo>
                  <a:lnTo>
                    <a:pt x="113" y="20"/>
                  </a:lnTo>
                  <a:lnTo>
                    <a:pt x="125" y="26"/>
                  </a:lnTo>
                  <a:lnTo>
                    <a:pt x="135" y="32"/>
                  </a:lnTo>
                  <a:lnTo>
                    <a:pt x="137" y="33"/>
                  </a:lnTo>
                  <a:lnTo>
                    <a:pt x="138" y="33"/>
                  </a:lnTo>
                  <a:lnTo>
                    <a:pt x="133" y="57"/>
                  </a:lnTo>
                  <a:lnTo>
                    <a:pt x="129" y="78"/>
                  </a:lnTo>
                  <a:lnTo>
                    <a:pt x="125" y="96"/>
                  </a:lnTo>
                  <a:lnTo>
                    <a:pt x="121" y="110"/>
                  </a:lnTo>
                  <a:lnTo>
                    <a:pt x="118" y="124"/>
                  </a:lnTo>
                  <a:lnTo>
                    <a:pt x="115" y="136"/>
                  </a:lnTo>
                  <a:lnTo>
                    <a:pt x="114" y="144"/>
                  </a:lnTo>
                  <a:lnTo>
                    <a:pt x="113" y="150"/>
                  </a:lnTo>
                  <a:lnTo>
                    <a:pt x="111" y="157"/>
                  </a:lnTo>
                  <a:lnTo>
                    <a:pt x="110" y="161"/>
                  </a:lnTo>
                  <a:lnTo>
                    <a:pt x="110" y="165"/>
                  </a:lnTo>
                  <a:lnTo>
                    <a:pt x="109" y="168"/>
                  </a:lnTo>
                  <a:lnTo>
                    <a:pt x="95" y="164"/>
                  </a:lnTo>
                  <a:lnTo>
                    <a:pt x="85" y="161"/>
                  </a:lnTo>
                  <a:lnTo>
                    <a:pt x="66" y="156"/>
                  </a:lnTo>
                  <a:lnTo>
                    <a:pt x="53" y="150"/>
                  </a:lnTo>
                  <a:lnTo>
                    <a:pt x="45" y="148"/>
                  </a:lnTo>
                  <a:lnTo>
                    <a:pt x="40" y="146"/>
                  </a:lnTo>
                  <a:lnTo>
                    <a:pt x="37" y="146"/>
                  </a:lnTo>
                  <a:lnTo>
                    <a:pt x="36" y="145"/>
                  </a:lnTo>
                  <a:lnTo>
                    <a:pt x="34" y="145"/>
                  </a:lnTo>
                  <a:lnTo>
                    <a:pt x="32" y="144"/>
                  </a:lnTo>
                  <a:lnTo>
                    <a:pt x="28" y="140"/>
                  </a:lnTo>
                  <a:lnTo>
                    <a:pt x="22" y="133"/>
                  </a:lnTo>
                  <a:lnTo>
                    <a:pt x="18" y="126"/>
                  </a:lnTo>
                  <a:lnTo>
                    <a:pt x="14" y="117"/>
                  </a:lnTo>
                  <a:lnTo>
                    <a:pt x="10" y="105"/>
                  </a:lnTo>
                  <a:lnTo>
                    <a:pt x="10" y="92"/>
                  </a:lnTo>
                  <a:close/>
                </a:path>
              </a:pathLst>
            </a:custGeom>
            <a:solidFill>
              <a:srgbClr val="FFE6BE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199">
              <a:extLst>
                <a:ext uri="{FF2B5EF4-FFF2-40B4-BE49-F238E27FC236}">
                  <a16:creationId xmlns:a16="http://schemas.microsoft.com/office/drawing/2014/main" id="{10EECE09-798F-2BE3-667B-2DF2904E4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w 45"/>
                <a:gd name="T31" fmla="*/ 2147483646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200">
              <a:extLst>
                <a:ext uri="{FF2B5EF4-FFF2-40B4-BE49-F238E27FC236}">
                  <a16:creationId xmlns:a16="http://schemas.microsoft.com/office/drawing/2014/main" id="{245667D9-07B6-8758-9BC4-FC58CF85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44" y="2766676"/>
              <a:ext cx="183944" cy="123065"/>
            </a:xfrm>
            <a:custGeom>
              <a:avLst/>
              <a:gdLst>
                <a:gd name="T0" fmla="*/ 0 w 45"/>
                <a:gd name="T1" fmla="*/ 2147483646 h 44"/>
                <a:gd name="T2" fmla="*/ 2147483646 w 45"/>
                <a:gd name="T3" fmla="*/ 2147483646 h 44"/>
                <a:gd name="T4" fmla="*/ 2147483646 w 45"/>
                <a:gd name="T5" fmla="*/ 2147483646 h 44"/>
                <a:gd name="T6" fmla="*/ 2147483646 w 45"/>
                <a:gd name="T7" fmla="*/ 2147483646 h 44"/>
                <a:gd name="T8" fmla="*/ 2147483646 w 45"/>
                <a:gd name="T9" fmla="*/ 2147483646 h 44"/>
                <a:gd name="T10" fmla="*/ 2147483646 w 45"/>
                <a:gd name="T11" fmla="*/ 2147483646 h 44"/>
                <a:gd name="T12" fmla="*/ 2147483646 w 45"/>
                <a:gd name="T13" fmla="*/ 2147483646 h 44"/>
                <a:gd name="T14" fmla="*/ 2147483646 w 45"/>
                <a:gd name="T15" fmla="*/ 0 h 44"/>
                <a:gd name="T16" fmla="*/ 2147483646 w 45"/>
                <a:gd name="T17" fmla="*/ 2147483646 h 44"/>
                <a:gd name="T18" fmla="*/ 2147483646 w 45"/>
                <a:gd name="T19" fmla="*/ 2147483646 h 44"/>
                <a:gd name="T20" fmla="*/ 2147483646 w 45"/>
                <a:gd name="T21" fmla="*/ 2147483646 h 44"/>
                <a:gd name="T22" fmla="*/ 2147483646 w 45"/>
                <a:gd name="T23" fmla="*/ 2147483646 h 44"/>
                <a:gd name="T24" fmla="*/ 2147483646 w 45"/>
                <a:gd name="T25" fmla="*/ 2147483646 h 44"/>
                <a:gd name="T26" fmla="*/ 2147483646 w 45"/>
                <a:gd name="T27" fmla="*/ 2147483646 h 44"/>
                <a:gd name="T28" fmla="*/ 2147483646 w 45"/>
                <a:gd name="T29" fmla="*/ 2147483646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" h="44">
                  <a:moveTo>
                    <a:pt x="0" y="18"/>
                  </a:moveTo>
                  <a:lnTo>
                    <a:pt x="1" y="18"/>
                  </a:lnTo>
                  <a:lnTo>
                    <a:pt x="4" y="17"/>
                  </a:lnTo>
                  <a:lnTo>
                    <a:pt x="11" y="14"/>
                  </a:lnTo>
                  <a:lnTo>
                    <a:pt x="17" y="12"/>
                  </a:lnTo>
                  <a:lnTo>
                    <a:pt x="32" y="6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2" y="5"/>
                  </a:lnTo>
                  <a:lnTo>
                    <a:pt x="40" y="12"/>
                  </a:lnTo>
                  <a:lnTo>
                    <a:pt x="37" y="18"/>
                  </a:lnTo>
                  <a:lnTo>
                    <a:pt x="27" y="33"/>
                  </a:lnTo>
                  <a:lnTo>
                    <a:pt x="20" y="38"/>
                  </a:lnTo>
                  <a:lnTo>
                    <a:pt x="12" y="4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201">
              <a:extLst>
                <a:ext uri="{FF2B5EF4-FFF2-40B4-BE49-F238E27FC236}">
                  <a16:creationId xmlns:a16="http://schemas.microsoft.com/office/drawing/2014/main" id="{538CA0A6-3384-BA74-AC52-CAEFF98C4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436" y="2635222"/>
              <a:ext cx="49053" cy="44751"/>
            </a:xfrm>
            <a:custGeom>
              <a:avLst/>
              <a:gdLst>
                <a:gd name="T0" fmla="*/ 2147483646 w 12"/>
                <a:gd name="T1" fmla="*/ 2147483646 h 16"/>
                <a:gd name="T2" fmla="*/ 2147483646 w 12"/>
                <a:gd name="T3" fmla="*/ 2147483646 h 16"/>
                <a:gd name="T4" fmla="*/ 2147483646 w 12"/>
                <a:gd name="T5" fmla="*/ 2147483646 h 16"/>
                <a:gd name="T6" fmla="*/ 0 w 12"/>
                <a:gd name="T7" fmla="*/ 2147483646 h 16"/>
                <a:gd name="T8" fmla="*/ 0 w 12"/>
                <a:gd name="T9" fmla="*/ 2147483646 h 16"/>
                <a:gd name="T10" fmla="*/ 2147483646 w 12"/>
                <a:gd name="T11" fmla="*/ 2147483646 h 16"/>
                <a:gd name="T12" fmla="*/ 2147483646 w 12"/>
                <a:gd name="T13" fmla="*/ 0 h 16"/>
                <a:gd name="T14" fmla="*/ 2147483646 w 12"/>
                <a:gd name="T15" fmla="*/ 2147483646 h 16"/>
                <a:gd name="T16" fmla="*/ 2147483646 w 12"/>
                <a:gd name="T17" fmla="*/ 2147483646 h 16"/>
                <a:gd name="T18" fmla="*/ 2147483646 w 12"/>
                <a:gd name="T19" fmla="*/ 2147483646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12" y="9"/>
                  </a:moveTo>
                  <a:lnTo>
                    <a:pt x="9" y="15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202">
              <a:extLst>
                <a:ext uri="{FF2B5EF4-FFF2-40B4-BE49-F238E27FC236}">
                  <a16:creationId xmlns:a16="http://schemas.microsoft.com/office/drawing/2014/main" id="{C401169D-D2D6-EB2E-05F7-232D07FB6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698" y="2587671"/>
              <a:ext cx="85841" cy="50344"/>
            </a:xfrm>
            <a:custGeom>
              <a:avLst/>
              <a:gdLst>
                <a:gd name="T0" fmla="*/ 0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0 h 18"/>
                <a:gd name="T6" fmla="*/ 2147483646 w 21"/>
                <a:gd name="T7" fmla="*/ 2147483646 h 18"/>
                <a:gd name="T8" fmla="*/ 2147483646 w 21"/>
                <a:gd name="T9" fmla="*/ 2147483646 h 18"/>
                <a:gd name="T10" fmla="*/ 2147483646 w 21"/>
                <a:gd name="T11" fmla="*/ 2147483646 h 18"/>
                <a:gd name="T12" fmla="*/ 2147483646 w 21"/>
                <a:gd name="T13" fmla="*/ 2147483646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8">
                  <a:moveTo>
                    <a:pt x="0" y="4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1" y="13"/>
                  </a:lnTo>
                  <a:lnTo>
                    <a:pt x="21" y="18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203">
              <a:extLst>
                <a:ext uri="{FF2B5EF4-FFF2-40B4-BE49-F238E27FC236}">
                  <a16:creationId xmlns:a16="http://schemas.microsoft.com/office/drawing/2014/main" id="{3B8AFBB3-374F-3843-DF04-019278247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209" y="2377904"/>
              <a:ext cx="715341" cy="590156"/>
            </a:xfrm>
            <a:custGeom>
              <a:avLst/>
              <a:gdLst>
                <a:gd name="T0" fmla="*/ 2147483646 w 175"/>
                <a:gd name="T1" fmla="*/ 2147483646 h 211"/>
                <a:gd name="T2" fmla="*/ 2147483646 w 175"/>
                <a:gd name="T3" fmla="*/ 2147483646 h 211"/>
                <a:gd name="T4" fmla="*/ 2147483646 w 175"/>
                <a:gd name="T5" fmla="*/ 2147483646 h 211"/>
                <a:gd name="T6" fmla="*/ 2147483646 w 175"/>
                <a:gd name="T7" fmla="*/ 2147483646 h 211"/>
                <a:gd name="T8" fmla="*/ 2147483646 w 175"/>
                <a:gd name="T9" fmla="*/ 2147483646 h 211"/>
                <a:gd name="T10" fmla="*/ 2147483646 w 175"/>
                <a:gd name="T11" fmla="*/ 2147483646 h 211"/>
                <a:gd name="T12" fmla="*/ 2147483646 w 175"/>
                <a:gd name="T13" fmla="*/ 2147483646 h 211"/>
                <a:gd name="T14" fmla="*/ 2147483646 w 175"/>
                <a:gd name="T15" fmla="*/ 2147483646 h 211"/>
                <a:gd name="T16" fmla="*/ 2147483646 w 175"/>
                <a:gd name="T17" fmla="*/ 2147483646 h 211"/>
                <a:gd name="T18" fmla="*/ 2147483646 w 175"/>
                <a:gd name="T19" fmla="*/ 2147483646 h 211"/>
                <a:gd name="T20" fmla="*/ 2147483646 w 175"/>
                <a:gd name="T21" fmla="*/ 2147483646 h 211"/>
                <a:gd name="T22" fmla="*/ 2147483646 w 175"/>
                <a:gd name="T23" fmla="*/ 2147483646 h 211"/>
                <a:gd name="T24" fmla="*/ 2147483646 w 175"/>
                <a:gd name="T25" fmla="*/ 2147483646 h 211"/>
                <a:gd name="T26" fmla="*/ 2147483646 w 175"/>
                <a:gd name="T27" fmla="*/ 2147483646 h 211"/>
                <a:gd name="T28" fmla="*/ 2147483646 w 175"/>
                <a:gd name="T29" fmla="*/ 2147483646 h 211"/>
                <a:gd name="T30" fmla="*/ 2147483646 w 175"/>
                <a:gd name="T31" fmla="*/ 2147483646 h 211"/>
                <a:gd name="T32" fmla="*/ 2147483646 w 175"/>
                <a:gd name="T33" fmla="*/ 2147483646 h 211"/>
                <a:gd name="T34" fmla="*/ 2147483646 w 175"/>
                <a:gd name="T35" fmla="*/ 2147483646 h 211"/>
                <a:gd name="T36" fmla="*/ 0 w 175"/>
                <a:gd name="T37" fmla="*/ 2147483646 h 211"/>
                <a:gd name="T38" fmla="*/ 2147483646 w 175"/>
                <a:gd name="T39" fmla="*/ 2147483646 h 211"/>
                <a:gd name="T40" fmla="*/ 2147483646 w 175"/>
                <a:gd name="T41" fmla="*/ 2147483646 h 211"/>
                <a:gd name="T42" fmla="*/ 2147483646 w 175"/>
                <a:gd name="T43" fmla="*/ 2147483646 h 211"/>
                <a:gd name="T44" fmla="*/ 2147483646 w 175"/>
                <a:gd name="T45" fmla="*/ 2147483646 h 211"/>
                <a:gd name="T46" fmla="*/ 2147483646 w 175"/>
                <a:gd name="T47" fmla="*/ 2147483646 h 211"/>
                <a:gd name="T48" fmla="*/ 2147483646 w 175"/>
                <a:gd name="T49" fmla="*/ 2147483646 h 211"/>
                <a:gd name="T50" fmla="*/ 2147483646 w 175"/>
                <a:gd name="T51" fmla="*/ 2147483646 h 211"/>
                <a:gd name="T52" fmla="*/ 2147483646 w 175"/>
                <a:gd name="T53" fmla="*/ 2147483646 h 211"/>
                <a:gd name="T54" fmla="*/ 2147483646 w 175"/>
                <a:gd name="T55" fmla="*/ 0 h 211"/>
                <a:gd name="T56" fmla="*/ 2147483646 w 175"/>
                <a:gd name="T57" fmla="*/ 2147483646 h 211"/>
                <a:gd name="T58" fmla="*/ 2147483646 w 175"/>
                <a:gd name="T59" fmla="*/ 2147483646 h 211"/>
                <a:gd name="T60" fmla="*/ 2147483646 w 175"/>
                <a:gd name="T61" fmla="*/ 2147483646 h 211"/>
                <a:gd name="T62" fmla="*/ 2147483646 w 175"/>
                <a:gd name="T63" fmla="*/ 2147483646 h 211"/>
                <a:gd name="T64" fmla="*/ 2147483646 w 175"/>
                <a:gd name="T65" fmla="*/ 2147483646 h 211"/>
                <a:gd name="T66" fmla="*/ 2147483646 w 175"/>
                <a:gd name="T67" fmla="*/ 2147483646 h 211"/>
                <a:gd name="T68" fmla="*/ 2147483646 w 175"/>
                <a:gd name="T69" fmla="*/ 2147483646 h 211"/>
                <a:gd name="T70" fmla="*/ 2147483646 w 175"/>
                <a:gd name="T71" fmla="*/ 2147483646 h 211"/>
                <a:gd name="T72" fmla="*/ 2147483646 w 175"/>
                <a:gd name="T73" fmla="*/ 2147483646 h 211"/>
                <a:gd name="T74" fmla="*/ 2147483646 w 175"/>
                <a:gd name="T75" fmla="*/ 2147483646 h 211"/>
                <a:gd name="T76" fmla="*/ 2147483646 w 175"/>
                <a:gd name="T77" fmla="*/ 2147483646 h 211"/>
                <a:gd name="T78" fmla="*/ 2147483646 w 175"/>
                <a:gd name="T79" fmla="*/ 2147483646 h 211"/>
                <a:gd name="T80" fmla="*/ 2147483646 w 175"/>
                <a:gd name="T81" fmla="*/ 2147483646 h 211"/>
                <a:gd name="T82" fmla="*/ 2147483646 w 175"/>
                <a:gd name="T83" fmla="*/ 2147483646 h 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5" h="211">
                  <a:moveTo>
                    <a:pt x="67" y="189"/>
                  </a:moveTo>
                  <a:lnTo>
                    <a:pt x="67" y="188"/>
                  </a:lnTo>
                  <a:lnTo>
                    <a:pt x="67" y="185"/>
                  </a:lnTo>
                  <a:lnTo>
                    <a:pt x="69" y="176"/>
                  </a:lnTo>
                  <a:lnTo>
                    <a:pt x="69" y="161"/>
                  </a:lnTo>
                  <a:lnTo>
                    <a:pt x="70" y="144"/>
                  </a:lnTo>
                  <a:lnTo>
                    <a:pt x="70" y="127"/>
                  </a:lnTo>
                  <a:lnTo>
                    <a:pt x="70" y="109"/>
                  </a:lnTo>
                  <a:lnTo>
                    <a:pt x="70" y="95"/>
                  </a:lnTo>
                  <a:lnTo>
                    <a:pt x="69" y="85"/>
                  </a:lnTo>
                  <a:lnTo>
                    <a:pt x="62" y="79"/>
                  </a:lnTo>
                  <a:lnTo>
                    <a:pt x="53" y="73"/>
                  </a:lnTo>
                  <a:lnTo>
                    <a:pt x="31" y="65"/>
                  </a:lnTo>
                  <a:lnTo>
                    <a:pt x="22" y="63"/>
                  </a:lnTo>
                  <a:lnTo>
                    <a:pt x="13" y="60"/>
                  </a:lnTo>
                  <a:lnTo>
                    <a:pt x="6" y="57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4" y="36"/>
                  </a:lnTo>
                  <a:lnTo>
                    <a:pt x="9" y="31"/>
                  </a:lnTo>
                  <a:lnTo>
                    <a:pt x="16" y="24"/>
                  </a:lnTo>
                  <a:lnTo>
                    <a:pt x="26" y="17"/>
                  </a:lnTo>
                  <a:lnTo>
                    <a:pt x="39" y="11"/>
                  </a:lnTo>
                  <a:lnTo>
                    <a:pt x="57" y="4"/>
                  </a:lnTo>
                  <a:lnTo>
                    <a:pt x="75" y="1"/>
                  </a:lnTo>
                  <a:lnTo>
                    <a:pt x="95" y="0"/>
                  </a:lnTo>
                  <a:lnTo>
                    <a:pt x="114" y="3"/>
                  </a:lnTo>
                  <a:lnTo>
                    <a:pt x="134" y="11"/>
                  </a:lnTo>
                  <a:lnTo>
                    <a:pt x="143" y="16"/>
                  </a:lnTo>
                  <a:lnTo>
                    <a:pt x="151" y="24"/>
                  </a:lnTo>
                  <a:lnTo>
                    <a:pt x="159" y="32"/>
                  </a:lnTo>
                  <a:lnTo>
                    <a:pt x="164" y="41"/>
                  </a:lnTo>
                  <a:lnTo>
                    <a:pt x="172" y="64"/>
                  </a:lnTo>
                  <a:lnTo>
                    <a:pt x="175" y="88"/>
                  </a:lnTo>
                  <a:lnTo>
                    <a:pt x="174" y="115"/>
                  </a:lnTo>
                  <a:lnTo>
                    <a:pt x="168" y="141"/>
                  </a:lnTo>
                  <a:lnTo>
                    <a:pt x="160" y="167"/>
                  </a:lnTo>
                  <a:lnTo>
                    <a:pt x="150" y="191"/>
                  </a:lnTo>
                  <a:lnTo>
                    <a:pt x="138" y="211"/>
                  </a:lnTo>
                  <a:lnTo>
                    <a:pt x="67" y="189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204">
              <a:extLst>
                <a:ext uri="{FF2B5EF4-FFF2-40B4-BE49-F238E27FC236}">
                  <a16:creationId xmlns:a16="http://schemas.microsoft.com/office/drawing/2014/main" id="{46427B66-3841-27A4-01A1-10531F77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074339"/>
              <a:ext cx="49053" cy="41956"/>
            </a:xfrm>
            <a:custGeom>
              <a:avLst/>
              <a:gdLst>
                <a:gd name="T0" fmla="*/ 2147483646 w 12"/>
                <a:gd name="T1" fmla="*/ 2147483646 h 15"/>
                <a:gd name="T2" fmla="*/ 2147483646 w 12"/>
                <a:gd name="T3" fmla="*/ 2147483646 h 15"/>
                <a:gd name="T4" fmla="*/ 2147483646 w 12"/>
                <a:gd name="T5" fmla="*/ 2147483646 h 15"/>
                <a:gd name="T6" fmla="*/ 2147483646 w 12"/>
                <a:gd name="T7" fmla="*/ 2147483646 h 15"/>
                <a:gd name="T8" fmla="*/ 0 w 12"/>
                <a:gd name="T9" fmla="*/ 2147483646 h 15"/>
                <a:gd name="T10" fmla="*/ 0 w 12"/>
                <a:gd name="T11" fmla="*/ 2147483646 h 15"/>
                <a:gd name="T12" fmla="*/ 2147483646 w 12"/>
                <a:gd name="T13" fmla="*/ 0 h 15"/>
                <a:gd name="T14" fmla="*/ 2147483646 w 12"/>
                <a:gd name="T15" fmla="*/ 0 h 15"/>
                <a:gd name="T16" fmla="*/ 2147483646 w 12"/>
                <a:gd name="T17" fmla="*/ 2147483646 h 15"/>
                <a:gd name="T18" fmla="*/ 2147483646 w 12"/>
                <a:gd name="T19" fmla="*/ 2147483646 h 15"/>
                <a:gd name="T20" fmla="*/ 2147483646 w 12"/>
                <a:gd name="T21" fmla="*/ 2147483646 h 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5">
                  <a:moveTo>
                    <a:pt x="11" y="10"/>
                  </a:moveTo>
                  <a:lnTo>
                    <a:pt x="8" y="15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0" y="6"/>
                  </a:lnTo>
                  <a:lnTo>
                    <a:pt x="4" y="0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205">
              <a:extLst>
                <a:ext uri="{FF2B5EF4-FFF2-40B4-BE49-F238E27FC236}">
                  <a16:creationId xmlns:a16="http://schemas.microsoft.com/office/drawing/2014/main" id="{1D23A8E3-829D-FDCC-9663-5065A886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995" y="3004415"/>
              <a:ext cx="85841" cy="53144"/>
            </a:xfrm>
            <a:custGeom>
              <a:avLst/>
              <a:gdLst>
                <a:gd name="T0" fmla="*/ 0 w 21"/>
                <a:gd name="T1" fmla="*/ 2147483646 h 19"/>
                <a:gd name="T2" fmla="*/ 2147483646 w 21"/>
                <a:gd name="T3" fmla="*/ 2147483646 h 19"/>
                <a:gd name="T4" fmla="*/ 2147483646 w 21"/>
                <a:gd name="T5" fmla="*/ 0 h 19"/>
                <a:gd name="T6" fmla="*/ 2147483646 w 21"/>
                <a:gd name="T7" fmla="*/ 2147483646 h 19"/>
                <a:gd name="T8" fmla="*/ 2147483646 w 21"/>
                <a:gd name="T9" fmla="*/ 2147483646 h 19"/>
                <a:gd name="T10" fmla="*/ 2147483646 w 21"/>
                <a:gd name="T11" fmla="*/ 2147483646 h 19"/>
                <a:gd name="T12" fmla="*/ 2147483646 w 21"/>
                <a:gd name="T13" fmla="*/ 2147483646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9">
                  <a:moveTo>
                    <a:pt x="0" y="3"/>
                  </a:moveTo>
                  <a:lnTo>
                    <a:pt x="5" y="1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20" y="7"/>
                  </a:lnTo>
                  <a:lnTo>
                    <a:pt x="21" y="12"/>
                  </a:lnTo>
                  <a:lnTo>
                    <a:pt x="21" y="19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206">
              <a:extLst>
                <a:ext uri="{FF2B5EF4-FFF2-40B4-BE49-F238E27FC236}">
                  <a16:creationId xmlns:a16="http://schemas.microsoft.com/office/drawing/2014/main" id="{A54BAC1D-483C-B064-8C00-13E0CF4D7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4032" y="2867366"/>
              <a:ext cx="637674" cy="506246"/>
            </a:xfrm>
            <a:custGeom>
              <a:avLst/>
              <a:gdLst>
                <a:gd name="T0" fmla="*/ 2147483646 w 156"/>
                <a:gd name="T1" fmla="*/ 2147483646 h 181"/>
                <a:gd name="T2" fmla="*/ 2147483646 w 156"/>
                <a:gd name="T3" fmla="*/ 2147483646 h 181"/>
                <a:gd name="T4" fmla="*/ 2147483646 w 156"/>
                <a:gd name="T5" fmla="*/ 2147483646 h 181"/>
                <a:gd name="T6" fmla="*/ 2147483646 w 156"/>
                <a:gd name="T7" fmla="*/ 2147483646 h 181"/>
                <a:gd name="T8" fmla="*/ 2147483646 w 156"/>
                <a:gd name="T9" fmla="*/ 2147483646 h 181"/>
                <a:gd name="T10" fmla="*/ 2147483646 w 156"/>
                <a:gd name="T11" fmla="*/ 2147483646 h 181"/>
                <a:gd name="T12" fmla="*/ 2147483646 w 156"/>
                <a:gd name="T13" fmla="*/ 2147483646 h 181"/>
                <a:gd name="T14" fmla="*/ 2147483646 w 156"/>
                <a:gd name="T15" fmla="*/ 2147483646 h 181"/>
                <a:gd name="T16" fmla="*/ 2147483646 w 156"/>
                <a:gd name="T17" fmla="*/ 2147483646 h 181"/>
                <a:gd name="T18" fmla="*/ 0 w 156"/>
                <a:gd name="T19" fmla="*/ 2147483646 h 181"/>
                <a:gd name="T20" fmla="*/ 2147483646 w 156"/>
                <a:gd name="T21" fmla="*/ 2147483646 h 181"/>
                <a:gd name="T22" fmla="*/ 2147483646 w 156"/>
                <a:gd name="T23" fmla="*/ 2147483646 h 181"/>
                <a:gd name="T24" fmla="*/ 2147483646 w 156"/>
                <a:gd name="T25" fmla="*/ 0 h 181"/>
                <a:gd name="T26" fmla="*/ 2147483646 w 156"/>
                <a:gd name="T27" fmla="*/ 2147483646 h 181"/>
                <a:gd name="T28" fmla="*/ 2147483646 w 156"/>
                <a:gd name="T29" fmla="*/ 2147483646 h 181"/>
                <a:gd name="T30" fmla="*/ 2147483646 w 156"/>
                <a:gd name="T31" fmla="*/ 2147483646 h 181"/>
                <a:gd name="T32" fmla="*/ 2147483646 w 156"/>
                <a:gd name="T33" fmla="*/ 2147483646 h 181"/>
                <a:gd name="T34" fmla="*/ 2147483646 w 156"/>
                <a:gd name="T35" fmla="*/ 2147483646 h 181"/>
                <a:gd name="T36" fmla="*/ 2147483646 w 156"/>
                <a:gd name="T37" fmla="*/ 2147483646 h 181"/>
                <a:gd name="T38" fmla="*/ 2147483646 w 156"/>
                <a:gd name="T39" fmla="*/ 2147483646 h 181"/>
                <a:gd name="T40" fmla="*/ 2147483646 w 156"/>
                <a:gd name="T41" fmla="*/ 2147483646 h 181"/>
                <a:gd name="T42" fmla="*/ 2147483646 w 156"/>
                <a:gd name="T43" fmla="*/ 2147483646 h 181"/>
                <a:gd name="T44" fmla="*/ 2147483646 w 156"/>
                <a:gd name="T45" fmla="*/ 2147483646 h 181"/>
                <a:gd name="T46" fmla="*/ 2147483646 w 156"/>
                <a:gd name="T47" fmla="*/ 2147483646 h 181"/>
                <a:gd name="T48" fmla="*/ 2147483646 w 156"/>
                <a:gd name="T49" fmla="*/ 2147483646 h 181"/>
                <a:gd name="T50" fmla="*/ 2147483646 w 156"/>
                <a:gd name="T51" fmla="*/ 2147483646 h 181"/>
                <a:gd name="T52" fmla="*/ 2147483646 w 156"/>
                <a:gd name="T53" fmla="*/ 2147483646 h 181"/>
                <a:gd name="T54" fmla="*/ 2147483646 w 156"/>
                <a:gd name="T55" fmla="*/ 2147483646 h 181"/>
                <a:gd name="T56" fmla="*/ 2147483646 w 156"/>
                <a:gd name="T57" fmla="*/ 2147483646 h 181"/>
                <a:gd name="T58" fmla="*/ 2147483646 w 156"/>
                <a:gd name="T59" fmla="*/ 2147483646 h 181"/>
                <a:gd name="T60" fmla="*/ 2147483646 w 156"/>
                <a:gd name="T61" fmla="*/ 2147483646 h 181"/>
                <a:gd name="T62" fmla="*/ 2147483646 w 156"/>
                <a:gd name="T63" fmla="*/ 2147483646 h 181"/>
                <a:gd name="T64" fmla="*/ 2147483646 w 156"/>
                <a:gd name="T65" fmla="*/ 2147483646 h 181"/>
                <a:gd name="T66" fmla="*/ 2147483646 w 156"/>
                <a:gd name="T67" fmla="*/ 2147483646 h 1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6" h="181">
                  <a:moveTo>
                    <a:pt x="56" y="130"/>
                  </a:moveTo>
                  <a:lnTo>
                    <a:pt x="56" y="130"/>
                  </a:lnTo>
                  <a:lnTo>
                    <a:pt x="57" y="127"/>
                  </a:lnTo>
                  <a:lnTo>
                    <a:pt x="60" y="125"/>
                  </a:lnTo>
                  <a:lnTo>
                    <a:pt x="60" y="122"/>
                  </a:lnTo>
                  <a:lnTo>
                    <a:pt x="59" y="117"/>
                  </a:lnTo>
                  <a:lnTo>
                    <a:pt x="56" y="108"/>
                  </a:lnTo>
                  <a:lnTo>
                    <a:pt x="55" y="98"/>
                  </a:lnTo>
                  <a:lnTo>
                    <a:pt x="56" y="89"/>
                  </a:lnTo>
                  <a:lnTo>
                    <a:pt x="59" y="73"/>
                  </a:lnTo>
                  <a:lnTo>
                    <a:pt x="57" y="60"/>
                  </a:lnTo>
                  <a:lnTo>
                    <a:pt x="55" y="56"/>
                  </a:lnTo>
                  <a:lnTo>
                    <a:pt x="51" y="53"/>
                  </a:lnTo>
                  <a:lnTo>
                    <a:pt x="44" y="49"/>
                  </a:lnTo>
                  <a:lnTo>
                    <a:pt x="37" y="46"/>
                  </a:lnTo>
                  <a:lnTo>
                    <a:pt x="23" y="40"/>
                  </a:lnTo>
                  <a:lnTo>
                    <a:pt x="8" y="34"/>
                  </a:lnTo>
                  <a:lnTo>
                    <a:pt x="4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3" y="13"/>
                  </a:lnTo>
                  <a:lnTo>
                    <a:pt x="7" y="8"/>
                  </a:lnTo>
                  <a:lnTo>
                    <a:pt x="14" y="5"/>
                  </a:lnTo>
                  <a:lnTo>
                    <a:pt x="21" y="1"/>
                  </a:lnTo>
                  <a:lnTo>
                    <a:pt x="33" y="0"/>
                  </a:lnTo>
                  <a:lnTo>
                    <a:pt x="49" y="1"/>
                  </a:lnTo>
                  <a:lnTo>
                    <a:pt x="68" y="4"/>
                  </a:lnTo>
                  <a:lnTo>
                    <a:pt x="88" y="9"/>
                  </a:lnTo>
                  <a:lnTo>
                    <a:pt x="108" y="16"/>
                  </a:lnTo>
                  <a:lnTo>
                    <a:pt x="125" y="24"/>
                  </a:lnTo>
                  <a:lnTo>
                    <a:pt x="139" y="34"/>
                  </a:lnTo>
                  <a:lnTo>
                    <a:pt x="143" y="40"/>
                  </a:lnTo>
                  <a:lnTo>
                    <a:pt x="146" y="45"/>
                  </a:lnTo>
                  <a:lnTo>
                    <a:pt x="150" y="57"/>
                  </a:lnTo>
                  <a:lnTo>
                    <a:pt x="150" y="69"/>
                  </a:lnTo>
                  <a:lnTo>
                    <a:pt x="152" y="72"/>
                  </a:lnTo>
                  <a:lnTo>
                    <a:pt x="154" y="80"/>
                  </a:lnTo>
                  <a:lnTo>
                    <a:pt x="156" y="90"/>
                  </a:lnTo>
                  <a:lnTo>
                    <a:pt x="156" y="106"/>
                  </a:lnTo>
                  <a:lnTo>
                    <a:pt x="150" y="123"/>
                  </a:lnTo>
                  <a:lnTo>
                    <a:pt x="146" y="131"/>
                  </a:lnTo>
                  <a:lnTo>
                    <a:pt x="140" y="142"/>
                  </a:lnTo>
                  <a:lnTo>
                    <a:pt x="133" y="151"/>
                  </a:lnTo>
                  <a:lnTo>
                    <a:pt x="123" y="161"/>
                  </a:lnTo>
                  <a:lnTo>
                    <a:pt x="111" y="171"/>
                  </a:lnTo>
                  <a:lnTo>
                    <a:pt x="96" y="181"/>
                  </a:lnTo>
                  <a:lnTo>
                    <a:pt x="88" y="175"/>
                  </a:lnTo>
                  <a:lnTo>
                    <a:pt x="81" y="171"/>
                  </a:lnTo>
                  <a:lnTo>
                    <a:pt x="77" y="169"/>
                  </a:lnTo>
                  <a:lnTo>
                    <a:pt x="75" y="166"/>
                  </a:lnTo>
                  <a:lnTo>
                    <a:pt x="72" y="165"/>
                  </a:lnTo>
                  <a:lnTo>
                    <a:pt x="72" y="161"/>
                  </a:lnTo>
                  <a:lnTo>
                    <a:pt x="72" y="159"/>
                  </a:lnTo>
                  <a:lnTo>
                    <a:pt x="72" y="158"/>
                  </a:lnTo>
                  <a:lnTo>
                    <a:pt x="73" y="158"/>
                  </a:lnTo>
                  <a:lnTo>
                    <a:pt x="79" y="158"/>
                  </a:lnTo>
                  <a:lnTo>
                    <a:pt x="84" y="157"/>
                  </a:lnTo>
                  <a:lnTo>
                    <a:pt x="88" y="151"/>
                  </a:lnTo>
                  <a:lnTo>
                    <a:pt x="91" y="143"/>
                  </a:lnTo>
                  <a:lnTo>
                    <a:pt x="91" y="135"/>
                  </a:lnTo>
                  <a:lnTo>
                    <a:pt x="88" y="129"/>
                  </a:lnTo>
                  <a:lnTo>
                    <a:pt x="81" y="126"/>
                  </a:lnTo>
                  <a:lnTo>
                    <a:pt x="73" y="126"/>
                  </a:lnTo>
                  <a:lnTo>
                    <a:pt x="67" y="130"/>
                  </a:lnTo>
                  <a:lnTo>
                    <a:pt x="63" y="134"/>
                  </a:lnTo>
                  <a:lnTo>
                    <a:pt x="61" y="135"/>
                  </a:lnTo>
                  <a:lnTo>
                    <a:pt x="56" y="130"/>
                  </a:lnTo>
                  <a:close/>
                </a:path>
              </a:pathLst>
            </a:custGeom>
            <a:solidFill>
              <a:srgbClr val="000000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207">
              <a:extLst>
                <a:ext uri="{FF2B5EF4-FFF2-40B4-BE49-F238E27FC236}">
                  <a16:creationId xmlns:a16="http://schemas.microsoft.com/office/drawing/2014/main" id="{FB8F08B9-3B49-1301-DE43-FAF682CBF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240" y="3351236"/>
              <a:ext cx="355626" cy="111877"/>
            </a:xfrm>
            <a:custGeom>
              <a:avLst/>
              <a:gdLst>
                <a:gd name="T0" fmla="*/ 0 w 87"/>
                <a:gd name="T1" fmla="*/ 2147483646 h 40"/>
                <a:gd name="T2" fmla="*/ 2147483646 w 87"/>
                <a:gd name="T3" fmla="*/ 2147483646 h 40"/>
                <a:gd name="T4" fmla="*/ 2147483646 w 87"/>
                <a:gd name="T5" fmla="*/ 2147483646 h 40"/>
                <a:gd name="T6" fmla="*/ 2147483646 w 87"/>
                <a:gd name="T7" fmla="*/ 2147483646 h 40"/>
                <a:gd name="T8" fmla="*/ 2147483646 w 87"/>
                <a:gd name="T9" fmla="*/ 2147483646 h 40"/>
                <a:gd name="T10" fmla="*/ 2147483646 w 87"/>
                <a:gd name="T11" fmla="*/ 2147483646 h 40"/>
                <a:gd name="T12" fmla="*/ 2147483646 w 87"/>
                <a:gd name="T13" fmla="*/ 2147483646 h 40"/>
                <a:gd name="T14" fmla="*/ 2147483646 w 87"/>
                <a:gd name="T15" fmla="*/ 0 h 40"/>
                <a:gd name="T16" fmla="*/ 2147483646 w 87"/>
                <a:gd name="T17" fmla="*/ 2147483646 h 40"/>
                <a:gd name="T18" fmla="*/ 2147483646 w 87"/>
                <a:gd name="T19" fmla="*/ 2147483646 h 40"/>
                <a:gd name="T20" fmla="*/ 2147483646 w 87"/>
                <a:gd name="T21" fmla="*/ 2147483646 h 40"/>
                <a:gd name="T22" fmla="*/ 2147483646 w 87"/>
                <a:gd name="T23" fmla="*/ 2147483646 h 40"/>
                <a:gd name="T24" fmla="*/ 2147483646 w 87"/>
                <a:gd name="T25" fmla="*/ 2147483646 h 40"/>
                <a:gd name="T26" fmla="*/ 2147483646 w 87"/>
                <a:gd name="T27" fmla="*/ 2147483646 h 40"/>
                <a:gd name="T28" fmla="*/ 2147483646 w 87"/>
                <a:gd name="T29" fmla="*/ 2147483646 h 40"/>
                <a:gd name="T30" fmla="*/ 2147483646 w 87"/>
                <a:gd name="T31" fmla="*/ 2147483646 h 40"/>
                <a:gd name="T32" fmla="*/ 2147483646 w 87"/>
                <a:gd name="T33" fmla="*/ 2147483646 h 40"/>
                <a:gd name="T34" fmla="*/ 2147483646 w 87"/>
                <a:gd name="T35" fmla="*/ 2147483646 h 40"/>
                <a:gd name="T36" fmla="*/ 2147483646 w 87"/>
                <a:gd name="T37" fmla="*/ 2147483646 h 40"/>
                <a:gd name="T38" fmla="*/ 2147483646 w 87"/>
                <a:gd name="T39" fmla="*/ 2147483646 h 40"/>
                <a:gd name="T40" fmla="*/ 2147483646 w 87"/>
                <a:gd name="T41" fmla="*/ 2147483646 h 40"/>
                <a:gd name="T42" fmla="*/ 0 w 87"/>
                <a:gd name="T43" fmla="*/ 2147483646 h 40"/>
                <a:gd name="T44" fmla="*/ 0 w 87"/>
                <a:gd name="T45" fmla="*/ 2147483646 h 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7" h="40">
                  <a:moveTo>
                    <a:pt x="0" y="40"/>
                  </a:moveTo>
                  <a:lnTo>
                    <a:pt x="1" y="38"/>
                  </a:lnTo>
                  <a:lnTo>
                    <a:pt x="5" y="34"/>
                  </a:lnTo>
                  <a:lnTo>
                    <a:pt x="11" y="28"/>
                  </a:lnTo>
                  <a:lnTo>
                    <a:pt x="19" y="21"/>
                  </a:lnTo>
                  <a:lnTo>
                    <a:pt x="39" y="8"/>
                  </a:lnTo>
                  <a:lnTo>
                    <a:pt x="49" y="4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4" y="4"/>
                  </a:lnTo>
                  <a:lnTo>
                    <a:pt x="72" y="13"/>
                  </a:lnTo>
                  <a:lnTo>
                    <a:pt x="81" y="24"/>
                  </a:lnTo>
                  <a:lnTo>
                    <a:pt x="85" y="30"/>
                  </a:lnTo>
                  <a:lnTo>
                    <a:pt x="87" y="36"/>
                  </a:lnTo>
                  <a:lnTo>
                    <a:pt x="84" y="36"/>
                  </a:lnTo>
                  <a:lnTo>
                    <a:pt x="76" y="36"/>
                  </a:lnTo>
                  <a:lnTo>
                    <a:pt x="65" y="36"/>
                  </a:lnTo>
                  <a:lnTo>
                    <a:pt x="51" y="36"/>
                  </a:lnTo>
                  <a:lnTo>
                    <a:pt x="36" y="37"/>
                  </a:lnTo>
                  <a:lnTo>
                    <a:pt x="23" y="38"/>
                  </a:lnTo>
                  <a:lnTo>
                    <a:pt x="9" y="38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208">
              <a:extLst>
                <a:ext uri="{FF2B5EF4-FFF2-40B4-BE49-F238E27FC236}">
                  <a16:creationId xmlns:a16="http://schemas.microsoft.com/office/drawing/2014/main" id="{EC8A05D3-4B23-68F5-1AE1-31C65AA79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152" y="3425465"/>
              <a:ext cx="1110614" cy="510999"/>
            </a:xfrm>
            <a:custGeom>
              <a:avLst/>
              <a:gdLst>
                <a:gd name="T0" fmla="*/ 2147483647 w 272"/>
                <a:gd name="T1" fmla="*/ 2147483647 h 183"/>
                <a:gd name="T2" fmla="*/ 2147483647 w 272"/>
                <a:gd name="T3" fmla="*/ 2147483647 h 183"/>
                <a:gd name="T4" fmla="*/ 2147483647 w 272"/>
                <a:gd name="T5" fmla="*/ 2147483647 h 183"/>
                <a:gd name="T6" fmla="*/ 2147483647 w 272"/>
                <a:gd name="T7" fmla="*/ 2147483647 h 183"/>
                <a:gd name="T8" fmla="*/ 2147483647 w 272"/>
                <a:gd name="T9" fmla="*/ 2147483647 h 183"/>
                <a:gd name="T10" fmla="*/ 2147483647 w 272"/>
                <a:gd name="T11" fmla="*/ 2147483647 h 183"/>
                <a:gd name="T12" fmla="*/ 2147483647 w 272"/>
                <a:gd name="T13" fmla="*/ 2147483647 h 183"/>
                <a:gd name="T14" fmla="*/ 2147483647 w 272"/>
                <a:gd name="T15" fmla="*/ 0 h 183"/>
                <a:gd name="T16" fmla="*/ 2147483647 w 272"/>
                <a:gd name="T17" fmla="*/ 2147483647 h 183"/>
                <a:gd name="T18" fmla="*/ 2147483647 w 272"/>
                <a:gd name="T19" fmla="*/ 2147483647 h 183"/>
                <a:gd name="T20" fmla="*/ 2147483647 w 272"/>
                <a:gd name="T21" fmla="*/ 2147483647 h 183"/>
                <a:gd name="T22" fmla="*/ 2147483647 w 272"/>
                <a:gd name="T23" fmla="*/ 2147483647 h 183"/>
                <a:gd name="T24" fmla="*/ 2147483647 w 272"/>
                <a:gd name="T25" fmla="*/ 2147483647 h 183"/>
                <a:gd name="T26" fmla="*/ 2147483647 w 272"/>
                <a:gd name="T27" fmla="*/ 2147483647 h 183"/>
                <a:gd name="T28" fmla="*/ 2147483647 w 272"/>
                <a:gd name="T29" fmla="*/ 2147483647 h 183"/>
                <a:gd name="T30" fmla="*/ 2147483647 w 272"/>
                <a:gd name="T31" fmla="*/ 2147483647 h 183"/>
                <a:gd name="T32" fmla="*/ 2147483647 w 272"/>
                <a:gd name="T33" fmla="*/ 2147483647 h 183"/>
                <a:gd name="T34" fmla="*/ 2147483647 w 272"/>
                <a:gd name="T35" fmla="*/ 2147483647 h 183"/>
                <a:gd name="T36" fmla="*/ 2147483647 w 272"/>
                <a:gd name="T37" fmla="*/ 2147483647 h 183"/>
                <a:gd name="T38" fmla="*/ 2147483647 w 272"/>
                <a:gd name="T39" fmla="*/ 2147483647 h 183"/>
                <a:gd name="T40" fmla="*/ 2147483647 w 272"/>
                <a:gd name="T41" fmla="*/ 2147483647 h 183"/>
                <a:gd name="T42" fmla="*/ 0 w 272"/>
                <a:gd name="T43" fmla="*/ 2147483647 h 183"/>
                <a:gd name="T44" fmla="*/ 2147483647 w 272"/>
                <a:gd name="T45" fmla="*/ 2147483647 h 183"/>
                <a:gd name="T46" fmla="*/ 2147483647 w 272"/>
                <a:gd name="T47" fmla="*/ 2147483647 h 183"/>
                <a:gd name="T48" fmla="*/ 2147483647 w 272"/>
                <a:gd name="T49" fmla="*/ 2147483647 h 183"/>
                <a:gd name="T50" fmla="*/ 2147483647 w 272"/>
                <a:gd name="T51" fmla="*/ 2147483647 h 183"/>
                <a:gd name="T52" fmla="*/ 2147483647 w 272"/>
                <a:gd name="T53" fmla="*/ 2147483647 h 183"/>
                <a:gd name="T54" fmla="*/ 2147483647 w 272"/>
                <a:gd name="T55" fmla="*/ 2147483647 h 183"/>
                <a:gd name="T56" fmla="*/ 2147483647 w 272"/>
                <a:gd name="T57" fmla="*/ 2147483647 h 183"/>
                <a:gd name="T58" fmla="*/ 2147483647 w 272"/>
                <a:gd name="T59" fmla="*/ 2147483647 h 183"/>
                <a:gd name="T60" fmla="*/ 2147483647 w 272"/>
                <a:gd name="T61" fmla="*/ 2147483647 h 183"/>
                <a:gd name="T62" fmla="*/ 2147483647 w 272"/>
                <a:gd name="T63" fmla="*/ 2147483647 h 183"/>
                <a:gd name="T64" fmla="*/ 2147483647 w 272"/>
                <a:gd name="T65" fmla="*/ 2147483647 h 183"/>
                <a:gd name="T66" fmla="*/ 2147483647 w 272"/>
                <a:gd name="T67" fmla="*/ 2147483647 h 183"/>
                <a:gd name="T68" fmla="*/ 2147483647 w 272"/>
                <a:gd name="T69" fmla="*/ 2147483647 h 183"/>
                <a:gd name="T70" fmla="*/ 2147483647 w 272"/>
                <a:gd name="T71" fmla="*/ 2147483647 h 183"/>
                <a:gd name="T72" fmla="*/ 2147483647 w 272"/>
                <a:gd name="T73" fmla="*/ 2147483647 h 183"/>
                <a:gd name="T74" fmla="*/ 2147483647 w 272"/>
                <a:gd name="T75" fmla="*/ 2147483647 h 183"/>
                <a:gd name="T76" fmla="*/ 2147483647 w 272"/>
                <a:gd name="T77" fmla="*/ 2147483647 h 18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72" h="183">
                  <a:moveTo>
                    <a:pt x="272" y="134"/>
                  </a:moveTo>
                  <a:lnTo>
                    <a:pt x="272" y="132"/>
                  </a:lnTo>
                  <a:lnTo>
                    <a:pt x="271" y="128"/>
                  </a:lnTo>
                  <a:lnTo>
                    <a:pt x="270" y="124"/>
                  </a:lnTo>
                  <a:lnTo>
                    <a:pt x="268" y="118"/>
                  </a:lnTo>
                  <a:lnTo>
                    <a:pt x="264" y="102"/>
                  </a:lnTo>
                  <a:lnTo>
                    <a:pt x="260" y="83"/>
                  </a:lnTo>
                  <a:lnTo>
                    <a:pt x="255" y="63"/>
                  </a:lnTo>
                  <a:lnTo>
                    <a:pt x="248" y="46"/>
                  </a:lnTo>
                  <a:lnTo>
                    <a:pt x="243" y="30"/>
                  </a:lnTo>
                  <a:lnTo>
                    <a:pt x="242" y="24"/>
                  </a:lnTo>
                  <a:lnTo>
                    <a:pt x="239" y="22"/>
                  </a:lnTo>
                  <a:lnTo>
                    <a:pt x="231" y="11"/>
                  </a:lnTo>
                  <a:lnTo>
                    <a:pt x="221" y="3"/>
                  </a:lnTo>
                  <a:lnTo>
                    <a:pt x="213" y="0"/>
                  </a:lnTo>
                  <a:lnTo>
                    <a:pt x="203" y="0"/>
                  </a:lnTo>
                  <a:lnTo>
                    <a:pt x="193" y="0"/>
                  </a:lnTo>
                  <a:lnTo>
                    <a:pt x="181" y="3"/>
                  </a:lnTo>
                  <a:lnTo>
                    <a:pt x="167" y="7"/>
                  </a:lnTo>
                  <a:lnTo>
                    <a:pt x="155" y="10"/>
                  </a:lnTo>
                  <a:lnTo>
                    <a:pt x="135" y="16"/>
                  </a:lnTo>
                  <a:lnTo>
                    <a:pt x="121" y="24"/>
                  </a:lnTo>
                  <a:lnTo>
                    <a:pt x="109" y="34"/>
                  </a:lnTo>
                  <a:lnTo>
                    <a:pt x="98" y="47"/>
                  </a:lnTo>
                  <a:lnTo>
                    <a:pt x="90" y="59"/>
                  </a:lnTo>
                  <a:lnTo>
                    <a:pt x="86" y="67"/>
                  </a:lnTo>
                  <a:lnTo>
                    <a:pt x="85" y="70"/>
                  </a:lnTo>
                  <a:lnTo>
                    <a:pt x="85" y="71"/>
                  </a:lnTo>
                  <a:lnTo>
                    <a:pt x="84" y="71"/>
                  </a:lnTo>
                  <a:lnTo>
                    <a:pt x="81" y="68"/>
                  </a:lnTo>
                  <a:lnTo>
                    <a:pt x="73" y="64"/>
                  </a:lnTo>
                  <a:lnTo>
                    <a:pt x="64" y="60"/>
                  </a:lnTo>
                  <a:lnTo>
                    <a:pt x="54" y="56"/>
                  </a:lnTo>
                  <a:lnTo>
                    <a:pt x="52" y="51"/>
                  </a:lnTo>
                  <a:lnTo>
                    <a:pt x="49" y="48"/>
                  </a:lnTo>
                  <a:lnTo>
                    <a:pt x="48" y="47"/>
                  </a:lnTo>
                  <a:lnTo>
                    <a:pt x="45" y="48"/>
                  </a:lnTo>
                  <a:lnTo>
                    <a:pt x="40" y="52"/>
                  </a:lnTo>
                  <a:lnTo>
                    <a:pt x="33" y="58"/>
                  </a:lnTo>
                  <a:lnTo>
                    <a:pt x="24" y="64"/>
                  </a:lnTo>
                  <a:lnTo>
                    <a:pt x="16" y="72"/>
                  </a:lnTo>
                  <a:lnTo>
                    <a:pt x="8" y="79"/>
                  </a:lnTo>
                  <a:lnTo>
                    <a:pt x="2" y="84"/>
                  </a:lnTo>
                  <a:lnTo>
                    <a:pt x="0" y="88"/>
                  </a:lnTo>
                  <a:lnTo>
                    <a:pt x="4" y="94"/>
                  </a:lnTo>
                  <a:lnTo>
                    <a:pt x="5" y="98"/>
                  </a:lnTo>
                  <a:lnTo>
                    <a:pt x="6" y="99"/>
                  </a:lnTo>
                  <a:lnTo>
                    <a:pt x="8" y="102"/>
                  </a:lnTo>
                  <a:lnTo>
                    <a:pt x="13" y="107"/>
                  </a:lnTo>
                  <a:lnTo>
                    <a:pt x="18" y="116"/>
                  </a:lnTo>
                  <a:lnTo>
                    <a:pt x="26" y="126"/>
                  </a:lnTo>
                  <a:lnTo>
                    <a:pt x="36" y="136"/>
                  </a:lnTo>
                  <a:lnTo>
                    <a:pt x="45" y="146"/>
                  </a:lnTo>
                  <a:lnTo>
                    <a:pt x="54" y="154"/>
                  </a:lnTo>
                  <a:lnTo>
                    <a:pt x="62" y="159"/>
                  </a:lnTo>
                  <a:lnTo>
                    <a:pt x="70" y="162"/>
                  </a:lnTo>
                  <a:lnTo>
                    <a:pt x="78" y="163"/>
                  </a:lnTo>
                  <a:lnTo>
                    <a:pt x="93" y="162"/>
                  </a:lnTo>
                  <a:lnTo>
                    <a:pt x="93" y="163"/>
                  </a:lnTo>
                  <a:lnTo>
                    <a:pt x="92" y="168"/>
                  </a:lnTo>
                  <a:lnTo>
                    <a:pt x="90" y="174"/>
                  </a:lnTo>
                  <a:lnTo>
                    <a:pt x="90" y="178"/>
                  </a:lnTo>
                  <a:lnTo>
                    <a:pt x="92" y="179"/>
                  </a:lnTo>
                  <a:lnTo>
                    <a:pt x="96" y="179"/>
                  </a:lnTo>
                  <a:lnTo>
                    <a:pt x="102" y="180"/>
                  </a:lnTo>
                  <a:lnTo>
                    <a:pt x="111" y="182"/>
                  </a:lnTo>
                  <a:lnTo>
                    <a:pt x="122" y="183"/>
                  </a:lnTo>
                  <a:lnTo>
                    <a:pt x="134" y="183"/>
                  </a:lnTo>
                  <a:lnTo>
                    <a:pt x="162" y="183"/>
                  </a:lnTo>
                  <a:lnTo>
                    <a:pt x="191" y="180"/>
                  </a:lnTo>
                  <a:lnTo>
                    <a:pt x="207" y="176"/>
                  </a:lnTo>
                  <a:lnTo>
                    <a:pt x="222" y="171"/>
                  </a:lnTo>
                  <a:lnTo>
                    <a:pt x="235" y="164"/>
                  </a:lnTo>
                  <a:lnTo>
                    <a:pt x="250" y="156"/>
                  </a:lnTo>
                  <a:lnTo>
                    <a:pt x="262" y="146"/>
                  </a:lnTo>
                  <a:lnTo>
                    <a:pt x="272" y="13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21567" name="Line 209">
              <a:extLst>
                <a:ext uri="{FF2B5EF4-FFF2-40B4-BE49-F238E27FC236}">
                  <a16:creationId xmlns:a16="http://schemas.microsoft.com/office/drawing/2014/main" id="{1264D438-113A-88CE-BF8A-24C122D9AA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7092" y="3519052"/>
              <a:ext cx="49053" cy="2798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Line 210">
              <a:extLst>
                <a:ext uri="{FF2B5EF4-FFF2-40B4-BE49-F238E27FC236}">
                  <a16:creationId xmlns:a16="http://schemas.microsoft.com/office/drawing/2014/main" id="{8EC84621-7839-739A-C882-F16B80314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092" y="3563804"/>
              <a:ext cx="49053" cy="5593"/>
            </a:xfrm>
            <a:prstGeom prst="line">
              <a:avLst/>
            </a:prstGeom>
            <a:noFill/>
            <a:ln w="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211">
              <a:extLst>
                <a:ext uri="{FF2B5EF4-FFF2-40B4-BE49-F238E27FC236}">
                  <a16:creationId xmlns:a16="http://schemas.microsoft.com/office/drawing/2014/main" id="{A58C2305-2947-8407-76E1-EBD9B74F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933" y="3580585"/>
              <a:ext cx="183944" cy="128658"/>
            </a:xfrm>
            <a:custGeom>
              <a:avLst/>
              <a:gdLst>
                <a:gd name="T0" fmla="*/ 2147483646 w 45"/>
                <a:gd name="T1" fmla="*/ 0 h 46"/>
                <a:gd name="T2" fmla="*/ 2147483646 w 45"/>
                <a:gd name="T3" fmla="*/ 2147483646 h 46"/>
                <a:gd name="T4" fmla="*/ 2147483646 w 45"/>
                <a:gd name="T5" fmla="*/ 2147483646 h 46"/>
                <a:gd name="T6" fmla="*/ 2147483646 w 45"/>
                <a:gd name="T7" fmla="*/ 2147483646 h 46"/>
                <a:gd name="T8" fmla="*/ 2147483646 w 45"/>
                <a:gd name="T9" fmla="*/ 2147483646 h 46"/>
                <a:gd name="T10" fmla="*/ 2147483646 w 45"/>
                <a:gd name="T11" fmla="*/ 2147483646 h 46"/>
                <a:gd name="T12" fmla="*/ 2147483646 w 45"/>
                <a:gd name="T13" fmla="*/ 2147483646 h 46"/>
                <a:gd name="T14" fmla="*/ 0 w 45"/>
                <a:gd name="T15" fmla="*/ 2147483646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lnTo>
                    <a:pt x="44" y="2"/>
                  </a:lnTo>
                  <a:lnTo>
                    <a:pt x="41" y="6"/>
                  </a:lnTo>
                  <a:lnTo>
                    <a:pt x="36" y="12"/>
                  </a:lnTo>
                  <a:lnTo>
                    <a:pt x="29" y="19"/>
                  </a:lnTo>
                  <a:lnTo>
                    <a:pt x="13" y="35"/>
                  </a:lnTo>
                  <a:lnTo>
                    <a:pt x="7" y="42"/>
                  </a:lnTo>
                  <a:lnTo>
                    <a:pt x="0" y="46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212">
              <a:extLst>
                <a:ext uri="{FF2B5EF4-FFF2-40B4-BE49-F238E27FC236}">
                  <a16:creationId xmlns:a16="http://schemas.microsoft.com/office/drawing/2014/main" id="{27B0A68B-BF1B-BDEA-4EAF-2A4EDF89E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593" y="3256141"/>
              <a:ext cx="163507" cy="97893"/>
            </a:xfrm>
            <a:custGeom>
              <a:avLst/>
              <a:gdLst>
                <a:gd name="T0" fmla="*/ 0 w 40"/>
                <a:gd name="T1" fmla="*/ 2147483646 h 35"/>
                <a:gd name="T2" fmla="*/ 2147483646 w 40"/>
                <a:gd name="T3" fmla="*/ 2147483646 h 35"/>
                <a:gd name="T4" fmla="*/ 2147483646 w 40"/>
                <a:gd name="T5" fmla="*/ 2147483646 h 35"/>
                <a:gd name="T6" fmla="*/ 2147483646 w 40"/>
                <a:gd name="T7" fmla="*/ 2147483646 h 35"/>
                <a:gd name="T8" fmla="*/ 2147483646 w 40"/>
                <a:gd name="T9" fmla="*/ 2147483646 h 35"/>
                <a:gd name="T10" fmla="*/ 2147483646 w 40"/>
                <a:gd name="T11" fmla="*/ 2147483646 h 35"/>
                <a:gd name="T12" fmla="*/ 2147483646 w 40"/>
                <a:gd name="T13" fmla="*/ 2147483646 h 35"/>
                <a:gd name="T14" fmla="*/ 2147483646 w 40"/>
                <a:gd name="T15" fmla="*/ 0 h 35"/>
                <a:gd name="T16" fmla="*/ 2147483646 w 40"/>
                <a:gd name="T17" fmla="*/ 0 h 35"/>
                <a:gd name="T18" fmla="*/ 2147483646 w 40"/>
                <a:gd name="T19" fmla="*/ 2147483646 h 35"/>
                <a:gd name="T20" fmla="*/ 2147483646 w 40"/>
                <a:gd name="T21" fmla="*/ 2147483646 h 35"/>
                <a:gd name="T22" fmla="*/ 2147483646 w 40"/>
                <a:gd name="T23" fmla="*/ 2147483646 h 35"/>
                <a:gd name="T24" fmla="*/ 2147483646 w 40"/>
                <a:gd name="T25" fmla="*/ 2147483646 h 35"/>
                <a:gd name="T26" fmla="*/ 2147483646 w 40"/>
                <a:gd name="T27" fmla="*/ 2147483646 h 35"/>
                <a:gd name="T28" fmla="*/ 2147483646 w 40"/>
                <a:gd name="T29" fmla="*/ 2147483646 h 35"/>
                <a:gd name="T30" fmla="*/ 2147483646 w 40"/>
                <a:gd name="T31" fmla="*/ 2147483646 h 35"/>
                <a:gd name="T32" fmla="*/ 2147483646 w 40"/>
                <a:gd name="T33" fmla="*/ 2147483646 h 35"/>
                <a:gd name="T34" fmla="*/ 2147483646 w 40"/>
                <a:gd name="T35" fmla="*/ 2147483646 h 35"/>
                <a:gd name="T36" fmla="*/ 2147483646 w 40"/>
                <a:gd name="T37" fmla="*/ 2147483646 h 35"/>
                <a:gd name="T38" fmla="*/ 2147483646 w 40"/>
                <a:gd name="T39" fmla="*/ 2147483646 h 35"/>
                <a:gd name="T40" fmla="*/ 0 w 40"/>
                <a:gd name="T41" fmla="*/ 2147483646 h 35"/>
                <a:gd name="T42" fmla="*/ 0 w 40"/>
                <a:gd name="T43" fmla="*/ 2147483646 h 35"/>
                <a:gd name="T44" fmla="*/ 0 w 40"/>
                <a:gd name="T45" fmla="*/ 2147483646 h 35"/>
                <a:gd name="T46" fmla="*/ 0 w 40"/>
                <a:gd name="T47" fmla="*/ 2147483646 h 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0" h="35">
                  <a:moveTo>
                    <a:pt x="0" y="3"/>
                  </a:moveTo>
                  <a:lnTo>
                    <a:pt x="1" y="4"/>
                  </a:lnTo>
                  <a:lnTo>
                    <a:pt x="4" y="4"/>
                  </a:lnTo>
                  <a:lnTo>
                    <a:pt x="11" y="6"/>
                  </a:lnTo>
                  <a:lnTo>
                    <a:pt x="17" y="6"/>
                  </a:lnTo>
                  <a:lnTo>
                    <a:pt x="25" y="4"/>
                  </a:lnTo>
                  <a:lnTo>
                    <a:pt x="32" y="3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6" y="10"/>
                  </a:lnTo>
                  <a:lnTo>
                    <a:pt x="32" y="16"/>
                  </a:lnTo>
                  <a:lnTo>
                    <a:pt x="24" y="28"/>
                  </a:lnTo>
                  <a:lnTo>
                    <a:pt x="20" y="32"/>
                  </a:lnTo>
                  <a:lnTo>
                    <a:pt x="15" y="35"/>
                  </a:lnTo>
                  <a:lnTo>
                    <a:pt x="11" y="35"/>
                  </a:lnTo>
                  <a:lnTo>
                    <a:pt x="7" y="31"/>
                  </a:lnTo>
                  <a:lnTo>
                    <a:pt x="4" y="26"/>
                  </a:lnTo>
                  <a:lnTo>
                    <a:pt x="3" y="20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7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213">
              <a:extLst>
                <a:ext uri="{FF2B5EF4-FFF2-40B4-BE49-F238E27FC236}">
                  <a16:creationId xmlns:a16="http://schemas.microsoft.com/office/drawing/2014/main" id="{E043895F-D52F-FB86-D74D-7EBAB454A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992" y="3253343"/>
              <a:ext cx="36790" cy="2798"/>
            </a:xfrm>
            <a:custGeom>
              <a:avLst/>
              <a:gdLst>
                <a:gd name="T0" fmla="*/ 0 w 9"/>
                <a:gd name="T1" fmla="*/ 0 h 1"/>
                <a:gd name="T2" fmla="*/ 0 w 9"/>
                <a:gd name="T3" fmla="*/ 2147483646 h 1"/>
                <a:gd name="T4" fmla="*/ 2147483646 w 9"/>
                <a:gd name="T5" fmla="*/ 2147483646 h 1"/>
                <a:gd name="T6" fmla="*/ 2147483646 w 9"/>
                <a:gd name="T7" fmla="*/ 2147483646 h 1"/>
                <a:gd name="T8" fmla="*/ 2147483646 w 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lnTo>
                    <a:pt x="0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9" y="0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214">
              <a:extLst>
                <a:ext uri="{FF2B5EF4-FFF2-40B4-BE49-F238E27FC236}">
                  <a16:creationId xmlns:a16="http://schemas.microsoft.com/office/drawing/2014/main" id="{E6C5FF92-AA6B-F1E6-2DDB-AEFFE4925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294" y="3734415"/>
              <a:ext cx="232998" cy="142646"/>
            </a:xfrm>
            <a:custGeom>
              <a:avLst/>
              <a:gdLst>
                <a:gd name="T0" fmla="*/ 0 w 57"/>
                <a:gd name="T1" fmla="*/ 2147483646 h 51"/>
                <a:gd name="T2" fmla="*/ 2147483646 w 57"/>
                <a:gd name="T3" fmla="*/ 2147483646 h 51"/>
                <a:gd name="T4" fmla="*/ 2147483646 w 57"/>
                <a:gd name="T5" fmla="*/ 2147483646 h 51"/>
                <a:gd name="T6" fmla="*/ 2147483646 w 57"/>
                <a:gd name="T7" fmla="*/ 2147483646 h 51"/>
                <a:gd name="T8" fmla="*/ 2147483646 w 57"/>
                <a:gd name="T9" fmla="*/ 2147483646 h 51"/>
                <a:gd name="T10" fmla="*/ 2147483646 w 57"/>
                <a:gd name="T11" fmla="*/ 2147483646 h 51"/>
                <a:gd name="T12" fmla="*/ 2147483646 w 57"/>
                <a:gd name="T13" fmla="*/ 2147483646 h 51"/>
                <a:gd name="T14" fmla="*/ 2147483646 w 57"/>
                <a:gd name="T15" fmla="*/ 2147483646 h 51"/>
                <a:gd name="T16" fmla="*/ 2147483646 w 57"/>
                <a:gd name="T17" fmla="*/ 2147483646 h 51"/>
                <a:gd name="T18" fmla="*/ 2147483646 w 57"/>
                <a:gd name="T19" fmla="*/ 2147483646 h 51"/>
                <a:gd name="T20" fmla="*/ 2147483646 w 57"/>
                <a:gd name="T21" fmla="*/ 0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" h="51">
                  <a:moveTo>
                    <a:pt x="0" y="51"/>
                  </a:moveTo>
                  <a:lnTo>
                    <a:pt x="13" y="47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28" y="37"/>
                  </a:lnTo>
                  <a:lnTo>
                    <a:pt x="34" y="32"/>
                  </a:lnTo>
                  <a:lnTo>
                    <a:pt x="45" y="17"/>
                  </a:lnTo>
                  <a:lnTo>
                    <a:pt x="50" y="11"/>
                  </a:lnTo>
                  <a:lnTo>
                    <a:pt x="53" y="5"/>
                  </a:lnTo>
                  <a:lnTo>
                    <a:pt x="56" y="1"/>
                  </a:lnTo>
                  <a:lnTo>
                    <a:pt x="57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215">
              <a:extLst>
                <a:ext uri="{FF2B5EF4-FFF2-40B4-BE49-F238E27FC236}">
                  <a16:creationId xmlns:a16="http://schemas.microsoft.com/office/drawing/2014/main" id="{41E9DCD3-75A2-14E6-7621-7923406AC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973" y="1192001"/>
              <a:ext cx="163507" cy="27968"/>
            </a:xfrm>
            <a:custGeom>
              <a:avLst/>
              <a:gdLst>
                <a:gd name="T0" fmla="*/ 0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0 h 10"/>
                <a:gd name="T6" fmla="*/ 2147483646 w 40"/>
                <a:gd name="T7" fmla="*/ 2147483646 h 10"/>
                <a:gd name="T8" fmla="*/ 2147483646 w 40"/>
                <a:gd name="T9" fmla="*/ 2147483646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10">
                  <a:moveTo>
                    <a:pt x="0" y="10"/>
                  </a:moveTo>
                  <a:lnTo>
                    <a:pt x="9" y="3"/>
                  </a:lnTo>
                  <a:lnTo>
                    <a:pt x="23" y="0"/>
                  </a:lnTo>
                  <a:lnTo>
                    <a:pt x="32" y="2"/>
                  </a:lnTo>
                  <a:lnTo>
                    <a:pt x="4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216">
              <a:extLst>
                <a:ext uri="{FF2B5EF4-FFF2-40B4-BE49-F238E27FC236}">
                  <a16:creationId xmlns:a16="http://schemas.microsoft.com/office/drawing/2014/main" id="{A9F3321E-709B-0E8D-998D-64A2DB979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860" y="1192001"/>
              <a:ext cx="163507" cy="27968"/>
            </a:xfrm>
            <a:custGeom>
              <a:avLst/>
              <a:gdLst>
                <a:gd name="T0" fmla="*/ 2147483646 w 40"/>
                <a:gd name="T1" fmla="*/ 2147483646 h 10"/>
                <a:gd name="T2" fmla="*/ 2147483646 w 40"/>
                <a:gd name="T3" fmla="*/ 2147483646 h 10"/>
                <a:gd name="T4" fmla="*/ 2147483646 w 40"/>
                <a:gd name="T5" fmla="*/ 2147483646 h 10"/>
                <a:gd name="T6" fmla="*/ 2147483646 w 40"/>
                <a:gd name="T7" fmla="*/ 0 h 10"/>
                <a:gd name="T8" fmla="*/ 2147483646 w 40"/>
                <a:gd name="T9" fmla="*/ 2147483646 h 10"/>
                <a:gd name="T10" fmla="*/ 0 w 40"/>
                <a:gd name="T11" fmla="*/ 214748364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10">
                  <a:moveTo>
                    <a:pt x="40" y="10"/>
                  </a:moveTo>
                  <a:lnTo>
                    <a:pt x="35" y="6"/>
                  </a:lnTo>
                  <a:lnTo>
                    <a:pt x="30" y="3"/>
                  </a:lnTo>
                  <a:lnTo>
                    <a:pt x="16" y="0"/>
                  </a:lnTo>
                  <a:lnTo>
                    <a:pt x="7" y="2"/>
                  </a:lnTo>
                  <a:lnTo>
                    <a:pt x="0" y="4"/>
                  </a:lnTo>
                </a:path>
              </a:pathLst>
            </a:custGeom>
            <a:noFill/>
            <a:ln w="9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21575" name="図 21574">
            <a:extLst>
              <a:ext uri="{FF2B5EF4-FFF2-40B4-BE49-F238E27FC236}">
                <a16:creationId xmlns:a16="http://schemas.microsoft.com/office/drawing/2014/main" id="{7A9AF4A8-8268-FEC3-32CB-EC8AB0E8A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687" y="2506144"/>
            <a:ext cx="5930917" cy="3587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576" name="Text Box 183">
            <a:extLst>
              <a:ext uri="{FF2B5EF4-FFF2-40B4-BE49-F238E27FC236}">
                <a16:creationId xmlns:a16="http://schemas.microsoft.com/office/drawing/2014/main" id="{20822419-CF57-FDC0-0210-70C51E9F3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1880" y="4330112"/>
            <a:ext cx="54558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グループメンバーに紹介してください。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827584" y="1700808"/>
            <a:ext cx="81365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☆1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６：５５～　１日目研修は終了です。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明日は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24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～開始します</a:t>
            </a:r>
            <a:r>
              <a:rPr lang="ja-JP" altLang="en-US" sz="24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パンフレット誤記）。</a:t>
            </a:r>
            <a:endParaRPr lang="en-US" altLang="ja-JP" sz="2000" b="1" u="sng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u="sng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なお、部屋の開錠予定は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くらいです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＊気を付けてお帰り頂き、明日も遅れないように参加ください。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075A02FD-A797-E2E5-D038-A5ABD015C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278" y="1124744"/>
            <a:ext cx="2039601" cy="40011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連絡事項</a:t>
            </a:r>
            <a:endParaRPr lang="en-US" altLang="ja-JP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292540" y="3717032"/>
            <a:ext cx="8640000" cy="1569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954" b="1" dirty="0">
                <a:latin typeface="+mn-ea"/>
                <a:ea typeface="+mn-ea"/>
              </a:rPr>
              <a:t>本日の研修会は終了致しました。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r>
              <a:rPr lang="ja-JP" altLang="en-US" sz="2954" b="1" dirty="0">
                <a:latin typeface="+mn-ea"/>
                <a:ea typeface="+mn-ea"/>
              </a:rPr>
              <a:t>大変お疲れさまでした。</a:t>
            </a:r>
            <a:endParaRPr lang="en-US" altLang="ja-JP" sz="2954" b="1" dirty="0">
              <a:latin typeface="+mn-ea"/>
              <a:ea typeface="+mn-ea"/>
            </a:endParaRPr>
          </a:p>
          <a:p>
            <a:pPr algn="ctr"/>
            <a:endParaRPr lang="ja-JP" altLang="en-US" sz="2954" b="1" dirty="0">
              <a:latin typeface="+mn-ea"/>
              <a:ea typeface="+mn-ea"/>
            </a:endParaRPr>
          </a:p>
          <a:p>
            <a:pPr algn="ctr"/>
            <a:endParaRPr lang="ja-JP" altLang="en-US" sz="738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5566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970756" y="1668441"/>
            <a:ext cx="76088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５０４会議室</a:t>
            </a:r>
            <a:r>
              <a:rPr lang="en-US" altLang="ja-JP" sz="4400" dirty="0">
                <a:ea typeface="HG丸ｺﾞｼｯｸM-PRO" panose="020F0600000000000000" pitchFamily="50" charset="-128"/>
              </a:rPr>
              <a:t>-</a:t>
            </a:r>
            <a:endParaRPr lang="ja-JP" altLang="en-US" sz="44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「Ｃコース」</a:t>
            </a:r>
            <a:r>
              <a:rPr lang="ja-JP" altLang="en-US" sz="4400" dirty="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 dirty="0">
                <a:ea typeface="HG丸ｺﾞｼｯｸM-PRO" panose="020F0600000000000000" pitchFamily="50" charset="-128"/>
              </a:rPr>
              <a:t>です</a:t>
            </a:r>
            <a:endParaRPr lang="en-US" altLang="ja-JP" sz="4400" dirty="0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400" dirty="0">
                <a:ea typeface="HG丸ｺﾞｼｯｸM-PRO" panose="020F0600000000000000" pitchFamily="50" charset="-128"/>
              </a:rPr>
              <a:t>（</a:t>
            </a:r>
            <a:r>
              <a:rPr lang="en-US" altLang="ja-JP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手法の活用）</a:t>
            </a:r>
            <a:endParaRPr lang="ja-JP" altLang="en-US" sz="4400" dirty="0">
              <a:ea typeface="HG丸ｺﾞｼｯｸM-PRO" panose="020F0600000000000000" pitchFamily="50" charset="-128"/>
            </a:endParaRPr>
          </a:p>
        </p:txBody>
      </p: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466725" y="550863"/>
            <a:ext cx="1008063" cy="1008062"/>
            <a:chOff x="1901" y="1273"/>
            <a:chExt cx="1260" cy="1303"/>
          </a:xfrm>
        </p:grpSpPr>
        <p:sp>
          <p:nvSpPr>
            <p:cNvPr id="2055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2056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2057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AC47C92-02F6-BA60-9A91-E9D4C2F88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389492"/>
            <a:ext cx="792162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　　　  </a:t>
            </a:r>
            <a:r>
              <a:rPr lang="ja-JP" altLang="en-US" sz="66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２日目</a:t>
            </a:r>
            <a:endParaRPr lang="en-US" altLang="ja-JP" sz="6600" b="1" dirty="0">
              <a:solidFill>
                <a:srgbClr val="0000FF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　　      </a:t>
            </a:r>
            <a:r>
              <a:rPr lang="en-US" altLang="ja-JP" sz="2000" b="1" u="sng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u="sng" dirty="0">
                <a:solidFill>
                  <a:srgbClr val="FF0000"/>
                </a:solidFill>
                <a:ea typeface="HG丸ｺﾞｼｯｸM-PRO" panose="020F0600000000000000" pitchFamily="50" charset="-128"/>
              </a:rPr>
              <a:t>アドバイザーは参加者の出欠を確認してください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30614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942290" y="980728"/>
            <a:ext cx="737412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760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8CCD0E-1307-B889-E8A3-73712ACA284B}"/>
              </a:ext>
            </a:extLst>
          </p:cNvPr>
          <p:cNvGrpSpPr/>
          <p:nvPr/>
        </p:nvGrpSpPr>
        <p:grpSpPr>
          <a:xfrm>
            <a:off x="179512" y="2852936"/>
            <a:ext cx="5235777" cy="3248009"/>
            <a:chOff x="30970" y="2396657"/>
            <a:chExt cx="3965827" cy="2657475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B86E8D4F-5A43-ED76-68B3-4B3A2E0B3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46"/>
            <a:stretch/>
          </p:blipFill>
          <p:spPr>
            <a:xfrm>
              <a:off x="1062740" y="2396657"/>
              <a:ext cx="2934057" cy="2657475"/>
            </a:xfrm>
            <a:prstGeom prst="rect">
              <a:avLst/>
            </a:prstGeom>
          </p:spPr>
        </p:pic>
        <p:sp>
          <p:nvSpPr>
            <p:cNvPr id="15" name="テキスト ボックス 45">
              <a:extLst>
                <a:ext uri="{FF2B5EF4-FFF2-40B4-BE49-F238E27FC236}">
                  <a16:creationId xmlns:a16="http://schemas.microsoft.com/office/drawing/2014/main" id="{72DBEE0E-AB55-F946-AB05-4226B5A91D70}"/>
                </a:ext>
              </a:extLst>
            </p:cNvPr>
            <p:cNvSpPr txBox="1"/>
            <p:nvPr/>
          </p:nvSpPr>
          <p:spPr>
            <a:xfrm>
              <a:off x="30970" y="2679743"/>
              <a:ext cx="657225" cy="300108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16" name="四角形吹き出し 12">
              <a:extLst>
                <a:ext uri="{FF2B5EF4-FFF2-40B4-BE49-F238E27FC236}">
                  <a16:creationId xmlns:a16="http://schemas.microsoft.com/office/drawing/2014/main" id="{9CC381DE-9614-3244-9D92-23E6B032C273}"/>
                </a:ext>
              </a:extLst>
            </p:cNvPr>
            <p:cNvSpPr/>
            <p:nvPr/>
          </p:nvSpPr>
          <p:spPr>
            <a:xfrm>
              <a:off x="2890752" y="4184437"/>
              <a:ext cx="1083093" cy="386954"/>
            </a:xfrm>
            <a:prstGeom prst="wedgeRectCallout">
              <a:avLst>
                <a:gd name="adj1" fmla="val -86028"/>
                <a:gd name="adj2" fmla="val -5302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505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【D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コース課題達成</a:t>
              </a:r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F3CDEFC2-AE4B-4A04-B5C0-8C21F8E40BC2}"/>
                </a:ext>
              </a:extLst>
            </p:cNvPr>
            <p:cNvSpPr/>
            <p:nvPr/>
          </p:nvSpPr>
          <p:spPr>
            <a:xfrm>
              <a:off x="1419465" y="3887547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8" name="テキスト ボックス 48">
              <a:extLst>
                <a:ext uri="{FF2B5EF4-FFF2-40B4-BE49-F238E27FC236}">
                  <a16:creationId xmlns:a16="http://schemas.microsoft.com/office/drawing/2014/main" id="{27C73B25-8F73-4F2E-9BF1-DE2A04656BBC}"/>
                </a:ext>
              </a:extLst>
            </p:cNvPr>
            <p:cNvSpPr txBox="1"/>
            <p:nvPr/>
          </p:nvSpPr>
          <p:spPr>
            <a:xfrm>
              <a:off x="902435" y="4048222"/>
              <a:ext cx="578325" cy="226339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D36BA43-41F9-439E-A52B-29623BF24B7C}"/>
                </a:ext>
              </a:extLst>
            </p:cNvPr>
            <p:cNvSpPr/>
            <p:nvPr/>
          </p:nvSpPr>
          <p:spPr>
            <a:xfrm>
              <a:off x="2920113" y="3042451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20" name="テキスト ボックス 50">
              <a:extLst>
                <a:ext uri="{FF2B5EF4-FFF2-40B4-BE49-F238E27FC236}">
                  <a16:creationId xmlns:a16="http://schemas.microsoft.com/office/drawing/2014/main" id="{EC3FE686-76F1-4CAC-B8EE-48410AFE7B44}"/>
                </a:ext>
              </a:extLst>
            </p:cNvPr>
            <p:cNvSpPr txBox="1"/>
            <p:nvPr/>
          </p:nvSpPr>
          <p:spPr>
            <a:xfrm>
              <a:off x="3148013" y="2898998"/>
              <a:ext cx="542996" cy="230032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21" name="四角形吹き出し 12">
              <a:extLst>
                <a:ext uri="{FF2B5EF4-FFF2-40B4-BE49-F238E27FC236}">
                  <a16:creationId xmlns:a16="http://schemas.microsoft.com/office/drawing/2014/main" id="{306A0208-14DD-EB3D-AA15-FEDE91D40AA4}"/>
                </a:ext>
              </a:extLst>
            </p:cNvPr>
            <p:cNvSpPr/>
            <p:nvPr/>
          </p:nvSpPr>
          <p:spPr>
            <a:xfrm>
              <a:off x="38129" y="4304889"/>
              <a:ext cx="1032146" cy="386954"/>
            </a:xfrm>
            <a:prstGeom prst="wedgeRectCallout">
              <a:avLst>
                <a:gd name="adj1" fmla="val 112299"/>
                <a:gd name="adj2" fmla="val -1072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504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【C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コースＱＣ手法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083225-888B-56DC-15D4-3F1398E0A640}"/>
              </a:ext>
            </a:extLst>
          </p:cNvPr>
          <p:cNvGrpSpPr/>
          <p:nvPr/>
        </p:nvGrpSpPr>
        <p:grpSpPr>
          <a:xfrm>
            <a:off x="240087" y="282497"/>
            <a:ext cx="5853154" cy="2671547"/>
            <a:chOff x="0" y="0"/>
            <a:chExt cx="4378654" cy="255995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852D1CB-7F94-9918-3C23-8F2175F381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4"/>
            <a:stretch/>
          </p:blipFill>
          <p:spPr>
            <a:xfrm>
              <a:off x="987343" y="0"/>
              <a:ext cx="2321327" cy="2559950"/>
            </a:xfrm>
            <a:prstGeom prst="rect">
              <a:avLst/>
            </a:prstGeom>
          </p:spPr>
        </p:pic>
        <p:sp>
          <p:nvSpPr>
            <p:cNvPr id="6" name="四角形吹き出し 12">
              <a:extLst>
                <a:ext uri="{FF2B5EF4-FFF2-40B4-BE49-F238E27FC236}">
                  <a16:creationId xmlns:a16="http://schemas.microsoft.com/office/drawing/2014/main" id="{00000000-0008-0000-0000-00000D000000}"/>
                </a:ext>
              </a:extLst>
            </p:cNvPr>
            <p:cNvSpPr/>
            <p:nvPr/>
          </p:nvSpPr>
          <p:spPr>
            <a:xfrm>
              <a:off x="2964990" y="1643135"/>
              <a:ext cx="1068361" cy="453185"/>
            </a:xfrm>
            <a:prstGeom prst="wedgeRectCallout">
              <a:avLst>
                <a:gd name="adj1" fmla="val -66620"/>
                <a:gd name="adj2" fmla="val 60547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sp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604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【B</a:t>
              </a:r>
              <a:r>
                <a:rPr kumimoji="1" lang="ja-JP" altLang="en-US" sz="1200" b="1" dirty="0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en-US" sz="1200" b="1" dirty="0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問題解決</a:t>
              </a:r>
              <a:r>
                <a:rPr kumimoji="1" lang="en-US" altLang="ja-JP" sz="1200" b="1" dirty="0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 dirty="0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7" name="テキスト ボックス 31">
              <a:extLst>
                <a:ext uri="{FF2B5EF4-FFF2-40B4-BE49-F238E27FC236}">
                  <a16:creationId xmlns:a16="http://schemas.microsoft.com/office/drawing/2014/main" id="{C897EE71-E399-1EDF-0409-A3202B00533D}"/>
                </a:ext>
              </a:extLst>
            </p:cNvPr>
            <p:cNvSpPr txBox="1"/>
            <p:nvPr/>
          </p:nvSpPr>
          <p:spPr>
            <a:xfrm>
              <a:off x="0" y="278885"/>
              <a:ext cx="657225" cy="359073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>
                  <a:solidFill>
                    <a:schemeClr val="bg1"/>
                  </a:solidFill>
                  <a:latin typeface="+mn-ea"/>
                  <a:ea typeface="+mn-ea"/>
                </a:rPr>
                <a:t>6</a:t>
              </a:r>
              <a:r>
                <a:rPr kumimoji="1" lang="ja-JP" altLang="en-US" sz="1600" b="1">
                  <a:solidFill>
                    <a:schemeClr val="bg1"/>
                  </a:solidFill>
                  <a:latin typeface="+mn-ea"/>
                  <a:ea typeface="+mn-ea"/>
                </a:rPr>
                <a:t>階</a:t>
              </a: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6016728-6F38-1CFC-C89B-850729B701F1}"/>
                </a:ext>
              </a:extLst>
            </p:cNvPr>
            <p:cNvSpPr/>
            <p:nvPr/>
          </p:nvSpPr>
          <p:spPr>
            <a:xfrm>
              <a:off x="1299912" y="1529344"/>
              <a:ext cx="117181" cy="1374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9" name="テキスト ボックス 39">
              <a:extLst>
                <a:ext uri="{FF2B5EF4-FFF2-40B4-BE49-F238E27FC236}">
                  <a16:creationId xmlns:a16="http://schemas.microsoft.com/office/drawing/2014/main" id="{6BEF3A7D-3101-9388-CB8F-936F79C1A7D5}"/>
                </a:ext>
              </a:extLst>
            </p:cNvPr>
            <p:cNvSpPr txBox="1"/>
            <p:nvPr/>
          </p:nvSpPr>
          <p:spPr>
            <a:xfrm>
              <a:off x="909211" y="1679254"/>
              <a:ext cx="557364" cy="259045"/>
            </a:xfrm>
            <a:prstGeom prst="rect">
              <a:avLst/>
            </a:prstGeom>
            <a:solidFill>
              <a:srgbClr val="FFFF00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 dirty="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13AFC09-D212-6F78-BAF3-C00D682EA3EE}"/>
                </a:ext>
              </a:extLst>
            </p:cNvPr>
            <p:cNvSpPr/>
            <p:nvPr/>
          </p:nvSpPr>
          <p:spPr>
            <a:xfrm>
              <a:off x="2825668" y="586369"/>
              <a:ext cx="144000" cy="1459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>
                <a:latin typeface="+mn-ea"/>
                <a:ea typeface="+mn-ea"/>
              </a:endParaRPr>
            </a:p>
          </p:txBody>
        </p:sp>
        <p:sp>
          <p:nvSpPr>
            <p:cNvPr id="11" name="テキスト ボックス 41">
              <a:extLst>
                <a:ext uri="{FF2B5EF4-FFF2-40B4-BE49-F238E27FC236}">
                  <a16:creationId xmlns:a16="http://schemas.microsoft.com/office/drawing/2014/main" id="{8DDA0366-7B9D-6E0B-E1A5-1A28340F6360}"/>
                </a:ext>
              </a:extLst>
            </p:cNvPr>
            <p:cNvSpPr txBox="1"/>
            <p:nvPr/>
          </p:nvSpPr>
          <p:spPr>
            <a:xfrm>
              <a:off x="3076216" y="457074"/>
              <a:ext cx="546339" cy="263198"/>
            </a:xfrm>
            <a:prstGeom prst="rect">
              <a:avLst/>
            </a:prstGeom>
            <a:solidFill>
              <a:schemeClr val="bg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000">
                  <a:latin typeface="+mn-ea"/>
                  <a:ea typeface="+mn-ea"/>
                </a:rPr>
                <a:t>非常階段</a:t>
              </a:r>
            </a:p>
          </p:txBody>
        </p:sp>
        <p:sp>
          <p:nvSpPr>
            <p:cNvPr id="12" name="四角形吹き出し 12">
              <a:extLst>
                <a:ext uri="{FF2B5EF4-FFF2-40B4-BE49-F238E27FC236}">
                  <a16:creationId xmlns:a16="http://schemas.microsoft.com/office/drawing/2014/main" id="{95437D8F-ABEC-4F4D-937E-65DDB781FF42}"/>
                </a:ext>
              </a:extLst>
            </p:cNvPr>
            <p:cNvSpPr/>
            <p:nvPr/>
          </p:nvSpPr>
          <p:spPr>
            <a:xfrm>
              <a:off x="2951166" y="888402"/>
              <a:ext cx="1427488" cy="533898"/>
            </a:xfrm>
            <a:prstGeom prst="wedgeRectCallout">
              <a:avLst>
                <a:gd name="adj1" fmla="val -62860"/>
                <a:gd name="adj2" fmla="val -26055"/>
              </a:avLst>
            </a:prstGeom>
            <a:solidFill>
              <a:schemeClr val="bg1"/>
            </a:solidFill>
            <a:ln w="9525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 anchorCtr="0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603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会議室</a:t>
              </a:r>
              <a:endParaRPr kumimoji="1" lang="en-US" altLang="ja-JP" sz="1200" b="1">
                <a:solidFill>
                  <a:srgbClr val="000000"/>
                </a:solidFill>
                <a:latin typeface="+mn-ea"/>
                <a:ea typeface="+mn-ea"/>
              </a:endParaRPr>
            </a:p>
            <a:p>
              <a:pPr algn="ctr"/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【A</a:t>
              </a:r>
              <a:r>
                <a:rPr kumimoji="1" lang="ja-JP" altLang="en-US" sz="1200" b="1">
                  <a:solidFill>
                    <a:srgbClr val="000000"/>
                  </a:solidFill>
                  <a:latin typeface="+mn-ea"/>
                  <a:ea typeface="+mn-ea"/>
                </a:rPr>
                <a:t>コース</a:t>
              </a:r>
              <a:r>
                <a:rPr kumimoji="1" lang="ja-JP" altLang="ja-JP" sz="1100" b="1">
                  <a:solidFill>
                    <a:sysClr val="windowText" lastClr="000000"/>
                  </a:solidFill>
                  <a:effectLst/>
                  <a:latin typeface="+mn-lt"/>
                  <a:ea typeface="+mn-ea"/>
                  <a:cs typeface="+mn-cs"/>
                </a:rPr>
                <a:t>役割認識</a:t>
              </a:r>
              <a:r>
                <a:rPr kumimoji="1" lang="en-US" altLang="ja-JP" sz="1200" b="1">
                  <a:solidFill>
                    <a:srgbClr val="000000"/>
                  </a:solidFill>
                  <a:latin typeface="+mn-ea"/>
                  <a:ea typeface="+mn-ea"/>
                </a:rPr>
                <a:t>】</a:t>
              </a:r>
              <a:endParaRPr kumimoji="1" lang="ja-JP" altLang="en-US" sz="1200" b="1">
                <a:solidFill>
                  <a:srgbClr val="000000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テキスト ボックス 5">
              <a:extLst>
                <a:ext uri="{FF2B5EF4-FFF2-40B4-BE49-F238E27FC236}">
                  <a16:creationId xmlns:a16="http://schemas.microsoft.com/office/drawing/2014/main" id="{005D62CE-AC7D-B59C-06D3-0A41702D9806}"/>
                </a:ext>
              </a:extLst>
            </p:cNvPr>
            <p:cNvSpPr txBox="1"/>
            <p:nvPr/>
          </p:nvSpPr>
          <p:spPr>
            <a:xfrm>
              <a:off x="1083259" y="2177864"/>
              <a:ext cx="387694" cy="268039"/>
            </a:xfrm>
            <a:prstGeom prst="rect">
              <a:avLst/>
            </a:prstGeom>
            <a:solidFill>
              <a:schemeClr val="tx1"/>
            </a:solidFill>
            <a:ln>
              <a:solidFill>
                <a:sysClr val="windowText" lastClr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100" b="1">
                  <a:solidFill>
                    <a:schemeClr val="bg1"/>
                  </a:solidFill>
                  <a:latin typeface="+mn-ea"/>
                  <a:ea typeface="+mn-ea"/>
                </a:rPr>
                <a:t>WC</a:t>
              </a:r>
              <a:endParaRPr kumimoji="1" lang="ja-JP" altLang="en-US" sz="1100" b="1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" name="テキスト ボックス 7">
            <a:extLst>
              <a:ext uri="{FF2B5EF4-FFF2-40B4-BE49-F238E27FC236}">
                <a16:creationId xmlns:a16="http://schemas.microsoft.com/office/drawing/2014/main" id="{B0A464C8-51D8-4032-AAA9-877E2D0B57CD}"/>
              </a:ext>
            </a:extLst>
          </p:cNvPr>
          <p:cNvSpPr txBox="1"/>
          <p:nvPr/>
        </p:nvSpPr>
        <p:spPr>
          <a:xfrm>
            <a:off x="1721639" y="5678203"/>
            <a:ext cx="457201" cy="281018"/>
          </a:xfrm>
          <a:prstGeom prst="rect">
            <a:avLst/>
          </a:prstGeom>
          <a:solidFill>
            <a:schemeClr val="tx1"/>
          </a:solidFill>
          <a:ln>
            <a:solidFill>
              <a:sysClr val="windowText" lastClr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b="1" dirty="0">
                <a:solidFill>
                  <a:schemeClr val="bg1"/>
                </a:solidFill>
                <a:latin typeface="+mn-ea"/>
                <a:ea typeface="+mn-ea"/>
              </a:rPr>
              <a:t>WC</a:t>
            </a:r>
            <a:endParaRPr kumimoji="1" lang="ja-JP" altLang="en-US" sz="11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0BB8501-59E5-571F-C44B-FA414C5D0F15}"/>
              </a:ext>
            </a:extLst>
          </p:cNvPr>
          <p:cNvGrpSpPr/>
          <p:nvPr/>
        </p:nvGrpSpPr>
        <p:grpSpPr>
          <a:xfrm>
            <a:off x="5284827" y="2604126"/>
            <a:ext cx="3873609" cy="1925874"/>
            <a:chOff x="6254345" y="4458114"/>
            <a:chExt cx="3860269" cy="2210544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C707E059-2182-6DC2-772B-36DFF7184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54345" y="4458114"/>
              <a:ext cx="3739230" cy="22105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214538D-D328-6931-48EB-9D2E1390534C}"/>
                </a:ext>
              </a:extLst>
            </p:cNvPr>
            <p:cNvSpPr/>
            <p:nvPr/>
          </p:nvSpPr>
          <p:spPr>
            <a:xfrm>
              <a:off x="9090486" y="6010290"/>
              <a:ext cx="1024128" cy="658368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CEC8867-CA89-C93A-9C02-40A1B06F4D09}"/>
                </a:ext>
              </a:extLst>
            </p:cNvPr>
            <p:cNvSpPr/>
            <p:nvPr/>
          </p:nvSpPr>
          <p:spPr>
            <a:xfrm>
              <a:off x="7077476" y="4822174"/>
              <a:ext cx="386708" cy="370332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769C1E6-4DD7-3DE9-5EAB-42EEAC8A37D4}"/>
                </a:ext>
              </a:extLst>
            </p:cNvPr>
            <p:cNvSpPr/>
            <p:nvPr/>
          </p:nvSpPr>
          <p:spPr>
            <a:xfrm>
              <a:off x="7270830" y="4774782"/>
              <a:ext cx="2453814" cy="925910"/>
            </a:xfrm>
            <a:custGeom>
              <a:avLst/>
              <a:gdLst>
                <a:gd name="connsiteX0" fmla="*/ 2243716 w 2243716"/>
                <a:gd name="connsiteY0" fmla="*/ 925910 h 925910"/>
                <a:gd name="connsiteX1" fmla="*/ 910216 w 2243716"/>
                <a:gd name="connsiteY1" fmla="*/ 68660 h 925910"/>
                <a:gd name="connsiteX2" fmla="*/ 62491 w 2243716"/>
                <a:gd name="connsiteY2" fmla="*/ 49610 h 925910"/>
                <a:gd name="connsiteX3" fmla="*/ 129166 w 2243716"/>
                <a:gd name="connsiteY3" fmla="*/ 30560 h 925910"/>
                <a:gd name="connsiteX0" fmla="*/ 2453814 w 2453814"/>
                <a:gd name="connsiteY0" fmla="*/ 925910 h 925910"/>
                <a:gd name="connsiteX1" fmla="*/ 1120314 w 2453814"/>
                <a:gd name="connsiteY1" fmla="*/ 68660 h 925910"/>
                <a:gd name="connsiteX2" fmla="*/ 272589 w 2453814"/>
                <a:gd name="connsiteY2" fmla="*/ 49610 h 925910"/>
                <a:gd name="connsiteX3" fmla="*/ 24939 w 2453814"/>
                <a:gd name="connsiteY3" fmla="*/ 87710 h 92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3814" h="925910">
                  <a:moveTo>
                    <a:pt x="2453814" y="925910"/>
                  </a:moveTo>
                  <a:cubicBezTo>
                    <a:pt x="1968832" y="570310"/>
                    <a:pt x="1483851" y="214710"/>
                    <a:pt x="1120314" y="68660"/>
                  </a:cubicBezTo>
                  <a:cubicBezTo>
                    <a:pt x="756777" y="-77390"/>
                    <a:pt x="402764" y="55960"/>
                    <a:pt x="272589" y="49610"/>
                  </a:cubicBezTo>
                  <a:cubicBezTo>
                    <a:pt x="142414" y="43260"/>
                    <a:pt x="-73486" y="94060"/>
                    <a:pt x="24939" y="87710"/>
                  </a:cubicBezTo>
                </a:path>
              </a:pathLst>
            </a:custGeom>
            <a:noFill/>
            <a:ln w="63500" cmpd="sng">
              <a:solidFill>
                <a:srgbClr val="0000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0C98C07-A702-B294-F8B0-831C5A14A451}"/>
              </a:ext>
            </a:extLst>
          </p:cNvPr>
          <p:cNvSpPr txBox="1"/>
          <p:nvPr/>
        </p:nvSpPr>
        <p:spPr>
          <a:xfrm>
            <a:off x="5521110" y="1958495"/>
            <a:ext cx="3891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・センター内は全面禁煙です。</a:t>
            </a:r>
            <a:endParaRPr kumimoji="1" lang="en-US" altLang="ja-JP" sz="1400" dirty="0">
              <a:solidFill>
                <a:srgbClr val="C0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1400" dirty="0">
                <a:solidFill>
                  <a:srgbClr val="C0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（刈谷駅ロータリーに喫煙スペースあり）</a:t>
            </a:r>
            <a:endParaRPr lang="ja-JP" altLang="en-US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D11ED48-FEA7-484B-2D8A-3690718E0CEC}"/>
              </a:ext>
            </a:extLst>
          </p:cNvPr>
          <p:cNvSpPr txBox="1"/>
          <p:nvPr/>
        </p:nvSpPr>
        <p:spPr>
          <a:xfrm>
            <a:off x="1587215" y="1195299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5CE3B29-E3BC-0415-3688-BC7A88F2097A}"/>
              </a:ext>
            </a:extLst>
          </p:cNvPr>
          <p:cNvSpPr txBox="1"/>
          <p:nvPr/>
        </p:nvSpPr>
        <p:spPr>
          <a:xfrm>
            <a:off x="1541679" y="3996969"/>
            <a:ext cx="72008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C00000"/>
                </a:solidFill>
              </a:rPr>
              <a:t>EV</a:t>
            </a:r>
            <a:endParaRPr kumimoji="1" lang="ja-JP" altLang="en-US" sz="1400" b="1" dirty="0">
              <a:solidFill>
                <a:srgbClr val="C0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67473F8-5F82-6D6D-688E-7C7AD8DDDF49}"/>
              </a:ext>
            </a:extLst>
          </p:cNvPr>
          <p:cNvSpPr txBox="1"/>
          <p:nvPr/>
        </p:nvSpPr>
        <p:spPr>
          <a:xfrm>
            <a:off x="2236274" y="508310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C00000"/>
                </a:solidFill>
              </a:rPr>
              <a:t>現在地</a:t>
            </a:r>
          </a:p>
        </p:txBody>
      </p:sp>
    </p:spTree>
    <p:extLst>
      <p:ext uri="{BB962C8B-B14F-4D97-AF65-F5344CB8AC3E}">
        <p14:creationId xmlns:p14="http://schemas.microsoft.com/office/powerpoint/2010/main" val="1731628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81375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（７）目標の設定（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　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）要因の解析（９：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０）</a:t>
            </a:r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3949"/>
            <a:ext cx="8424862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942290" y="1700808"/>
            <a:ext cx="7374126" cy="7920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3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3"/>
          <p:cNvSpPr txBox="1">
            <a:spLocks noChangeArrowheads="1"/>
          </p:cNvSpPr>
          <p:nvPr/>
        </p:nvSpPr>
        <p:spPr bwMode="auto">
          <a:xfrm>
            <a:off x="323850" y="260350"/>
            <a:ext cx="856863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）対策の検討 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）対策の実施（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）*矢を１本製作する。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124744"/>
            <a:ext cx="78486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972784" y="2492896"/>
            <a:ext cx="7374126" cy="15121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3701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83"/>
          <p:cNvSpPr txBox="1">
            <a:spLocks noChangeArrowheads="1"/>
          </p:cNvSpPr>
          <p:nvPr/>
        </p:nvSpPr>
        <p:spPr bwMode="auto">
          <a:xfrm>
            <a:off x="250825" y="260350"/>
            <a:ext cx="8820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）効果の確認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2253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8351837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83"/>
          <p:cNvSpPr txBox="1">
            <a:spLocks noChangeArrowheads="1"/>
          </p:cNvSpPr>
          <p:nvPr/>
        </p:nvSpPr>
        <p:spPr bwMode="auto">
          <a:xfrm>
            <a:off x="6763024" y="293566"/>
            <a:ext cx="2123728" cy="29238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 </a:t>
            </a:r>
            <a:r>
              <a:rPr lang="en-US" altLang="ja-JP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00-13</a:t>
            </a:r>
            <a:r>
              <a:rPr lang="ja-JP" altLang="en-US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3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884937" y="4005064"/>
            <a:ext cx="7374126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82406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83"/>
          <p:cNvSpPr txBox="1">
            <a:spLocks noChangeArrowheads="1"/>
          </p:cNvSpPr>
          <p:nvPr/>
        </p:nvSpPr>
        <p:spPr bwMode="auto">
          <a:xfrm>
            <a:off x="106363" y="109538"/>
            <a:ext cx="7850014" cy="75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）標準化と管理定着（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0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ts val="2000"/>
              </a:lnSpc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）反省と今後の進め方（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A126EA4-BE5A-020E-C294-09362A4E0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68760"/>
            <a:ext cx="8420695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1056193" y="4653136"/>
            <a:ext cx="7374126" cy="7920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5575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503337" y="681307"/>
            <a:ext cx="3906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ea typeface="HG丸ｺﾞｼｯｸM-PRO" panose="020F0600000000000000" pitchFamily="50" charset="-128"/>
              </a:rPr>
              <a:t>発表資料</a:t>
            </a:r>
            <a:r>
              <a:rPr lang="ja-JP" altLang="en-US" sz="2000" b="1" dirty="0">
                <a:highlight>
                  <a:srgbClr val="FFFF00"/>
                </a:highlight>
                <a:ea typeface="HG丸ｺﾞｼｯｸM-PRO" panose="020F0600000000000000" pitchFamily="50" charset="-128"/>
              </a:rPr>
              <a:t>（①～⑩）</a:t>
            </a:r>
            <a:endParaRPr lang="ja-JP" altLang="en-US" sz="2000" b="1" dirty="0">
              <a:highlight>
                <a:srgbClr val="FFFF00"/>
              </a:highligh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523081" y="1039528"/>
            <a:ext cx="838835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全グループの討議結果を発表します。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（進捗状況によっては時間変更の場合があります）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発表順はグループで順番候補を募りますが、無い場合は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チーフの判断で決めます。</a:t>
            </a:r>
          </a:p>
          <a:p>
            <a:pPr eaLnBrk="1" hangingPunct="1">
              <a:spcBef>
                <a:spcPct val="25000"/>
              </a:spcBef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発表時はグループメンバー全員が前へ出て頂きます。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u="sng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個人決意表明は会社名、名前を言って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宣言してください。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80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）グループ討論結果発表　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648866" y="3243778"/>
            <a:ext cx="5362575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　　：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質疑応答：  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講評　　：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分（グループアドバイザー）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　　　  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en-US" altLang="ja-JP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１グループ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541338" y="5516563"/>
            <a:ext cx="83518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発表資料が多い割には、発表時間が短いですので、全部を報告していると時間オーバーとなります。要点を絞り簡潔に報告してください（時間内で報告することも勉強の内です）</a:t>
            </a:r>
            <a:endParaRPr lang="ja-JP" altLang="en-US" sz="1800" b="1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EFEF6D6-B906-CDF8-C2DE-514F66195673}"/>
              </a:ext>
            </a:extLst>
          </p:cNvPr>
          <p:cNvSpPr txBox="1"/>
          <p:nvPr/>
        </p:nvSpPr>
        <p:spPr>
          <a:xfrm>
            <a:off x="648866" y="4976118"/>
            <a:ext cx="7992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最後に、全グループ発表後に会場世話人が総合講評（５分）を行います。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A66F06-C910-4EA7-2F81-CD99ABCD72BE}"/>
              </a:ext>
            </a:extLst>
          </p:cNvPr>
          <p:cNvSpPr/>
          <p:nvPr/>
        </p:nvSpPr>
        <p:spPr>
          <a:xfrm>
            <a:off x="942290" y="5373216"/>
            <a:ext cx="7374126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062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60F7E853-12B6-3572-C473-5D00D4650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4578251"/>
            <a:ext cx="8280920" cy="1587053"/>
          </a:xfrm>
          <a:prstGeom prst="roundRect">
            <a:avLst>
              <a:gd name="adj" fmla="val 12236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ja-JP" sz="1600" b="0" dirty="0">
                <a:latin typeface="+mn-ea"/>
                <a:ea typeface="+mn-ea"/>
              </a:rPr>
              <a:t>◆</a:t>
            </a:r>
            <a:r>
              <a:rPr lang="ja-JP" altLang="en-US" sz="1600" b="0" dirty="0">
                <a:latin typeface="+mn-ea"/>
                <a:ea typeface="+mn-ea"/>
              </a:rPr>
              <a:t>昼食について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１．弁当・飲み物の空容器は、</a:t>
            </a:r>
            <a:r>
              <a:rPr lang="ja-JP" altLang="en-US" sz="1800" b="0" dirty="0">
                <a:solidFill>
                  <a:srgbClr val="C00000"/>
                </a:solidFill>
                <a:latin typeface="+mn-ea"/>
                <a:ea typeface="+mn-ea"/>
              </a:rPr>
              <a:t>各自で責任をもって</a:t>
            </a:r>
            <a:r>
              <a:rPr lang="ja-JP" altLang="en-US" sz="1600" b="0" dirty="0">
                <a:latin typeface="+mn-ea"/>
                <a:ea typeface="+mn-ea"/>
              </a:rPr>
              <a:t>所定の場所に片づけて下さい。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２．貴重品は各自で管理してください。</a:t>
            </a:r>
            <a:endParaRPr lang="en-US" altLang="ja-JP" sz="1600" b="0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b="0" dirty="0">
                <a:latin typeface="+mn-ea"/>
                <a:ea typeface="+mn-ea"/>
              </a:rPr>
              <a:t>　３</a:t>
            </a:r>
            <a:r>
              <a:rPr lang="en-US" altLang="ja-JP" sz="1600" b="0" dirty="0">
                <a:solidFill>
                  <a:srgbClr val="FF0000"/>
                </a:solidFill>
                <a:latin typeface="+mn-ea"/>
                <a:ea typeface="+mn-ea"/>
              </a:rPr>
              <a:t>.</a:t>
            </a:r>
            <a:r>
              <a:rPr lang="ja-JP" altLang="en-US" sz="1600" b="0" dirty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r>
              <a:rPr lang="ja-JP" altLang="en-US" sz="1800" b="0" u="sng" dirty="0">
                <a:solidFill>
                  <a:srgbClr val="C00000"/>
                </a:solidFill>
                <a:latin typeface="+mn-ea"/>
                <a:ea typeface="+mn-ea"/>
              </a:rPr>
              <a:t>個人で持ってきたペットボトルは、お持ち帰りください。</a:t>
            </a:r>
          </a:p>
        </p:txBody>
      </p:sp>
      <p:sp>
        <p:nvSpPr>
          <p:cNvPr id="7170" name="AutoShape 2">
            <a:extLst>
              <a:ext uri="{FF2B5EF4-FFF2-40B4-BE49-F238E27FC236}">
                <a16:creationId xmlns:a16="http://schemas.microsoft.com/office/drawing/2014/main" id="{120F5479-E80F-F0ED-6B8C-F216F0BAB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5" y="833835"/>
            <a:ext cx="8280920" cy="3150542"/>
          </a:xfrm>
          <a:prstGeom prst="roundRect">
            <a:avLst>
              <a:gd name="adj" fmla="val 7032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62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１．グループディスカッションの進行は、各リーダーが行います。</a:t>
            </a:r>
            <a:br>
              <a:rPr lang="en-US" altLang="ja-JP" sz="1600" dirty="0">
                <a:latin typeface="ＭＳ Ｐゴシック" panose="020B0600070205080204" pitchFamily="50" charset="-128"/>
              </a:rPr>
            </a:br>
            <a:r>
              <a:rPr lang="ja-JP" altLang="en-US" sz="1600" dirty="0">
                <a:latin typeface="ＭＳ Ｐゴシック" panose="020B0600070205080204" pitchFamily="50" charset="-128"/>
              </a:rPr>
              <a:t>　　　不明なことは気兼ねなく各アドバイザー、世話人に聞いてください。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２．今日は多くの企業の方が参加されており、気軽に話しかけて交流を図ってください。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３．研修の妨げにならない様に携帯電話の調整をお願いします。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４．会場内は禁煙です（刈谷駅ロータリーに喫煙所があります）。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５．万一の非常事態に備え、避難経路の資料を確認お願いします。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６．明日の研修会</a:t>
            </a:r>
            <a:r>
              <a:rPr lang="ja-JP" altLang="en-US" sz="1600" dirty="0">
                <a:ea typeface="ＭＳ ゴシック" panose="020B0609070205080204" pitchFamily="49" charset="-128"/>
              </a:rPr>
              <a:t>最後に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アンケートを記入し、各アドバイザーに提出してください。</a:t>
            </a:r>
            <a:endParaRPr lang="en-US" altLang="ja-JP" sz="1600" dirty="0">
              <a:latin typeface="ＭＳ Ｐゴシック" panose="020B0600070205080204" pitchFamily="50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ＭＳ Ｐゴシック" panose="020B0600070205080204" pitchFamily="50" charset="-128"/>
              </a:rPr>
              <a:t>　７</a:t>
            </a:r>
            <a:r>
              <a:rPr lang="en-US" altLang="ja-JP" sz="1600" dirty="0">
                <a:latin typeface="ＭＳ Ｐゴシック" panose="020B0600070205080204" pitchFamily="50" charset="-128"/>
              </a:rPr>
              <a:t>.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　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車でお越しの方は６</a:t>
            </a:r>
            <a:r>
              <a:rPr lang="en-US" altLang="ja-JP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F</a:t>
            </a:r>
            <a:r>
              <a:rPr lang="ja-JP" altLang="en-US" sz="1600" u="sng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ロビーコーナーに割引機がありますので駐車券をとおしてください。</a:t>
            </a:r>
          </a:p>
        </p:txBody>
      </p:sp>
      <p:sp>
        <p:nvSpPr>
          <p:cNvPr id="7172" name="AutoShape 4">
            <a:extLst>
              <a:ext uri="{FF2B5EF4-FFF2-40B4-BE49-F238E27FC236}">
                <a16:creationId xmlns:a16="http://schemas.microsoft.com/office/drawing/2014/main" id="{2E8D32E3-484E-F7BE-EA97-B066418D1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624"/>
            <a:ext cx="7331075" cy="727075"/>
          </a:xfrm>
          <a:prstGeom prst="horizont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954">
                <a:ea typeface="ＤＦＰPOP体" pitchFamily="82" charset="-128"/>
              </a:rPr>
              <a:t>はじめに　“お知らせとお願い”</a:t>
            </a: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4FAB2CBA-847C-BAD3-7E7D-A3A61C1C8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50" y="4072856"/>
            <a:ext cx="7245350" cy="4333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215" dirty="0">
                <a:solidFill>
                  <a:srgbClr val="000000"/>
                </a:solidFill>
                <a:ea typeface="ＤＦＰPOP体" pitchFamily="82" charset="-128"/>
              </a:rPr>
              <a:t>お互いに気配りをしながら楽しく研修をしましよう！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B5E85A-83D4-61E7-5E33-8A6B8FBE1360}"/>
              </a:ext>
            </a:extLst>
          </p:cNvPr>
          <p:cNvSpPr/>
          <p:nvPr/>
        </p:nvSpPr>
        <p:spPr>
          <a:xfrm>
            <a:off x="268437" y="6243364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3333FF"/>
                </a:solidFill>
              </a:rPr>
              <a:t>・個人の主体的な選択を尊重し、マスク着用は個人の判断に委ねることを基本としています。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04825" y="836613"/>
            <a:ext cx="838835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事前に参加者皆様から頂いてあります相談内容に対し、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世話人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アドバイザー＆参加の方からも回答して頂きます。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事前相談内容以外にも、ＱＣサークル活動を通しての質問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相談を受けます。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相談内容に対し、納得いく回答でない場合もあります事を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ご承知ください。また貴社の内政干渉に関わる内容の場合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は、ご容赦願います。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D23A2FE2-2C39-7CC8-E401-AA73CFEF8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56" y="5301208"/>
            <a:ext cx="858921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</a:p>
        </p:txBody>
      </p:sp>
      <p:sp>
        <p:nvSpPr>
          <p:cNvPr id="3" name="Text Box 183">
            <a:extLst>
              <a:ext uri="{FF2B5EF4-FFF2-40B4-BE49-F238E27FC236}">
                <a16:creationId xmlns:a16="http://schemas.microsoft.com/office/drawing/2014/main" id="{B252C15A-FCD3-0052-476B-3549BAD16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937" y="4725144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アンケート回答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" name="Text Box 183">
            <a:extLst>
              <a:ext uri="{FF2B5EF4-FFF2-40B4-BE49-F238E27FC236}">
                <a16:creationId xmlns:a16="http://schemas.microsoft.com/office/drawing/2014/main" id="{518672E7-88E6-9C6A-35BC-5F64C39FA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" y="100569"/>
            <a:ext cx="835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）なんでも相談会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：２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46893" y="870540"/>
            <a:ext cx="8050213" cy="94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司会進行　　：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アドバイザー：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628" name="正方形/長方形 3"/>
          <p:cNvSpPr>
            <a:spLocks noChangeArrowheads="1"/>
          </p:cNvSpPr>
          <p:nvPr/>
        </p:nvSpPr>
        <p:spPr bwMode="auto">
          <a:xfrm>
            <a:off x="2915816" y="926517"/>
            <a:ext cx="6228184" cy="245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渡部 コース世話人［アイシン機工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］ 　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横畑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豊臣機工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水谷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日本特殊陶業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］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井上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大豊工業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en-US" altLang="zh-TW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熊谷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デンソー</a:t>
            </a:r>
            <a:r>
              <a:rPr lang="en-US" altLang="zh-TW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endParaRPr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2DE1B523-7530-F3C0-E788-BD0D665BD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6200"/>
            <a:ext cx="5064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なんでも相談会対応メンバー</a:t>
            </a:r>
            <a:endParaRPr lang="ja-JP" altLang="en-US" sz="2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F3ADAE58-5D8E-E0C2-0C80-A992995FC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4893765" y="1628800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7">
            <a:extLst>
              <a:ext uri="{FF2B5EF4-FFF2-40B4-BE49-F238E27FC236}">
                <a16:creationId xmlns:a16="http://schemas.microsoft.com/office/drawing/2014/main" id="{2643F61D-B214-D693-E4FB-711B66695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90" y="2924944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 6">
            <a:extLst>
              <a:ext uri="{FF2B5EF4-FFF2-40B4-BE49-F238E27FC236}">
                <a16:creationId xmlns:a16="http://schemas.microsoft.com/office/drawing/2014/main" id="{5161B642-8622-A189-1669-7385B3056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2107" y="1576413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6790487-618F-D195-7F74-02EAC58DD3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618286" y="2013109"/>
            <a:ext cx="2184996" cy="911835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角丸四角形 45">
            <a:extLst>
              <a:ext uri="{FF2B5EF4-FFF2-40B4-BE49-F238E27FC236}">
                <a16:creationId xmlns:a16="http://schemas.microsoft.com/office/drawing/2014/main" id="{C89258CA-1554-A2DB-0A97-592C036CF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024" y="2924944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7" name="テキスト ボックス 10">
            <a:extLst>
              <a:ext uri="{FF2B5EF4-FFF2-40B4-BE49-F238E27FC236}">
                <a16:creationId xmlns:a16="http://schemas.microsoft.com/office/drawing/2014/main" id="{AF59AE4F-950F-D7BB-EF96-FC6662D70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344" y="1628800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 dirty="0">
                <a:ea typeface="HG丸ｺﾞｼｯｸM-PRO" panose="020F0600000000000000" pitchFamily="50" charset="-128"/>
              </a:rPr>
              <a:t>227</a:t>
            </a:r>
            <a:endParaRPr lang="ja-JP" altLang="en-US" sz="1108" dirty="0">
              <a:ea typeface="HG丸ｺﾞｼｯｸM-PRO" panose="020F0600000000000000" pitchFamily="50" charset="-128"/>
            </a:endParaRPr>
          </a:p>
        </p:txBody>
      </p:sp>
      <p:sp>
        <p:nvSpPr>
          <p:cNvPr id="8" name="Text Box 183">
            <a:extLst>
              <a:ext uri="{FF2B5EF4-FFF2-40B4-BE49-F238E27FC236}">
                <a16:creationId xmlns:a16="http://schemas.microsoft.com/office/drawing/2014/main" id="{47BE4362-0D19-7ADF-45F8-69D0E8DF9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81" y="168101"/>
            <a:ext cx="858921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最後にＱＲコードよりアンケートのご協力お願いいたします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7DA0FF5-6D6B-FC43-957B-00058EA081BA}"/>
              </a:ext>
            </a:extLst>
          </p:cNvPr>
          <p:cNvSpPr txBox="1"/>
          <p:nvPr/>
        </p:nvSpPr>
        <p:spPr>
          <a:xfrm>
            <a:off x="5724128" y="1052736"/>
            <a:ext cx="2081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（用紙の方）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B18B24-A92B-082F-EEE5-1C51A2DAB432}"/>
              </a:ext>
            </a:extLst>
          </p:cNvPr>
          <p:cNvSpPr txBox="1"/>
          <p:nvPr/>
        </p:nvSpPr>
        <p:spPr>
          <a:xfrm>
            <a:off x="683568" y="1052736"/>
            <a:ext cx="2081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（ＱＲコード）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D0E8A7-7CC9-3F69-3FF8-7BEDD0A367C6}"/>
              </a:ext>
            </a:extLst>
          </p:cNvPr>
          <p:cNvSpPr txBox="1"/>
          <p:nvPr/>
        </p:nvSpPr>
        <p:spPr>
          <a:xfrm>
            <a:off x="291181" y="1452846"/>
            <a:ext cx="4136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コーステキスト表紙の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ＱＲコードを</a:t>
            </a:r>
            <a:endParaRPr lang="en-US" altLang="ja-JP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読み取りお答えください</a:t>
            </a:r>
          </a:p>
        </p:txBody>
      </p:sp>
      <p:pic>
        <p:nvPicPr>
          <p:cNvPr id="13" name="図 12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7D475522-2F73-3DF3-5220-38AC3F6DD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57" y="2924944"/>
            <a:ext cx="2893349" cy="373724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D224E0-F6AB-0646-E96D-233AFE69DCE2}"/>
              </a:ext>
            </a:extLst>
          </p:cNvPr>
          <p:cNvSpPr txBox="1"/>
          <p:nvPr/>
        </p:nvSpPr>
        <p:spPr>
          <a:xfrm>
            <a:off x="2604210" y="6213292"/>
            <a:ext cx="864096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QR</a:t>
            </a:r>
          </a:p>
          <a:p>
            <a:r>
              <a:rPr kumimoji="1" lang="ja-JP" altLang="en-US" dirty="0">
                <a:solidFill>
                  <a:schemeClr val="bg1"/>
                </a:solidFill>
              </a:rPr>
              <a:t>コード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DD4C0DD-5C26-2FCF-50A1-703068A01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3479502" y="2855119"/>
            <a:ext cx="84386" cy="3207013"/>
          </a:xfrm>
          <a:prstGeom prst="straightConnector1">
            <a:avLst/>
          </a:prstGeom>
          <a:ln w="5715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FDF4BCB-1E8A-8731-9B49-A26828F1229B}"/>
              </a:ext>
            </a:extLst>
          </p:cNvPr>
          <p:cNvSpPr txBox="1"/>
          <p:nvPr/>
        </p:nvSpPr>
        <p:spPr>
          <a:xfrm>
            <a:off x="413837" y="2935610"/>
            <a:ext cx="539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341353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1979712" y="3473117"/>
            <a:ext cx="5489323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**　お気を付けてお帰りください　**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E516F5D-1720-ED14-C595-3BCB6786B4C0}"/>
              </a:ext>
            </a:extLst>
          </p:cNvPr>
          <p:cNvSpPr/>
          <p:nvPr/>
        </p:nvSpPr>
        <p:spPr>
          <a:xfrm>
            <a:off x="179512" y="1490220"/>
            <a:ext cx="864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>
                <a:latin typeface="+mn-ea"/>
                <a:ea typeface="+mn-ea"/>
              </a:rPr>
              <a:t>２日間の研修会は終了致しました。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大変お疲れさまでした。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r>
              <a:rPr lang="ja-JP" altLang="en-US" sz="3200" b="1" dirty="0">
                <a:latin typeface="+mn-ea"/>
                <a:ea typeface="+mn-ea"/>
              </a:rPr>
              <a:t>皆さんの今後のご活躍を期待しております。</a:t>
            </a:r>
            <a:endParaRPr lang="en-US" altLang="ja-JP" sz="3200" b="1" dirty="0">
              <a:latin typeface="+mn-ea"/>
              <a:ea typeface="+mn-ea"/>
            </a:endParaRPr>
          </a:p>
          <a:p>
            <a:pPr algn="ctr"/>
            <a:endParaRPr lang="ja-JP" altLang="en-US" sz="3200" b="1" dirty="0">
              <a:latin typeface="+mn-ea"/>
              <a:ea typeface="+mn-ea"/>
            </a:endParaRPr>
          </a:p>
          <a:p>
            <a:pPr algn="ctr"/>
            <a:endParaRPr lang="ja-JP" altLang="en-US" sz="3200" b="1" dirty="0">
              <a:latin typeface="+mn-ea"/>
              <a:ea typeface="+mn-ea"/>
            </a:endParaRP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1AAF3A5B-AA56-8382-C63F-77E08856A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00" y="603115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閉会の挨拶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0FB6B60-9790-3486-35BE-518523085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21189"/>
            <a:ext cx="1723599" cy="2405022"/>
          </a:xfrm>
          <a:prstGeom prst="rect">
            <a:avLst/>
          </a:prstGeom>
        </p:spPr>
      </p:pic>
      <p:sp>
        <p:nvSpPr>
          <p:cNvPr id="3" name="Text Box 183">
            <a:extLst>
              <a:ext uri="{FF2B5EF4-FFF2-40B4-BE49-F238E27FC236}">
                <a16:creationId xmlns:a16="http://schemas.microsoft.com/office/drawing/2014/main" id="{0E7FC07B-261F-8F29-45A5-9B063F492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421" y="6135688"/>
            <a:ext cx="38843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ＱＣサークル東海支部 愛知地区</a:t>
            </a:r>
          </a:p>
        </p:txBody>
      </p:sp>
    </p:spTree>
    <p:extLst>
      <p:ext uri="{BB962C8B-B14F-4D97-AF65-F5344CB8AC3E}">
        <p14:creationId xmlns:p14="http://schemas.microsoft.com/office/powerpoint/2010/main" val="1052828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図 7">
            <a:extLst>
              <a:ext uri="{FF2B5EF4-FFF2-40B4-BE49-F238E27FC236}">
                <a16:creationId xmlns:a16="http://schemas.microsoft.com/office/drawing/2014/main" id="{C5A851F1-7270-4583-3DB8-A40F386EB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2633663"/>
            <a:ext cx="3798888" cy="4351337"/>
          </a:xfrm>
          <a:prstGeom prst="rect">
            <a:avLst/>
          </a:prstGeom>
          <a:noFill/>
          <a:ln w="22225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図 4">
            <a:extLst>
              <a:ext uri="{FF2B5EF4-FFF2-40B4-BE49-F238E27FC236}">
                <a16:creationId xmlns:a16="http://schemas.microsoft.com/office/drawing/2014/main" id="{6B67247D-8582-8F43-36F9-7CBA3052A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357313"/>
            <a:ext cx="1917700" cy="299085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3">
            <a:extLst>
              <a:ext uri="{FF2B5EF4-FFF2-40B4-BE49-F238E27FC236}">
                <a16:creationId xmlns:a16="http://schemas.microsoft.com/office/drawing/2014/main" id="{1C918FE8-4C57-3E8F-B7D9-72F737B0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333375"/>
            <a:ext cx="6338888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各自、席に着きましたら、</a:t>
            </a:r>
            <a:endParaRPr lang="en-US" altLang="ja-JP" sz="1846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参加券を名札に作成してください。</a:t>
            </a:r>
          </a:p>
        </p:txBody>
      </p:sp>
      <p:sp>
        <p:nvSpPr>
          <p:cNvPr id="5123" name="Text Box 27">
            <a:extLst>
              <a:ext uri="{FF2B5EF4-FFF2-40B4-BE49-F238E27FC236}">
                <a16:creationId xmlns:a16="http://schemas.microsoft.com/office/drawing/2014/main" id="{E8350B8F-1654-4348-5595-AE81743B4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952500"/>
            <a:ext cx="3927475" cy="32861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  <a:defRPr/>
            </a:pPr>
            <a:r>
              <a:rPr lang="en-US" altLang="ja-JP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534" dirty="0">
                <a:solidFill>
                  <a:srgbClr val="FF000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氏名にふりがなを入れて下さい。（相手側）</a:t>
            </a:r>
          </a:p>
        </p:txBody>
      </p:sp>
      <p:sp>
        <p:nvSpPr>
          <p:cNvPr id="5136" name="Text Box 30">
            <a:extLst>
              <a:ext uri="{FF2B5EF4-FFF2-40B4-BE49-F238E27FC236}">
                <a16:creationId xmlns:a16="http://schemas.microsoft.com/office/drawing/2014/main" id="{52E840BD-1363-E786-A034-530CA71AF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0" y="4581525"/>
            <a:ext cx="3567113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相手（メンバー）に見えるよう</a:t>
            </a:r>
            <a:endParaRPr lang="en-US" altLang="ja-JP" sz="2131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席上に置いて下さい。</a:t>
            </a:r>
          </a:p>
        </p:txBody>
      </p:sp>
      <p:grpSp>
        <p:nvGrpSpPr>
          <p:cNvPr id="17415" name="グループ化 77">
            <a:extLst>
              <a:ext uri="{FF2B5EF4-FFF2-40B4-BE49-F238E27FC236}">
                <a16:creationId xmlns:a16="http://schemas.microsoft.com/office/drawing/2014/main" id="{06FC6A42-465E-EA7B-5CB4-44D6460F56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7713" y="5327650"/>
            <a:ext cx="1920875" cy="1195388"/>
            <a:chOff x="6378228" y="3140968"/>
            <a:chExt cx="4530476" cy="2811884"/>
          </a:xfrm>
        </p:grpSpPr>
        <p:grpSp>
          <p:nvGrpSpPr>
            <p:cNvPr id="17430" name="グループ化 78">
              <a:extLst>
                <a:ext uri="{FF2B5EF4-FFF2-40B4-BE49-F238E27FC236}">
                  <a16:creationId xmlns:a16="http://schemas.microsoft.com/office/drawing/2014/main" id="{16AFEE1B-3245-7CC6-5F3B-6A9C16B5F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8228" y="3140968"/>
              <a:ext cx="4530476" cy="2811884"/>
              <a:chOff x="8061970" y="401464"/>
              <a:chExt cx="4530476" cy="2811884"/>
            </a:xfrm>
          </p:grpSpPr>
          <p:grpSp>
            <p:nvGrpSpPr>
              <p:cNvPr id="17435" name="グループ化 83">
                <a:extLst>
                  <a:ext uri="{FF2B5EF4-FFF2-40B4-BE49-F238E27FC236}">
                    <a16:creationId xmlns:a16="http://schemas.microsoft.com/office/drawing/2014/main" id="{A4D41A8F-3561-9C13-F435-3011D5987D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61970" y="401464"/>
                <a:ext cx="4530476" cy="2811884"/>
                <a:chOff x="8061970" y="401464"/>
                <a:chExt cx="4530476" cy="2811884"/>
              </a:xfrm>
            </p:grpSpPr>
            <p:sp>
              <p:nvSpPr>
                <p:cNvPr id="89" name="正方形/長方形 10">
                  <a:extLst>
                    <a:ext uri="{FF2B5EF4-FFF2-40B4-BE49-F238E27FC236}">
                      <a16:creationId xmlns:a16="http://schemas.microsoft.com/office/drawing/2014/main" id="{EA866297-CDAA-597F-C362-D1E29BC2C407}"/>
                    </a:ext>
                  </a:extLst>
                </p:cNvPr>
                <p:cNvSpPr/>
                <p:nvPr/>
              </p:nvSpPr>
              <p:spPr>
                <a:xfrm rot="19221724" flipV="1">
                  <a:off x="8222969" y="1338759"/>
                  <a:ext cx="4227197" cy="1874589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22703"/>
                    <a:gd name="connsiteY0" fmla="*/ 1448029 h 2493050"/>
                    <a:gd name="connsiteX1" fmla="*/ 4222703 w 4222703"/>
                    <a:gd name="connsiteY1" fmla="*/ 0 h 2493050"/>
                    <a:gd name="connsiteX2" fmla="*/ 3506862 w 4222703"/>
                    <a:gd name="connsiteY2" fmla="*/ 1017313 h 2493050"/>
                    <a:gd name="connsiteX3" fmla="*/ 0 w 4222703"/>
                    <a:gd name="connsiteY3" fmla="*/ 2493050 h 2493050"/>
                    <a:gd name="connsiteX4" fmla="*/ 750092 w 4222703"/>
                    <a:gd name="connsiteY4" fmla="*/ 1448029 h 249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703" h="2493050">
                      <a:moveTo>
                        <a:pt x="750092" y="1448029"/>
                      </a:moveTo>
                      <a:lnTo>
                        <a:pt x="4222703" y="0"/>
                      </a:lnTo>
                      <a:lnTo>
                        <a:pt x="3506862" y="1017313"/>
                      </a:lnTo>
                      <a:lnTo>
                        <a:pt x="0" y="2493050"/>
                      </a:lnTo>
                      <a:lnTo>
                        <a:pt x="750092" y="14480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0" name="正方形/長方形 10">
                  <a:extLst>
                    <a:ext uri="{FF2B5EF4-FFF2-40B4-BE49-F238E27FC236}">
                      <a16:creationId xmlns:a16="http://schemas.microsoft.com/office/drawing/2014/main" id="{B672AB83-601C-AA78-2DAD-F8EBB373A673}"/>
                    </a:ext>
                  </a:extLst>
                </p:cNvPr>
                <p:cNvSpPr/>
                <p:nvPr/>
              </p:nvSpPr>
              <p:spPr>
                <a:xfrm rot="19221724" flipV="1">
                  <a:off x="8181784" y="1301417"/>
                  <a:ext cx="4238429" cy="190446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5594" h="2531966">
                      <a:moveTo>
                        <a:pt x="750092" y="1486945"/>
                      </a:moveTo>
                      <a:lnTo>
                        <a:pt x="4235594" y="0"/>
                      </a:lnTo>
                      <a:lnTo>
                        <a:pt x="3506862" y="1056229"/>
                      </a:lnTo>
                      <a:lnTo>
                        <a:pt x="0" y="2531966"/>
                      </a:lnTo>
                      <a:lnTo>
                        <a:pt x="750092" y="148694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1" name="正方形/長方形 10">
                  <a:extLst>
                    <a:ext uri="{FF2B5EF4-FFF2-40B4-BE49-F238E27FC236}">
                      <a16:creationId xmlns:a16="http://schemas.microsoft.com/office/drawing/2014/main" id="{1812EB32-51B6-619C-F3FD-790CAF8C6A3A}"/>
                    </a:ext>
                  </a:extLst>
                </p:cNvPr>
                <p:cNvSpPr/>
                <p:nvPr/>
              </p:nvSpPr>
              <p:spPr>
                <a:xfrm>
                  <a:off x="8061970" y="405199"/>
                  <a:ext cx="3998800" cy="2468332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8862" h="2468488">
                      <a:moveTo>
                        <a:pt x="619125" y="1362075"/>
                      </a:moveTo>
                      <a:lnTo>
                        <a:pt x="3998862" y="0"/>
                      </a:lnTo>
                      <a:lnTo>
                        <a:pt x="3427362" y="1096888"/>
                      </a:lnTo>
                      <a:lnTo>
                        <a:pt x="0" y="2468488"/>
                      </a:lnTo>
                      <a:lnTo>
                        <a:pt x="619125" y="13620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  <p:sp>
              <p:nvSpPr>
                <p:cNvPr id="92" name="正方形/長方形 10">
                  <a:extLst>
                    <a:ext uri="{FF2B5EF4-FFF2-40B4-BE49-F238E27FC236}">
                      <a16:creationId xmlns:a16="http://schemas.microsoft.com/office/drawing/2014/main" id="{5E4961E4-F3BA-C045-6704-D2EE9ED6DB1D}"/>
                    </a:ext>
                  </a:extLst>
                </p:cNvPr>
                <p:cNvSpPr/>
                <p:nvPr/>
              </p:nvSpPr>
              <p:spPr>
                <a:xfrm>
                  <a:off x="8676018" y="401464"/>
                  <a:ext cx="3916428" cy="2617704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3913137"/>
                    <a:gd name="connsiteY0" fmla="*/ 1371600 h 2620888"/>
                    <a:gd name="connsiteX1" fmla="*/ 3386881 w 3913137"/>
                    <a:gd name="connsiteY1" fmla="*/ 0 h 2620888"/>
                    <a:gd name="connsiteX2" fmla="*/ 3913137 w 3913137"/>
                    <a:gd name="connsiteY2" fmla="*/ 1249288 h 2620888"/>
                    <a:gd name="connsiteX3" fmla="*/ 514350 w 3913137"/>
                    <a:gd name="connsiteY3" fmla="*/ 2620888 h 2620888"/>
                    <a:gd name="connsiteX4" fmla="*/ 0 w 3913137"/>
                    <a:gd name="connsiteY4" fmla="*/ 1371600 h 262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3137" h="2620888">
                      <a:moveTo>
                        <a:pt x="0" y="1371600"/>
                      </a:moveTo>
                      <a:lnTo>
                        <a:pt x="3386881" y="0"/>
                      </a:lnTo>
                      <a:lnTo>
                        <a:pt x="3913137" y="1249288"/>
                      </a:lnTo>
                      <a:lnTo>
                        <a:pt x="514350" y="2620888"/>
                      </a:lnTo>
                      <a:lnTo>
                        <a:pt x="0" y="1371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101">
                    <a:latin typeface="+mn-ea"/>
                  </a:endParaRPr>
                </a:p>
              </p:txBody>
            </p:sp>
          </p:grpSp>
          <p:sp>
            <p:nvSpPr>
              <p:cNvPr id="85" name="Line 6">
                <a:extLst>
                  <a:ext uri="{FF2B5EF4-FFF2-40B4-BE49-F238E27FC236}">
                    <a16:creationId xmlns:a16="http://schemas.microsoft.com/office/drawing/2014/main" id="{26A2BDEA-5ECF-E68F-A267-3EDF0FCC5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76018" y="1771931"/>
                <a:ext cx="505465" cy="1228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6" name="Line 11">
                <a:extLst>
                  <a:ext uri="{FF2B5EF4-FFF2-40B4-BE49-F238E27FC236}">
                    <a16:creationId xmlns:a16="http://schemas.microsoft.com/office/drawing/2014/main" id="{FC8748B8-CB1E-330D-2C74-59AA03EEA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484164" y="405199"/>
                <a:ext cx="576606" cy="10791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7" name="Line 12">
                <a:extLst>
                  <a:ext uri="{FF2B5EF4-FFF2-40B4-BE49-F238E27FC236}">
                    <a16:creationId xmlns:a16="http://schemas.microsoft.com/office/drawing/2014/main" id="{C1C47334-3FB0-2467-668D-308677AE2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484164" y="1484394"/>
                <a:ext cx="1082071" cy="1456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8" name="Line 13">
                <a:extLst>
                  <a:ext uri="{FF2B5EF4-FFF2-40B4-BE49-F238E27FC236}">
                    <a16:creationId xmlns:a16="http://schemas.microsoft.com/office/drawing/2014/main" id="{C085A18B-6DA8-C287-FB7D-5D3721511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83042" y="1484394"/>
                <a:ext cx="2501122" cy="1019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1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17431" name="WordArt 16">
              <a:extLst>
                <a:ext uri="{FF2B5EF4-FFF2-40B4-BE49-F238E27FC236}">
                  <a16:creationId xmlns:a16="http://schemas.microsoft.com/office/drawing/2014/main" id="{3BD9EA0D-B3CF-BD17-9E2C-30E26F44B1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092229" y="4216648"/>
              <a:ext cx="1825351" cy="322354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○○◇◇㈱</a:t>
              </a:r>
            </a:p>
          </p:txBody>
        </p:sp>
        <p:sp>
          <p:nvSpPr>
            <p:cNvPr id="81" name="Rectangle 19">
              <a:extLst>
                <a:ext uri="{FF2B5EF4-FFF2-40B4-BE49-F238E27FC236}">
                  <a16:creationId xmlns:a16="http://schemas.microsoft.com/office/drawing/2014/main" id="{CCB1BCD1-6B96-0308-49CA-5BA1443160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47819">
              <a:off x="7673719" y="4227633"/>
              <a:ext cx="2680844" cy="795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875">
                <a:latin typeface="ＭＳ Ｐゴシック" panose="020B060007020508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433" name="WordArt 17">
              <a:extLst>
                <a:ext uri="{FF2B5EF4-FFF2-40B4-BE49-F238E27FC236}">
                  <a16:creationId xmlns:a16="http://schemas.microsoft.com/office/drawing/2014/main" id="{A7102DC7-D976-A6B9-F336-529169BBD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8047550" y="4490422"/>
              <a:ext cx="2232025" cy="504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愛知　太郎</a:t>
              </a:r>
            </a:p>
          </p:txBody>
        </p:sp>
        <p:sp>
          <p:nvSpPr>
            <p:cNvPr id="17434" name="WordArt 18">
              <a:extLst>
                <a:ext uri="{FF2B5EF4-FFF2-40B4-BE49-F238E27FC236}">
                  <a16:creationId xmlns:a16="http://schemas.microsoft.com/office/drawing/2014/main" id="{48FC098C-9B46-761F-233F-7222B5557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1320000">
              <a:off x="7977382" y="4283353"/>
              <a:ext cx="1980000" cy="216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283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Meiryo UI" panose="020B0604030504040204" pitchFamily="50" charset="-128"/>
                  <a:ea typeface="Meiryo UI" panose="020B0604030504040204" pitchFamily="50" charset="-128"/>
                </a:rPr>
                <a:t>あいち　　　たろう</a:t>
              </a:r>
            </a:p>
          </p:txBody>
        </p:sp>
      </p:grpSp>
      <p:sp>
        <p:nvSpPr>
          <p:cNvPr id="94" name="Text Box 31">
            <a:extLst>
              <a:ext uri="{FF2B5EF4-FFF2-40B4-BE49-F238E27FC236}">
                <a16:creationId xmlns:a16="http://schemas.microsoft.com/office/drawing/2014/main" id="{5B2DE17B-2914-D752-D16A-75B0E91AC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5" y="5359400"/>
            <a:ext cx="1528763" cy="812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4687" dirty="0">
                <a:solidFill>
                  <a:srgbClr val="0000FF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完成</a:t>
            </a:r>
            <a:endParaRPr lang="en-US" altLang="ja-JP" sz="4687" dirty="0">
              <a:solidFill>
                <a:srgbClr val="0000FF"/>
              </a:solidFill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A9B1F53E-A973-C616-A02F-E256751322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873375"/>
            <a:ext cx="28321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E137B419-1F1F-F814-94B8-5247DC1C64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3050" y="3629025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5885FE7C-3284-A7E2-CA28-8020203F0D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20838" y="2032000"/>
            <a:ext cx="28321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101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9" name="Text Box 25">
            <a:extLst>
              <a:ext uri="{FF2B5EF4-FFF2-40B4-BE49-F238E27FC236}">
                <a16:creationId xmlns:a16="http://schemas.microsoft.com/office/drawing/2014/main" id="{A9505CE4-8236-4EF4-0435-4183AF8FC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2636838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Text Box 25">
            <a:extLst>
              <a:ext uri="{FF2B5EF4-FFF2-40B4-BE49-F238E27FC236}">
                <a16:creationId xmlns:a16="http://schemas.microsoft.com/office/drawing/2014/main" id="{19444B3B-C091-DD9D-4A3A-50DA91189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1743075"/>
            <a:ext cx="915987" cy="4191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Text Box 25">
            <a:extLst>
              <a:ext uri="{FF2B5EF4-FFF2-40B4-BE49-F238E27FC236}">
                <a16:creationId xmlns:a16="http://schemas.microsoft.com/office/drawing/2014/main" id="{0A224CEC-EAA5-1152-8276-544CB1A63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8" y="3541713"/>
            <a:ext cx="915987" cy="4206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131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山折り</a:t>
            </a:r>
            <a:endParaRPr lang="ja-JP" altLang="en-US" sz="1023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Text Box 25">
            <a:extLst>
              <a:ext uri="{FF2B5EF4-FFF2-40B4-BE49-F238E27FC236}">
                <a16:creationId xmlns:a16="http://schemas.microsoft.com/office/drawing/2014/main" id="{8829C18C-464D-0BDB-FF09-B7D6DB64B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850" y="6223000"/>
            <a:ext cx="2325688" cy="3286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534" dirty="0">
                <a:latin typeface="ＭＳ Ｐゴシック" panose="020B0600070205080204" pitchFamily="50" charset="-128"/>
                <a:ea typeface="Meiryo UI" panose="020B0604030504040204" pitchFamily="50" charset="-128"/>
              </a:rPr>
              <a:t>開かないようテープ貼りを。</a:t>
            </a:r>
            <a:endParaRPr lang="en-US" altLang="ja-JP" sz="1534" dirty="0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7424" name="図 2">
            <a:extLst>
              <a:ext uri="{FF2B5EF4-FFF2-40B4-BE49-F238E27FC236}">
                <a16:creationId xmlns:a16="http://schemas.microsoft.com/office/drawing/2014/main" id="{28E2DBDD-E1BC-B5BA-0126-934B8DE75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72592" r="9825" b="12070"/>
          <a:stretch>
            <a:fillRect/>
          </a:stretch>
        </p:blipFill>
        <p:spPr bwMode="auto">
          <a:xfrm>
            <a:off x="5337175" y="1184275"/>
            <a:ext cx="3182938" cy="8747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 Box 3">
            <a:extLst>
              <a:ext uri="{FF2B5EF4-FFF2-40B4-BE49-F238E27FC236}">
                <a16:creationId xmlns:a16="http://schemas.microsoft.com/office/drawing/2014/main" id="{6D245C78-EEBB-65E8-1A59-612643280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713" y="398463"/>
            <a:ext cx="3889375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登録№をアンケート左上に</a:t>
            </a:r>
            <a:endParaRPr lang="en-US" altLang="ja-JP" sz="1846"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846">
                <a:latin typeface="ＭＳ Ｐゴシック" panose="020B0600070205080204" pitchFamily="50" charset="-128"/>
                <a:ea typeface="Meiryo UI" panose="020B0604030504040204" pitchFamily="50" charset="-128"/>
              </a:rPr>
              <a:t>　　　　　　　　　　　記入してください。</a:t>
            </a:r>
          </a:p>
        </p:txBody>
      </p:sp>
      <p:sp>
        <p:nvSpPr>
          <p:cNvPr id="4114" name="角丸四角形 6">
            <a:extLst>
              <a:ext uri="{FF2B5EF4-FFF2-40B4-BE49-F238E27FC236}">
                <a16:creationId xmlns:a16="http://schemas.microsoft.com/office/drawing/2014/main" id="{BB9EAE71-1E43-6433-7B77-62D593D3D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6988" y="1176338"/>
            <a:ext cx="1022350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42A2C0A-E379-A7ED-8BC0-1B641187B2D1}"/>
              </a:ext>
            </a:extLst>
          </p:cNvPr>
          <p:cNvCxnSpPr>
            <a:cxnSpLocks/>
          </p:cNvCxnSpPr>
          <p:nvPr/>
        </p:nvCxnSpPr>
        <p:spPr bwMode="auto">
          <a:xfrm flipH="1">
            <a:off x="5805488" y="1454150"/>
            <a:ext cx="2316162" cy="1165225"/>
          </a:xfrm>
          <a:prstGeom prst="straightConnector1">
            <a:avLst/>
          </a:prstGeom>
          <a:ln w="57150" cap="flat" cmpd="sng" algn="ctr">
            <a:solidFill>
              <a:srgbClr val="99CC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16" name="角丸四角形 45">
            <a:extLst>
              <a:ext uri="{FF2B5EF4-FFF2-40B4-BE49-F238E27FC236}">
                <a16:creationId xmlns:a16="http://schemas.microsoft.com/office/drawing/2014/main" id="{3CB39349-544B-00E4-8A3E-7BDDCDE9F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8713" y="2592388"/>
            <a:ext cx="830262" cy="322262"/>
          </a:xfrm>
          <a:prstGeom prst="roundRect">
            <a:avLst>
              <a:gd name="adj" fmla="val 16667"/>
            </a:avLst>
          </a:prstGeom>
          <a:noFill/>
          <a:ln w="76200" algn="ctr">
            <a:solidFill>
              <a:srgbClr val="99CCFF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ja-JP" altLang="en-US" sz="1292">
              <a:solidFill>
                <a:srgbClr val="000000"/>
              </a:solidFill>
            </a:endParaRPr>
          </a:p>
        </p:txBody>
      </p:sp>
      <p:sp>
        <p:nvSpPr>
          <p:cNvPr id="4117" name="テキスト ボックス 10">
            <a:extLst>
              <a:ext uri="{FF2B5EF4-FFF2-40B4-BE49-F238E27FC236}">
                <a16:creationId xmlns:a16="http://schemas.microsoft.com/office/drawing/2014/main" id="{87CA1CC2-3A4B-ACBA-6EE3-CB7FF94CA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3225" y="1228725"/>
            <a:ext cx="533400" cy="261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108">
                <a:ea typeface="HG丸ｺﾞｼｯｸM-PRO" panose="020F0600000000000000" pitchFamily="50" charset="-128"/>
              </a:rPr>
              <a:t>227</a:t>
            </a:r>
            <a:endParaRPr lang="ja-JP" altLang="en-US" sz="1108"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C2000A-05AA-43E3-94B7-3BDDB0B31F73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505405F-A596-E800-80A6-3D94A45758C7}"/>
              </a:ext>
            </a:extLst>
          </p:cNvPr>
          <p:cNvSpPr txBox="1"/>
          <p:nvPr/>
        </p:nvSpPr>
        <p:spPr>
          <a:xfrm>
            <a:off x="5220072" y="1916832"/>
            <a:ext cx="3300041" cy="280076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　明日のアンケートは</a:t>
            </a:r>
            <a:endParaRPr kumimoji="1" lang="en-US" altLang="ja-JP" dirty="0"/>
          </a:p>
          <a:p>
            <a:r>
              <a:rPr kumimoji="1" lang="ja-JP" altLang="en-US" dirty="0"/>
              <a:t>　　　フォームズで行います。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809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899591" y="188913"/>
            <a:ext cx="80650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P創英角ｺﾞｼｯｸUB" panose="020B0900000000000000" pitchFamily="50" charset="-128"/>
              </a:rPr>
              <a:t>Ｃコース研修「課題達成型ストーリー」</a:t>
            </a:r>
            <a:r>
              <a:rPr lang="ja-JP" altLang="en-US" sz="2400" dirty="0">
                <a:ea typeface="HG丸ｺﾞｼｯｸM-PRO" panose="020F0600000000000000" pitchFamily="50" charset="-128"/>
              </a:rPr>
              <a:t>を担当します、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dirty="0">
                <a:ea typeface="HG丸ｺﾞｼｯｸM-PRO" panose="020F0600000000000000" pitchFamily="50" charset="-128"/>
              </a:rPr>
              <a:t>会場世話人及びアドバイザーを紹介します。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2AA5C28-B934-A061-E325-E0F6D8AF2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367502"/>
              </p:ext>
            </p:extLst>
          </p:nvPr>
        </p:nvGraphicFramePr>
        <p:xfrm>
          <a:off x="918197" y="1574800"/>
          <a:ext cx="74888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281">
                  <a:extLst>
                    <a:ext uri="{9D8B030D-6E8A-4147-A177-3AD203B41FA5}">
                      <a16:colId xmlns:a16="http://schemas.microsoft.com/office/drawing/2014/main" val="1140031353"/>
                    </a:ext>
                  </a:extLst>
                </a:gridCol>
                <a:gridCol w="2356742">
                  <a:extLst>
                    <a:ext uri="{9D8B030D-6E8A-4147-A177-3AD203B41FA5}">
                      <a16:colId xmlns:a16="http://schemas.microsoft.com/office/drawing/2014/main" val="3365189461"/>
                    </a:ext>
                  </a:extLst>
                </a:gridCol>
                <a:gridCol w="4477809">
                  <a:extLst>
                    <a:ext uri="{9D8B030D-6E8A-4147-A177-3AD203B41FA5}">
                      <a16:colId xmlns:a16="http://schemas.microsoft.com/office/drawing/2014/main" val="1294661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会場世話人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　　渡部　副世話人（アイシン機工）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60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チーフアドバイザー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横畑　幹事（豊臣機工）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99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1G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水谷　幹事（日本特殊陶業）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191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2G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井上　幹事（大豊工業）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3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3G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熊谷　幹事（デンソー）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316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HG正楷書体-PRO" panose="03000600000000000000" pitchFamily="66" charset="-128"/>
                          <a:ea typeface="HG正楷書体-PRO" panose="03000600000000000000" pitchFamily="66" charset="-128"/>
                        </a:rPr>
                        <a:t>2G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正楷書体-PRO" panose="03000600000000000000" pitchFamily="66" charset="-128"/>
                        <a:ea typeface="HG正楷書体-PRO" panose="03000600000000000000" pitchFamily="66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サブアドバイザー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　　久米　幹事（アドヴィックス）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2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004843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0C648B-4A03-0079-31B9-D8AACAFB4C60}"/>
              </a:ext>
            </a:extLst>
          </p:cNvPr>
          <p:cNvSpPr txBox="1"/>
          <p:nvPr/>
        </p:nvSpPr>
        <p:spPr>
          <a:xfrm>
            <a:off x="-185254" y="-30163"/>
            <a:ext cx="370507" cy="36353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647E439-D3AF-49F6-123C-3E0A207018E3}"/>
              </a:ext>
            </a:extLst>
          </p:cNvPr>
          <p:cNvSpPr/>
          <p:nvPr/>
        </p:nvSpPr>
        <p:spPr bwMode="auto">
          <a:xfrm>
            <a:off x="2186006" y="4438666"/>
            <a:ext cx="4680520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5" name="Group 1068">
            <a:extLst>
              <a:ext uri="{FF2B5EF4-FFF2-40B4-BE49-F238E27FC236}">
                <a16:creationId xmlns:a16="http://schemas.microsoft.com/office/drawing/2014/main" id="{34AF5FB8-D210-D390-DFB2-A255F3793DCA}"/>
              </a:ext>
            </a:extLst>
          </p:cNvPr>
          <p:cNvGrpSpPr>
            <a:grpSpLocks/>
          </p:cNvGrpSpPr>
          <p:nvPr/>
        </p:nvGrpSpPr>
        <p:grpSpPr bwMode="auto">
          <a:xfrm>
            <a:off x="4009827" y="4581128"/>
            <a:ext cx="922213" cy="504056"/>
            <a:chOff x="1968" y="480"/>
            <a:chExt cx="1200" cy="1056"/>
          </a:xfrm>
        </p:grpSpPr>
        <p:sp>
          <p:nvSpPr>
            <p:cNvPr id="6" name="Rectangle 44">
              <a:extLst>
                <a:ext uri="{FF2B5EF4-FFF2-40B4-BE49-F238E27FC236}">
                  <a16:creationId xmlns:a16="http://schemas.microsoft.com/office/drawing/2014/main" id="{85929CE1-168F-E9FF-A463-18E1D3B01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480"/>
              <a:ext cx="1200" cy="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ja-JP" sz="900"/>
            </a:p>
          </p:txBody>
        </p:sp>
        <p:sp>
          <p:nvSpPr>
            <p:cNvPr id="7" name="Rectangle 45">
              <a:extLst>
                <a:ext uri="{FF2B5EF4-FFF2-40B4-BE49-F238E27FC236}">
                  <a16:creationId xmlns:a16="http://schemas.microsoft.com/office/drawing/2014/main" id="{53CAAEA0-1E98-DAE0-2208-8F84FE08E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912"/>
              <a:ext cx="192" cy="624"/>
            </a:xfrm>
            <a:prstGeom prst="rect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050">
                <a:latin typeface="Calibri" panose="020F0502020204030204" pitchFamily="34" charset="0"/>
              </a:endParaRPr>
            </a:p>
          </p:txBody>
        </p:sp>
        <p:sp>
          <p:nvSpPr>
            <p:cNvPr id="8" name="Rectangle 46">
              <a:extLst>
                <a:ext uri="{FF2B5EF4-FFF2-40B4-BE49-F238E27FC236}">
                  <a16:creationId xmlns:a16="http://schemas.microsoft.com/office/drawing/2014/main" id="{5C77F63D-833A-797C-48B2-2A21DE06B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961"/>
              <a:ext cx="97" cy="14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3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6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1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lang="ja-JP" altLang="en-US" sz="1050">
                <a:latin typeface="Calibri" panose="020F0502020204030204" pitchFamily="34" charset="0"/>
              </a:endParaRPr>
            </a:p>
          </p:txBody>
        </p:sp>
        <p:sp>
          <p:nvSpPr>
            <p:cNvPr id="9" name="Line 47">
              <a:extLst>
                <a:ext uri="{FF2B5EF4-FFF2-40B4-BE49-F238E27FC236}">
                  <a16:creationId xmlns:a16="http://schemas.microsoft.com/office/drawing/2014/main" id="{FA72633A-A209-3719-2971-D44F0A09CD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528"/>
              <a:ext cx="52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48">
              <a:extLst>
                <a:ext uri="{FF2B5EF4-FFF2-40B4-BE49-F238E27FC236}">
                  <a16:creationId xmlns:a16="http://schemas.microsoft.com/office/drawing/2014/main" id="{543615C1-EAD6-AAD3-ADCF-8FA3F121B5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528"/>
              <a:ext cx="62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" name="テキスト ボックス 14">
            <a:extLst>
              <a:ext uri="{FF2B5EF4-FFF2-40B4-BE49-F238E27FC236}">
                <a16:creationId xmlns:a16="http://schemas.microsoft.com/office/drawing/2014/main" id="{6B064ABC-8F32-9233-211C-DF30E27DC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3858" y="5210026"/>
            <a:ext cx="1173162" cy="307777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Ｇ</a:t>
            </a:r>
          </a:p>
        </p:txBody>
      </p:sp>
      <p:sp>
        <p:nvSpPr>
          <p:cNvPr id="12" name="テキスト ボックス 14">
            <a:extLst>
              <a:ext uri="{FF2B5EF4-FFF2-40B4-BE49-F238E27FC236}">
                <a16:creationId xmlns:a16="http://schemas.microsoft.com/office/drawing/2014/main" id="{6455D4AF-0CB9-6D7C-307F-D2C2B38B8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418" y="5192719"/>
            <a:ext cx="1173162" cy="307777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テキスト ボックス 14">
            <a:extLst>
              <a:ext uri="{FF2B5EF4-FFF2-40B4-BE49-F238E27FC236}">
                <a16:creationId xmlns:a16="http://schemas.microsoft.com/office/drawing/2014/main" id="{EC3995B0-890A-6123-CF44-499A180C2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3858" y="5767303"/>
            <a:ext cx="1173162" cy="307777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3G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6F1202F-5422-BEF9-142A-B316982055DA}"/>
              </a:ext>
            </a:extLst>
          </p:cNvPr>
          <p:cNvCxnSpPr/>
          <p:nvPr/>
        </p:nvCxnSpPr>
        <p:spPr>
          <a:xfrm>
            <a:off x="4788024" y="6263692"/>
            <a:ext cx="539394" cy="270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67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テキスト ボックス 1"/>
          <p:cNvSpPr txBox="1">
            <a:spLocks noChangeArrowheads="1"/>
          </p:cNvSpPr>
          <p:nvPr/>
        </p:nvSpPr>
        <p:spPr bwMode="auto">
          <a:xfrm>
            <a:off x="250825" y="2130425"/>
            <a:ext cx="85693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２．ポイント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「ＱＣサークル活動の基本」と「ＱＣ手法の活用」を講義･講話･ＧＤから学ぶ。</a:t>
            </a:r>
          </a:p>
        </p:txBody>
      </p:sp>
      <p:sp>
        <p:nvSpPr>
          <p:cNvPr id="7171" name="テキスト ボックス 4"/>
          <p:cNvSpPr txBox="1">
            <a:spLocks noChangeArrowheads="1"/>
          </p:cNvSpPr>
          <p:nvPr/>
        </p:nvSpPr>
        <p:spPr bwMode="auto">
          <a:xfrm>
            <a:off x="1619250" y="350838"/>
            <a:ext cx="4465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研修のねらいと心構え</a:t>
            </a:r>
          </a:p>
        </p:txBody>
      </p:sp>
      <p:sp>
        <p:nvSpPr>
          <p:cNvPr id="7172" name="テキスト ボックス 5"/>
          <p:cNvSpPr txBox="1">
            <a:spLocks noChangeArrowheads="1"/>
          </p:cNvSpPr>
          <p:nvPr/>
        </p:nvSpPr>
        <p:spPr bwMode="auto">
          <a:xfrm>
            <a:off x="250825" y="1052513"/>
            <a:ext cx="85693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１．ねらい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ＱＣサークル活動の基本を学び、他社の方々と討議や意見交換を行いながら、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解決策やそれにつながる情報･ヒントを見出す。</a:t>
            </a:r>
          </a:p>
        </p:txBody>
      </p:sp>
      <p:sp>
        <p:nvSpPr>
          <p:cNvPr id="7173" name="テキスト ボックス 6"/>
          <p:cNvSpPr txBox="1">
            <a:spLocks noChangeArrowheads="1"/>
          </p:cNvSpPr>
          <p:nvPr/>
        </p:nvSpPr>
        <p:spPr bwMode="auto">
          <a:xfrm>
            <a:off x="258763" y="4868863"/>
            <a:ext cx="85613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４．グループ意思決定の際の注意事項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グループとして充分議論を尽し、全員一致で結論･方向づけを行う。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少数意見は、気づきの観点から大切に議論する。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 各個人の考え方、実情を十分に理解、学ぶ事に心掛ける。</a:t>
            </a:r>
          </a:p>
        </p:txBody>
      </p:sp>
      <p:sp>
        <p:nvSpPr>
          <p:cNvPr id="7174" name="テキスト ボックス 7"/>
          <p:cNvSpPr txBox="1">
            <a:spLocks noChangeArrowheads="1"/>
          </p:cNvSpPr>
          <p:nvPr/>
        </p:nvSpPr>
        <p:spPr bwMode="auto">
          <a:xfrm>
            <a:off x="250825" y="2935288"/>
            <a:ext cx="856932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３．心構え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研修中は前向きに考え、「自ら進んで職場に持って帰れるものを見つけよう！」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進んで「新しい行動」を試してみる。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「開放的なコミュニケーション」を心掛ける。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 「気づいた事」を討議に生かす。</a:t>
            </a:r>
          </a:p>
        </p:txBody>
      </p:sp>
      <p:grpSp>
        <p:nvGrpSpPr>
          <p:cNvPr id="7175" name="Group 11"/>
          <p:cNvGrpSpPr>
            <a:grpSpLocks/>
          </p:cNvGrpSpPr>
          <p:nvPr/>
        </p:nvGrpSpPr>
        <p:grpSpPr bwMode="auto">
          <a:xfrm>
            <a:off x="512763" y="188913"/>
            <a:ext cx="738187" cy="755650"/>
            <a:chOff x="0" y="0"/>
            <a:chExt cx="1474" cy="1430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0" y="0"/>
              <a:ext cx="1201" cy="1211"/>
            </a:xfrm>
            <a:prstGeom prst="ellipse">
              <a:avLst/>
            </a:prstGeom>
            <a:solidFill>
              <a:srgbClr val="FFFFFF"/>
            </a:solidFill>
            <a:ln w="2286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850" y="802"/>
              <a:ext cx="624" cy="628"/>
            </a:xfrm>
            <a:prstGeom prst="rtTriangle">
              <a:avLst/>
            </a:prstGeom>
            <a:solidFill>
              <a:srgbClr val="FF0000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cs typeface="Times New Roman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E25E1D93-CC43-6E18-8D1B-109AC702D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7632848" cy="606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5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（１）Ｃコース スケジュール（全体）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47FA008-F6A5-2ACD-6C70-02BBCE8E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620688"/>
            <a:ext cx="7848872" cy="601633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05FFC2F-A387-05DC-E804-808AB301EBDB}"/>
              </a:ext>
            </a:extLst>
          </p:cNvPr>
          <p:cNvSpPr/>
          <p:nvPr/>
        </p:nvSpPr>
        <p:spPr>
          <a:xfrm>
            <a:off x="1079612" y="1196752"/>
            <a:ext cx="7524836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72172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HG丸ｺﾞｼｯｸM-PRO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4735</TotalTime>
  <Words>2954</Words>
  <Application>Microsoft Office PowerPoint</Application>
  <PresentationFormat>画面に合わせる (4:3)</PresentationFormat>
  <Paragraphs>347</Paragraphs>
  <Slides>45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45</vt:i4>
      </vt:variant>
    </vt:vector>
  </HeadingPairs>
  <TitlesOfParts>
    <vt:vector size="57" baseType="lpstr">
      <vt:lpstr>HGP創英角ｺﾞｼｯｸUB</vt:lpstr>
      <vt:lpstr>HG丸ｺﾞｼｯｸM-PRO</vt:lpstr>
      <vt:lpstr>HG正楷書体-PRO</vt:lpstr>
      <vt:lpstr>Meiryo UI</vt:lpstr>
      <vt:lpstr>ＭＳ Ｐゴシック</vt:lpstr>
      <vt:lpstr>ＭＳ ゴシック</vt:lpstr>
      <vt:lpstr>UD デジタル 教科書体 N-B</vt:lpstr>
      <vt:lpstr>游ゴシック</vt:lpstr>
      <vt:lpstr>Arial</vt:lpstr>
      <vt:lpstr>Calibri</vt:lpstr>
      <vt:lpstr>Times New Roman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 Ishikawa</dc:creator>
  <cp:lastModifiedBy>Iwase Yoichi／岩瀬　洋一／AI</cp:lastModifiedBy>
  <cp:revision>275</cp:revision>
  <cp:lastPrinted>2023-11-03T01:50:06Z</cp:lastPrinted>
  <dcterms:created xsi:type="dcterms:W3CDTF">1601-01-01T00:00:00Z</dcterms:created>
  <dcterms:modified xsi:type="dcterms:W3CDTF">2024-11-13T07:42:20Z</dcterms:modified>
</cp:coreProperties>
</file>