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8" r:id="rId1"/>
  </p:sldMasterIdLst>
  <p:notesMasterIdLst>
    <p:notesMasterId r:id="rId54"/>
  </p:notesMasterIdLst>
  <p:handoutMasterIdLst>
    <p:handoutMasterId r:id="rId55"/>
  </p:handoutMasterIdLst>
  <p:sldIdLst>
    <p:sldId id="474" r:id="rId2"/>
    <p:sldId id="353" r:id="rId3"/>
    <p:sldId id="354" r:id="rId4"/>
    <p:sldId id="554" r:id="rId5"/>
    <p:sldId id="693" r:id="rId6"/>
    <p:sldId id="605" r:id="rId7"/>
    <p:sldId id="489" r:id="rId8"/>
    <p:sldId id="497" r:id="rId9"/>
    <p:sldId id="557" r:id="rId10"/>
    <p:sldId id="501" r:id="rId11"/>
    <p:sldId id="609" r:id="rId12"/>
    <p:sldId id="515" r:id="rId13"/>
    <p:sldId id="611" r:id="rId14"/>
    <p:sldId id="503" r:id="rId15"/>
    <p:sldId id="504" r:id="rId16"/>
    <p:sldId id="599" r:id="rId17"/>
    <p:sldId id="600" r:id="rId18"/>
    <p:sldId id="595" r:id="rId19"/>
    <p:sldId id="397" r:id="rId20"/>
    <p:sldId id="398" r:id="rId21"/>
    <p:sldId id="399" r:id="rId22"/>
    <p:sldId id="400" r:id="rId23"/>
    <p:sldId id="401" r:id="rId24"/>
    <p:sldId id="402" r:id="rId25"/>
    <p:sldId id="403" r:id="rId26"/>
    <p:sldId id="404" r:id="rId27"/>
    <p:sldId id="405" r:id="rId28"/>
    <p:sldId id="406" r:id="rId29"/>
    <p:sldId id="407" r:id="rId30"/>
    <p:sldId id="408" r:id="rId31"/>
    <p:sldId id="409" r:id="rId32"/>
    <p:sldId id="410" r:id="rId33"/>
    <p:sldId id="411" r:id="rId34"/>
    <p:sldId id="412" r:id="rId35"/>
    <p:sldId id="413" r:id="rId36"/>
    <p:sldId id="414" r:id="rId37"/>
    <p:sldId id="415" r:id="rId38"/>
    <p:sldId id="416" r:id="rId39"/>
    <p:sldId id="417" r:id="rId40"/>
    <p:sldId id="418" r:id="rId41"/>
    <p:sldId id="419" r:id="rId42"/>
    <p:sldId id="420" r:id="rId43"/>
    <p:sldId id="421" r:id="rId44"/>
    <p:sldId id="422" r:id="rId45"/>
    <p:sldId id="423" r:id="rId46"/>
    <p:sldId id="424" r:id="rId47"/>
    <p:sldId id="425" r:id="rId48"/>
    <p:sldId id="426" r:id="rId49"/>
    <p:sldId id="427" r:id="rId50"/>
    <p:sldId id="428" r:id="rId51"/>
    <p:sldId id="694" r:id="rId52"/>
    <p:sldId id="258" r:id="rId53"/>
  </p:sldIdLst>
  <p:sldSz cx="9144000" cy="6858000" type="screen4x3"/>
  <p:notesSz cx="7104063"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F9400F0C-8A38-4635-B391-C87BBC619C98}">
          <p14:sldIdLst>
            <p14:sldId id="474"/>
            <p14:sldId id="353"/>
            <p14:sldId id="354"/>
            <p14:sldId id="554"/>
            <p14:sldId id="693"/>
            <p14:sldId id="605"/>
            <p14:sldId id="489"/>
            <p14:sldId id="497"/>
            <p14:sldId id="557"/>
            <p14:sldId id="501"/>
            <p14:sldId id="609"/>
            <p14:sldId id="515"/>
            <p14:sldId id="611"/>
            <p14:sldId id="503"/>
            <p14:sldId id="504"/>
            <p14:sldId id="599"/>
            <p14:sldId id="600"/>
            <p14:sldId id="595"/>
          </p14:sldIdLst>
        </p14:section>
        <p14:section name="タイトルなしのセクション" id="{13F3B3EB-F1A8-4507-8AF1-EE346915F80E}">
          <p14:sldIdLst>
            <p14:sldId id="397"/>
            <p14:sldId id="398"/>
            <p14:sldId id="399"/>
            <p14:sldId id="400"/>
            <p14:sldId id="401"/>
            <p14:sldId id="402"/>
            <p14:sldId id="403"/>
            <p14:sldId id="404"/>
            <p14:sldId id="405"/>
            <p14:sldId id="406"/>
            <p14:sldId id="407"/>
            <p14:sldId id="408"/>
            <p14:sldId id="409"/>
            <p14:sldId id="410"/>
            <p14:sldId id="411"/>
            <p14:sldId id="412"/>
            <p14:sldId id="413"/>
            <p14:sldId id="414"/>
            <p14:sldId id="415"/>
            <p14:sldId id="416"/>
            <p14:sldId id="417"/>
            <p14:sldId id="418"/>
            <p14:sldId id="419"/>
            <p14:sldId id="420"/>
            <p14:sldId id="421"/>
            <p14:sldId id="422"/>
            <p14:sldId id="423"/>
            <p14:sldId id="424"/>
            <p14:sldId id="425"/>
            <p14:sldId id="426"/>
            <p14:sldId id="427"/>
            <p14:sldId id="428"/>
            <p14:sldId id="694"/>
            <p14:sldId id="258"/>
          </p14:sldIdLst>
        </p14:section>
      </p14:sectionLst>
    </p:ex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CC"/>
    <a:srgbClr val="FFFF99"/>
    <a:srgbClr val="CCFFCC"/>
    <a:srgbClr val="003366"/>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35" autoAdjust="0"/>
    <p:restoredTop sz="94660"/>
  </p:normalViewPr>
  <p:slideViewPr>
    <p:cSldViewPr>
      <p:cViewPr varScale="1">
        <p:scale>
          <a:sx n="108" d="100"/>
          <a:sy n="108" d="100"/>
        </p:scale>
        <p:origin x="1890" y="108"/>
      </p:cViewPr>
      <p:guideLst>
        <p:guide orient="horz" pos="2880"/>
        <p:guide pos="2160"/>
      </p:guideLst>
    </p:cSldViewPr>
  </p:slideViewPr>
  <p:notesTextViewPr>
    <p:cViewPr>
      <p:scale>
        <a:sx n="100" d="100"/>
        <a:sy n="100" d="100"/>
      </p:scale>
      <p:origin x="0" y="0"/>
    </p:cViewPr>
  </p:notesTextViewPr>
  <p:notesViewPr>
    <p:cSldViewPr>
      <p:cViewPr varScale="1">
        <p:scale>
          <a:sx n="45" d="100"/>
          <a:sy n="45" d="100"/>
        </p:scale>
        <p:origin x="2796"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46BABAD-FD86-D73A-4CCD-8288A8ACC3CD}"/>
              </a:ext>
            </a:extLst>
          </p:cNvPr>
          <p:cNvSpPr>
            <a:spLocks noGrp="1"/>
          </p:cNvSpPr>
          <p:nvPr>
            <p:ph type="sldNum" sz="quarter" idx="3"/>
          </p:nvPr>
        </p:nvSpPr>
        <p:spPr>
          <a:xfrm>
            <a:off x="2012950" y="9613106"/>
            <a:ext cx="3078162" cy="512763"/>
          </a:xfrm>
          <a:prstGeom prst="rect">
            <a:avLst/>
          </a:prstGeom>
        </p:spPr>
        <p:txBody>
          <a:bodyPr vert="horz" lIns="91440" tIns="45720" rIns="91440" bIns="45720" rtlCol="0" anchor="ctr" anchorCtr="1"/>
          <a:lstStyle>
            <a:lvl1pPr algn="r">
              <a:defRPr sz="1200"/>
            </a:lvl1pPr>
          </a:lstStyle>
          <a:p>
            <a:fld id="{D9A1F223-F45E-4767-BB39-3AFFFEA19A34}" type="slidenum">
              <a:rPr kumimoji="1" lang="ja-JP" altLang="en-US" sz="1600" smtClean="0"/>
              <a:t>‹#›</a:t>
            </a:fld>
            <a:endParaRPr kumimoji="1" lang="ja-JP" altLang="en-US" dirty="0"/>
          </a:p>
        </p:txBody>
      </p:sp>
    </p:spTree>
    <p:extLst>
      <p:ext uri="{BB962C8B-B14F-4D97-AF65-F5344CB8AC3E}">
        <p14:creationId xmlns:p14="http://schemas.microsoft.com/office/powerpoint/2010/main" val="28561659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8427" cy="514100"/>
          </a:xfrm>
          <a:prstGeom prst="rect">
            <a:avLst/>
          </a:prstGeom>
        </p:spPr>
        <p:txBody>
          <a:bodyPr vert="horz" lIns="99075" tIns="49538" rIns="99075" bIns="49538"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4403" y="0"/>
            <a:ext cx="3078427" cy="514100"/>
          </a:xfrm>
          <a:prstGeom prst="rect">
            <a:avLst/>
          </a:prstGeom>
        </p:spPr>
        <p:txBody>
          <a:bodyPr vert="horz" lIns="99075" tIns="49538" rIns="99075" bIns="49538" rtlCol="0"/>
          <a:lstStyle>
            <a:lvl1pPr algn="r">
              <a:defRPr sz="1300"/>
            </a:lvl1pPr>
          </a:lstStyle>
          <a:p>
            <a:fld id="{796BDBBB-DCD8-480E-8161-28A58965A67F}" type="datetimeFigureOut">
              <a:rPr kumimoji="1" lang="ja-JP" altLang="en-US" smtClean="0"/>
              <a:t>2024/11/15</a:t>
            </a:fld>
            <a:endParaRPr kumimoji="1" lang="ja-JP" altLang="en-US"/>
          </a:p>
        </p:txBody>
      </p:sp>
      <p:sp>
        <p:nvSpPr>
          <p:cNvPr id="4" name="スライド イメージ プレースホルダー 3"/>
          <p:cNvSpPr>
            <a:spLocks noGrp="1" noRot="1" noChangeAspect="1"/>
          </p:cNvSpPr>
          <p:nvPr>
            <p:ph type="sldImg" idx="2"/>
          </p:nvPr>
        </p:nvSpPr>
        <p:spPr>
          <a:xfrm>
            <a:off x="1247775" y="1277938"/>
            <a:ext cx="4608513" cy="3455987"/>
          </a:xfrm>
          <a:prstGeom prst="rect">
            <a:avLst/>
          </a:prstGeom>
          <a:noFill/>
          <a:ln w="12700">
            <a:solidFill>
              <a:prstClr val="black"/>
            </a:solidFill>
          </a:ln>
        </p:spPr>
        <p:txBody>
          <a:bodyPr vert="horz" lIns="99075" tIns="49538" rIns="99075" bIns="49538" rtlCol="0" anchor="ctr"/>
          <a:lstStyle/>
          <a:p>
            <a:endParaRPr lang="ja-JP" altLang="en-US"/>
          </a:p>
        </p:txBody>
      </p:sp>
      <p:sp>
        <p:nvSpPr>
          <p:cNvPr id="5" name="ノート プレースホルダー 4"/>
          <p:cNvSpPr>
            <a:spLocks noGrp="1"/>
          </p:cNvSpPr>
          <p:nvPr>
            <p:ph type="body" sz="quarter" idx="3"/>
          </p:nvPr>
        </p:nvSpPr>
        <p:spPr>
          <a:xfrm>
            <a:off x="710407" y="4925408"/>
            <a:ext cx="5683250" cy="4029878"/>
          </a:xfrm>
          <a:prstGeom prst="rect">
            <a:avLst/>
          </a:prstGeom>
        </p:spPr>
        <p:txBody>
          <a:bodyPr vert="horz" lIns="99075" tIns="49538" rIns="99075" bIns="4953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720515"/>
            <a:ext cx="3078427" cy="514099"/>
          </a:xfrm>
          <a:prstGeom prst="rect">
            <a:avLst/>
          </a:prstGeom>
        </p:spPr>
        <p:txBody>
          <a:bodyPr vert="horz" lIns="99075" tIns="49538" rIns="99075" bIns="4953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4403" y="9720515"/>
            <a:ext cx="3078427" cy="514099"/>
          </a:xfrm>
          <a:prstGeom prst="rect">
            <a:avLst/>
          </a:prstGeom>
        </p:spPr>
        <p:txBody>
          <a:bodyPr vert="horz" lIns="99075" tIns="49538" rIns="99075" bIns="49538" rtlCol="0" anchor="b"/>
          <a:lstStyle>
            <a:lvl1pPr algn="r">
              <a:defRPr sz="1300"/>
            </a:lvl1pPr>
          </a:lstStyle>
          <a:p>
            <a:fld id="{0662EDAF-75D2-4AB0-90FA-62637DEB928A}" type="slidenum">
              <a:rPr kumimoji="1" lang="ja-JP" altLang="en-US" smtClean="0"/>
              <a:t>‹#›</a:t>
            </a:fld>
            <a:endParaRPr kumimoji="1" lang="ja-JP" altLang="en-US"/>
          </a:p>
        </p:txBody>
      </p:sp>
    </p:spTree>
    <p:extLst>
      <p:ext uri="{BB962C8B-B14F-4D97-AF65-F5344CB8AC3E}">
        <p14:creationId xmlns:p14="http://schemas.microsoft.com/office/powerpoint/2010/main" val="126067840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ー 1"/>
          <p:cNvSpPr>
            <a:spLocks noGrp="1" noRot="1" noChangeAspect="1" noTextEdit="1"/>
          </p:cNvSpPr>
          <p:nvPr>
            <p:ph type="sldImg"/>
          </p:nvPr>
        </p:nvSpPr>
        <p:spPr>
          <a:ln/>
        </p:spPr>
      </p:sp>
      <p:sp>
        <p:nvSpPr>
          <p:cNvPr id="68611" name="ノート プレースホルダー 2"/>
          <p:cNvSpPr>
            <a:spLocks noGrp="1"/>
          </p:cNvSpPr>
          <p:nvPr>
            <p:ph type="body" idx="1"/>
          </p:nvPr>
        </p:nvSpPr>
        <p:spPr>
          <a:noFill/>
        </p:spPr>
        <p:txBody>
          <a:bodyPr/>
          <a:lstStyle/>
          <a:p>
            <a:pPr eaLnBrk="1" hangingPunct="1"/>
            <a:endParaRPr lang="ja-JP" altLang="en-US"/>
          </a:p>
        </p:txBody>
      </p:sp>
      <p:sp>
        <p:nvSpPr>
          <p:cNvPr id="68612" name="スライド番号プレースホルダー 4"/>
          <p:cNvSpPr>
            <a:spLocks noGrp="1"/>
          </p:cNvSpPr>
          <p:nvPr>
            <p:ph type="sldNum" sz="quarter" idx="5"/>
          </p:nvPr>
        </p:nvSpPr>
        <p:spPr>
          <a:noFill/>
        </p:spPr>
        <p:txBody>
          <a:bodyPr/>
          <a:lstStyle>
            <a:lvl1pPr eaLnBrk="0" hangingPunct="0">
              <a:defRPr kumimoji="1" sz="4000">
                <a:solidFill>
                  <a:srgbClr val="800000"/>
                </a:solidFill>
                <a:latin typeface="Times New Roman" pitchFamily="18" charset="0"/>
                <a:ea typeface="ＭＳ Ｐゴシック" pitchFamily="50" charset="-128"/>
              </a:defRPr>
            </a:lvl1pPr>
            <a:lvl2pPr marL="749353" indent="-288213" eaLnBrk="0" hangingPunct="0">
              <a:defRPr kumimoji="1" sz="4000">
                <a:solidFill>
                  <a:srgbClr val="800000"/>
                </a:solidFill>
                <a:latin typeface="Times New Roman" pitchFamily="18" charset="0"/>
                <a:ea typeface="ＭＳ Ｐゴシック" pitchFamily="50" charset="-128"/>
              </a:defRPr>
            </a:lvl2pPr>
            <a:lvl3pPr marL="1152851" indent="-230570" eaLnBrk="0" hangingPunct="0">
              <a:defRPr kumimoji="1" sz="4000">
                <a:solidFill>
                  <a:srgbClr val="800000"/>
                </a:solidFill>
                <a:latin typeface="Times New Roman" pitchFamily="18" charset="0"/>
                <a:ea typeface="ＭＳ Ｐゴシック" pitchFamily="50" charset="-128"/>
              </a:defRPr>
            </a:lvl3pPr>
            <a:lvl4pPr marL="1613991" indent="-230570" eaLnBrk="0" hangingPunct="0">
              <a:defRPr kumimoji="1" sz="4000">
                <a:solidFill>
                  <a:srgbClr val="800000"/>
                </a:solidFill>
                <a:latin typeface="Times New Roman" pitchFamily="18" charset="0"/>
                <a:ea typeface="ＭＳ Ｐゴシック" pitchFamily="50" charset="-128"/>
              </a:defRPr>
            </a:lvl4pPr>
            <a:lvl5pPr marL="2075131" indent="-230570" eaLnBrk="0" hangingPunct="0">
              <a:defRPr kumimoji="1" sz="4000">
                <a:solidFill>
                  <a:srgbClr val="800000"/>
                </a:solidFill>
                <a:latin typeface="Times New Roman" pitchFamily="18" charset="0"/>
                <a:ea typeface="ＭＳ Ｐゴシック" pitchFamily="50" charset="-128"/>
              </a:defRPr>
            </a:lvl5pPr>
            <a:lvl6pPr marL="2536272" indent="-230570" eaLnBrk="0" fontAlgn="base" hangingPunct="0">
              <a:spcBef>
                <a:spcPct val="0"/>
              </a:spcBef>
              <a:spcAft>
                <a:spcPct val="0"/>
              </a:spcAft>
              <a:defRPr kumimoji="1" sz="4000">
                <a:solidFill>
                  <a:srgbClr val="800000"/>
                </a:solidFill>
                <a:latin typeface="Times New Roman" pitchFamily="18" charset="0"/>
                <a:ea typeface="ＭＳ Ｐゴシック" pitchFamily="50" charset="-128"/>
              </a:defRPr>
            </a:lvl6pPr>
            <a:lvl7pPr marL="2997412" indent="-230570" eaLnBrk="0" fontAlgn="base" hangingPunct="0">
              <a:spcBef>
                <a:spcPct val="0"/>
              </a:spcBef>
              <a:spcAft>
                <a:spcPct val="0"/>
              </a:spcAft>
              <a:defRPr kumimoji="1" sz="4000">
                <a:solidFill>
                  <a:srgbClr val="800000"/>
                </a:solidFill>
                <a:latin typeface="Times New Roman" pitchFamily="18" charset="0"/>
                <a:ea typeface="ＭＳ Ｐゴシック" pitchFamily="50" charset="-128"/>
              </a:defRPr>
            </a:lvl7pPr>
            <a:lvl8pPr marL="3458553" indent="-230570" eaLnBrk="0" fontAlgn="base" hangingPunct="0">
              <a:spcBef>
                <a:spcPct val="0"/>
              </a:spcBef>
              <a:spcAft>
                <a:spcPct val="0"/>
              </a:spcAft>
              <a:defRPr kumimoji="1" sz="4000">
                <a:solidFill>
                  <a:srgbClr val="800000"/>
                </a:solidFill>
                <a:latin typeface="Times New Roman" pitchFamily="18" charset="0"/>
                <a:ea typeface="ＭＳ Ｐゴシック" pitchFamily="50" charset="-128"/>
              </a:defRPr>
            </a:lvl8pPr>
            <a:lvl9pPr marL="3919693" indent="-230570" eaLnBrk="0" fontAlgn="base" hangingPunct="0">
              <a:spcBef>
                <a:spcPct val="0"/>
              </a:spcBef>
              <a:spcAft>
                <a:spcPct val="0"/>
              </a:spcAft>
              <a:defRPr kumimoji="1" sz="4000">
                <a:solidFill>
                  <a:srgbClr val="800000"/>
                </a:solidFill>
                <a:latin typeface="Times New Roman" pitchFamily="18" charset="0"/>
                <a:ea typeface="ＭＳ Ｐゴシック" pitchFamily="50" charset="-128"/>
              </a:defRPr>
            </a:lvl9pPr>
          </a:lstStyle>
          <a:p>
            <a:pPr eaLnBrk="1" hangingPunct="1"/>
            <a:fld id="{08811ECA-A482-421B-9BA2-9F781DCA7F89}" type="slidenum">
              <a:rPr lang="en-US" altLang="ja-JP" sz="1200">
                <a:solidFill>
                  <a:srgbClr val="000000"/>
                </a:solidFill>
              </a:rPr>
              <a:pPr eaLnBrk="1" hangingPunct="1"/>
              <a:t>1</a:t>
            </a:fld>
            <a:endParaRPr lang="en-US" altLang="ja-JP" sz="120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 イメージ プレースホルダー 1">
            <a:extLst>
              <a:ext uri="{FF2B5EF4-FFF2-40B4-BE49-F238E27FC236}">
                <a16:creationId xmlns:a16="http://schemas.microsoft.com/office/drawing/2014/main" id="{B78FF14F-0FBF-F611-7BA2-F09E8BFCA048}"/>
              </a:ext>
            </a:extLst>
          </p:cNvPr>
          <p:cNvSpPr>
            <a:spLocks noGrp="1" noRot="1" noChangeAspect="1" noChangeArrowheads="1" noTextEdit="1"/>
          </p:cNvSpPr>
          <p:nvPr>
            <p:ph type="sldImg"/>
          </p:nvPr>
        </p:nvSpPr>
        <p:spPr>
          <a:ln/>
        </p:spPr>
      </p:sp>
      <p:sp>
        <p:nvSpPr>
          <p:cNvPr id="45059" name="ノート プレースホルダー 2">
            <a:extLst>
              <a:ext uri="{FF2B5EF4-FFF2-40B4-BE49-F238E27FC236}">
                <a16:creationId xmlns:a16="http://schemas.microsoft.com/office/drawing/2014/main" id="{C2DC455E-BC55-CFD1-B7D3-B16A58A11E5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3819E9-A807-5A00-2375-D16664F4D19C}"/>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F73905E-E91D-74C0-059C-0E3A244E04D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F2DBF87-8DB8-1118-98FC-7B64325019F1}"/>
              </a:ext>
            </a:extLst>
          </p:cNvPr>
          <p:cNvSpPr>
            <a:spLocks noGrp="1"/>
          </p:cNvSpPr>
          <p:nvPr>
            <p:ph type="dt" sz="half" idx="10"/>
          </p:nvPr>
        </p:nvSpPr>
        <p:spPr/>
        <p:txBody>
          <a:bodyPr/>
          <a:lstStyle/>
          <a:p>
            <a:endParaRPr lang="en-US"/>
          </a:p>
        </p:txBody>
      </p:sp>
      <p:sp>
        <p:nvSpPr>
          <p:cNvPr id="5" name="フッター プレースホルダー 4">
            <a:extLst>
              <a:ext uri="{FF2B5EF4-FFF2-40B4-BE49-F238E27FC236}">
                <a16:creationId xmlns:a16="http://schemas.microsoft.com/office/drawing/2014/main" id="{878AD652-1E3B-3761-9942-CE8AFF5F8A19}"/>
              </a:ext>
            </a:extLst>
          </p:cNvPr>
          <p:cNvSpPr>
            <a:spLocks noGrp="1"/>
          </p:cNvSpPr>
          <p:nvPr>
            <p:ph type="ftr" sz="quarter" idx="11"/>
          </p:nvPr>
        </p:nvSpPr>
        <p:spPr/>
        <p:txBody>
          <a:bodyPr/>
          <a:lstStyle/>
          <a:p>
            <a:endParaRPr lang="ja-JP" altLang="en-US"/>
          </a:p>
        </p:txBody>
      </p:sp>
      <p:sp>
        <p:nvSpPr>
          <p:cNvPr id="6" name="スライド番号プレースホルダー 5">
            <a:extLst>
              <a:ext uri="{FF2B5EF4-FFF2-40B4-BE49-F238E27FC236}">
                <a16:creationId xmlns:a16="http://schemas.microsoft.com/office/drawing/2014/main" id="{641EF7B0-5743-E809-CA94-54B1A7FB0688}"/>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56342472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D8004B-9A0B-2430-36E2-AD6AA4BA1F4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8F695DA-F609-F986-A088-65EA0CC4BF1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E61377E-0D4F-C9AA-9B9D-E5D48DA103BA}"/>
              </a:ext>
            </a:extLst>
          </p:cNvPr>
          <p:cNvSpPr>
            <a:spLocks noGrp="1"/>
          </p:cNvSpPr>
          <p:nvPr>
            <p:ph type="dt" sz="half" idx="10"/>
          </p:nvPr>
        </p:nvSpPr>
        <p:spPr/>
        <p:txBody>
          <a:bodyPr/>
          <a:lstStyle/>
          <a:p>
            <a:endParaRPr lang="en-US"/>
          </a:p>
        </p:txBody>
      </p:sp>
      <p:sp>
        <p:nvSpPr>
          <p:cNvPr id="5" name="フッター プレースホルダー 4">
            <a:extLst>
              <a:ext uri="{FF2B5EF4-FFF2-40B4-BE49-F238E27FC236}">
                <a16:creationId xmlns:a16="http://schemas.microsoft.com/office/drawing/2014/main" id="{8A55DBE9-EC47-46B0-8D54-EA4DB032F910}"/>
              </a:ext>
            </a:extLst>
          </p:cNvPr>
          <p:cNvSpPr>
            <a:spLocks noGrp="1"/>
          </p:cNvSpPr>
          <p:nvPr>
            <p:ph type="ftr" sz="quarter" idx="11"/>
          </p:nvPr>
        </p:nvSpPr>
        <p:spPr/>
        <p:txBody>
          <a:bodyPr/>
          <a:lstStyle/>
          <a:p>
            <a:endParaRPr lang="ja-JP" altLang="en-US"/>
          </a:p>
        </p:txBody>
      </p:sp>
      <p:sp>
        <p:nvSpPr>
          <p:cNvPr id="6" name="スライド番号プレースホルダー 5">
            <a:extLst>
              <a:ext uri="{FF2B5EF4-FFF2-40B4-BE49-F238E27FC236}">
                <a16:creationId xmlns:a16="http://schemas.microsoft.com/office/drawing/2014/main" id="{02172300-3BB8-8F3D-5AD3-D92511573FDE}"/>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7769002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56F1F88-1E11-BEBD-102C-D77BF48601ED}"/>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FCBF5EB-52AC-2E4F-265E-4B0747BCF8B6}"/>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46E2B5-B9FF-070C-A2F7-8573BFB41909}"/>
              </a:ext>
            </a:extLst>
          </p:cNvPr>
          <p:cNvSpPr>
            <a:spLocks noGrp="1"/>
          </p:cNvSpPr>
          <p:nvPr>
            <p:ph type="dt" sz="half" idx="10"/>
          </p:nvPr>
        </p:nvSpPr>
        <p:spPr/>
        <p:txBody>
          <a:bodyPr/>
          <a:lstStyle/>
          <a:p>
            <a:endParaRPr lang="en-US"/>
          </a:p>
        </p:txBody>
      </p:sp>
      <p:sp>
        <p:nvSpPr>
          <p:cNvPr id="5" name="フッター プレースホルダー 4">
            <a:extLst>
              <a:ext uri="{FF2B5EF4-FFF2-40B4-BE49-F238E27FC236}">
                <a16:creationId xmlns:a16="http://schemas.microsoft.com/office/drawing/2014/main" id="{D6F7BBF2-E29C-2411-13E8-A12F24799CE7}"/>
              </a:ext>
            </a:extLst>
          </p:cNvPr>
          <p:cNvSpPr>
            <a:spLocks noGrp="1"/>
          </p:cNvSpPr>
          <p:nvPr>
            <p:ph type="ftr" sz="quarter" idx="11"/>
          </p:nvPr>
        </p:nvSpPr>
        <p:spPr/>
        <p:txBody>
          <a:bodyPr/>
          <a:lstStyle/>
          <a:p>
            <a:endParaRPr lang="ja-JP" altLang="en-US"/>
          </a:p>
        </p:txBody>
      </p:sp>
      <p:sp>
        <p:nvSpPr>
          <p:cNvPr id="6" name="スライド番号プレースホルダー 5">
            <a:extLst>
              <a:ext uri="{FF2B5EF4-FFF2-40B4-BE49-F238E27FC236}">
                <a16:creationId xmlns:a16="http://schemas.microsoft.com/office/drawing/2014/main" id="{F22723A4-0648-18AE-DA33-25ED23909A7B}"/>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127360222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FF2F78-53B7-B108-EED5-3FCBA9A4A30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00F1497-6226-2090-7EF9-3F93B022468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4A163AE-A76A-6A3E-DA5C-1FE40F84D591}"/>
              </a:ext>
            </a:extLst>
          </p:cNvPr>
          <p:cNvSpPr>
            <a:spLocks noGrp="1"/>
          </p:cNvSpPr>
          <p:nvPr>
            <p:ph type="dt" sz="half" idx="10"/>
          </p:nvPr>
        </p:nvSpPr>
        <p:spPr/>
        <p:txBody>
          <a:bodyPr/>
          <a:lstStyle/>
          <a:p>
            <a:pPr>
              <a:defRPr/>
            </a:pPr>
            <a:endParaRPr lang="en-US" altLang="ja-JP"/>
          </a:p>
        </p:txBody>
      </p:sp>
      <p:sp>
        <p:nvSpPr>
          <p:cNvPr id="5" name="フッター プレースホルダー 4">
            <a:extLst>
              <a:ext uri="{FF2B5EF4-FFF2-40B4-BE49-F238E27FC236}">
                <a16:creationId xmlns:a16="http://schemas.microsoft.com/office/drawing/2014/main" id="{C596ACC7-D908-78F9-A0A8-F57F3ED9F8CD}"/>
              </a:ext>
            </a:extLst>
          </p:cNvPr>
          <p:cNvSpPr>
            <a:spLocks noGrp="1"/>
          </p:cNvSpPr>
          <p:nvPr>
            <p:ph type="ftr" sz="quarter" idx="11"/>
          </p:nvPr>
        </p:nvSpPr>
        <p:spPr/>
        <p:txBody>
          <a:bodyPr/>
          <a:lstStyle/>
          <a:p>
            <a:pPr>
              <a:defRPr/>
            </a:pPr>
            <a:endParaRPr lang="en-US" altLang="ja-JP"/>
          </a:p>
        </p:txBody>
      </p:sp>
      <p:sp>
        <p:nvSpPr>
          <p:cNvPr id="6" name="スライド番号プレースホルダー 5">
            <a:extLst>
              <a:ext uri="{FF2B5EF4-FFF2-40B4-BE49-F238E27FC236}">
                <a16:creationId xmlns:a16="http://schemas.microsoft.com/office/drawing/2014/main" id="{9B60C460-A5AD-48CC-2924-B3B2DFEB3059}"/>
              </a:ext>
            </a:extLst>
          </p:cNvPr>
          <p:cNvSpPr>
            <a:spLocks noGrp="1"/>
          </p:cNvSpPr>
          <p:nvPr>
            <p:ph type="sldNum" sz="quarter" idx="12"/>
          </p:nvPr>
        </p:nvSpPr>
        <p:spPr/>
        <p:txBody>
          <a:bodyPr/>
          <a:lstStyle/>
          <a:p>
            <a:pPr>
              <a:defRPr/>
            </a:pPr>
            <a:fld id="{7ABF323F-91D2-4613-98F0-15D241A2E5D8}" type="slidenum">
              <a:rPr lang="en-US" altLang="ja-JP" smtClean="0"/>
              <a:pPr>
                <a:defRPr/>
              </a:pPr>
              <a:t>‹#›</a:t>
            </a:fld>
            <a:endParaRPr lang="en-US" altLang="ja-JP"/>
          </a:p>
        </p:txBody>
      </p:sp>
    </p:spTree>
    <p:extLst>
      <p:ext uri="{BB962C8B-B14F-4D97-AF65-F5344CB8AC3E}">
        <p14:creationId xmlns:p14="http://schemas.microsoft.com/office/powerpoint/2010/main" val="89767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97B023-1DF0-3A23-9399-481164AE08C9}"/>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D90DCDC-5FAD-FFCF-C990-554014F4F718}"/>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559210E-315C-B805-1E33-B8E28E0E2B9A}"/>
              </a:ext>
            </a:extLst>
          </p:cNvPr>
          <p:cNvSpPr>
            <a:spLocks noGrp="1"/>
          </p:cNvSpPr>
          <p:nvPr>
            <p:ph type="dt" sz="half" idx="10"/>
          </p:nvPr>
        </p:nvSpPr>
        <p:spPr/>
        <p:txBody>
          <a:bodyPr/>
          <a:lstStyle/>
          <a:p>
            <a:endParaRPr lang="en-US"/>
          </a:p>
        </p:txBody>
      </p:sp>
      <p:sp>
        <p:nvSpPr>
          <p:cNvPr id="5" name="フッター プレースホルダー 4">
            <a:extLst>
              <a:ext uri="{FF2B5EF4-FFF2-40B4-BE49-F238E27FC236}">
                <a16:creationId xmlns:a16="http://schemas.microsoft.com/office/drawing/2014/main" id="{E15C4A99-848E-0CBA-FCEF-B2263AE44334}"/>
              </a:ext>
            </a:extLst>
          </p:cNvPr>
          <p:cNvSpPr>
            <a:spLocks noGrp="1"/>
          </p:cNvSpPr>
          <p:nvPr>
            <p:ph type="ftr" sz="quarter" idx="11"/>
          </p:nvPr>
        </p:nvSpPr>
        <p:spPr/>
        <p:txBody>
          <a:bodyPr/>
          <a:lstStyle/>
          <a:p>
            <a:endParaRPr lang="ja-JP" altLang="en-US"/>
          </a:p>
        </p:txBody>
      </p:sp>
      <p:sp>
        <p:nvSpPr>
          <p:cNvPr id="6" name="スライド番号プレースホルダー 5">
            <a:extLst>
              <a:ext uri="{FF2B5EF4-FFF2-40B4-BE49-F238E27FC236}">
                <a16:creationId xmlns:a16="http://schemas.microsoft.com/office/drawing/2014/main" id="{BC8719C3-4193-349B-BECB-902110B171BA}"/>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336657467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958AA-87E1-016C-FAFD-4B4EA0E81FF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AC18D3-9615-29CB-01CA-8C1F554C7A75}"/>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D8A61B2-2F18-C824-458D-8E936083543D}"/>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DF31B6F-DB6A-A6C5-E39D-F0ACFA685095}"/>
              </a:ext>
            </a:extLst>
          </p:cNvPr>
          <p:cNvSpPr>
            <a:spLocks noGrp="1"/>
          </p:cNvSpPr>
          <p:nvPr>
            <p:ph type="dt" sz="half" idx="10"/>
          </p:nvPr>
        </p:nvSpPr>
        <p:spPr/>
        <p:txBody>
          <a:bodyPr/>
          <a:lstStyle/>
          <a:p>
            <a:endParaRPr lang="en-US"/>
          </a:p>
        </p:txBody>
      </p:sp>
      <p:sp>
        <p:nvSpPr>
          <p:cNvPr id="6" name="フッター プレースホルダー 5">
            <a:extLst>
              <a:ext uri="{FF2B5EF4-FFF2-40B4-BE49-F238E27FC236}">
                <a16:creationId xmlns:a16="http://schemas.microsoft.com/office/drawing/2014/main" id="{C1A9E487-AFAD-CC1A-2F5F-DAB04FD0C6CE}"/>
              </a:ext>
            </a:extLst>
          </p:cNvPr>
          <p:cNvSpPr>
            <a:spLocks noGrp="1"/>
          </p:cNvSpPr>
          <p:nvPr>
            <p:ph type="ftr" sz="quarter" idx="11"/>
          </p:nvPr>
        </p:nvSpPr>
        <p:spPr/>
        <p:txBody>
          <a:bodyPr/>
          <a:lstStyle/>
          <a:p>
            <a:endParaRPr lang="ja-JP" altLang="en-US"/>
          </a:p>
        </p:txBody>
      </p:sp>
      <p:sp>
        <p:nvSpPr>
          <p:cNvPr id="7" name="スライド番号プレースホルダー 6">
            <a:extLst>
              <a:ext uri="{FF2B5EF4-FFF2-40B4-BE49-F238E27FC236}">
                <a16:creationId xmlns:a16="http://schemas.microsoft.com/office/drawing/2014/main" id="{A39A5B76-FA51-D163-11C7-02100DA1D5B4}"/>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216271957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55FFC0-EFE5-387B-CF64-E08ECCBA6B08}"/>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3DCC753-72FA-7EC8-A07E-4D9107727CE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F850566-D597-E9E8-92B0-24E965D32EB1}"/>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AE6662A-16C9-FE46-AC69-5A264FCC3E9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427A281-A2C2-C5F0-502C-CA3F01ACA6C7}"/>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3FEF031-301B-9322-AF12-FDD9AB943BA5}"/>
              </a:ext>
            </a:extLst>
          </p:cNvPr>
          <p:cNvSpPr>
            <a:spLocks noGrp="1"/>
          </p:cNvSpPr>
          <p:nvPr>
            <p:ph type="dt" sz="half" idx="10"/>
          </p:nvPr>
        </p:nvSpPr>
        <p:spPr/>
        <p:txBody>
          <a:bodyPr/>
          <a:lstStyle/>
          <a:p>
            <a:endParaRPr lang="en-US"/>
          </a:p>
        </p:txBody>
      </p:sp>
      <p:sp>
        <p:nvSpPr>
          <p:cNvPr id="8" name="フッター プレースホルダー 7">
            <a:extLst>
              <a:ext uri="{FF2B5EF4-FFF2-40B4-BE49-F238E27FC236}">
                <a16:creationId xmlns:a16="http://schemas.microsoft.com/office/drawing/2014/main" id="{61ACF223-1425-E1D1-7FC0-E8E8A46BB555}"/>
              </a:ext>
            </a:extLst>
          </p:cNvPr>
          <p:cNvSpPr>
            <a:spLocks noGrp="1"/>
          </p:cNvSpPr>
          <p:nvPr>
            <p:ph type="ftr" sz="quarter" idx="11"/>
          </p:nvPr>
        </p:nvSpPr>
        <p:spPr/>
        <p:txBody>
          <a:bodyPr/>
          <a:lstStyle/>
          <a:p>
            <a:endParaRPr lang="ja-JP" altLang="en-US"/>
          </a:p>
        </p:txBody>
      </p:sp>
      <p:sp>
        <p:nvSpPr>
          <p:cNvPr id="9" name="スライド番号プレースホルダー 8">
            <a:extLst>
              <a:ext uri="{FF2B5EF4-FFF2-40B4-BE49-F238E27FC236}">
                <a16:creationId xmlns:a16="http://schemas.microsoft.com/office/drawing/2014/main" id="{CF8A5A39-C516-CE48-A9DE-A3AFADB04F1D}"/>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266280040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26664E-FD44-472F-7119-21D0918BF65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17DA44B-FF6B-51AD-D2D5-8C26C971EC26}"/>
              </a:ext>
            </a:extLst>
          </p:cNvPr>
          <p:cNvSpPr>
            <a:spLocks noGrp="1"/>
          </p:cNvSpPr>
          <p:nvPr>
            <p:ph type="dt" sz="half" idx="10"/>
          </p:nvPr>
        </p:nvSpPr>
        <p:spPr/>
        <p:txBody>
          <a:bodyPr/>
          <a:lstStyle/>
          <a:p>
            <a:endParaRPr lang="en-US"/>
          </a:p>
        </p:txBody>
      </p:sp>
      <p:sp>
        <p:nvSpPr>
          <p:cNvPr id="4" name="フッター プレースホルダー 3">
            <a:extLst>
              <a:ext uri="{FF2B5EF4-FFF2-40B4-BE49-F238E27FC236}">
                <a16:creationId xmlns:a16="http://schemas.microsoft.com/office/drawing/2014/main" id="{2DC47101-3C1F-E44B-4FC3-A50E98129495}"/>
              </a:ext>
            </a:extLst>
          </p:cNvPr>
          <p:cNvSpPr>
            <a:spLocks noGrp="1"/>
          </p:cNvSpPr>
          <p:nvPr>
            <p:ph type="ftr" sz="quarter" idx="11"/>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62DB12D0-948D-0417-C4DA-ED2CB4183944}"/>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581118739"/>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D20F68C-F7AB-E2FE-3D28-29F0F8CCF31B}"/>
              </a:ext>
            </a:extLst>
          </p:cNvPr>
          <p:cNvSpPr>
            <a:spLocks noGrp="1"/>
          </p:cNvSpPr>
          <p:nvPr>
            <p:ph type="dt" sz="half" idx="10"/>
          </p:nvPr>
        </p:nvSpPr>
        <p:spPr/>
        <p:txBody>
          <a:bodyPr/>
          <a:lstStyle/>
          <a:p>
            <a:pPr>
              <a:defRPr/>
            </a:pPr>
            <a:endParaRPr lang="en-US" altLang="ja-JP" dirty="0"/>
          </a:p>
        </p:txBody>
      </p:sp>
      <p:sp>
        <p:nvSpPr>
          <p:cNvPr id="3" name="フッター プレースホルダー 2">
            <a:extLst>
              <a:ext uri="{FF2B5EF4-FFF2-40B4-BE49-F238E27FC236}">
                <a16:creationId xmlns:a16="http://schemas.microsoft.com/office/drawing/2014/main" id="{1AF218CE-DC14-DFC4-A607-2F232DF8ABED}"/>
              </a:ext>
            </a:extLst>
          </p:cNvPr>
          <p:cNvSpPr>
            <a:spLocks noGrp="1"/>
          </p:cNvSpPr>
          <p:nvPr>
            <p:ph type="ftr" sz="quarter" idx="11"/>
          </p:nvPr>
        </p:nvSpPr>
        <p:spPr/>
        <p:txBody>
          <a:bodyPr/>
          <a:lstStyle/>
          <a:p>
            <a:pPr>
              <a:defRPr/>
            </a:pPr>
            <a:endParaRPr lang="en-US" altLang="ja-JP" dirty="0"/>
          </a:p>
        </p:txBody>
      </p:sp>
      <p:sp>
        <p:nvSpPr>
          <p:cNvPr id="4" name="スライド番号プレースホルダー 3">
            <a:extLst>
              <a:ext uri="{FF2B5EF4-FFF2-40B4-BE49-F238E27FC236}">
                <a16:creationId xmlns:a16="http://schemas.microsoft.com/office/drawing/2014/main" id="{38B962A4-ABEF-CCC6-4DF3-D2E09BD9E765}"/>
              </a:ext>
            </a:extLst>
          </p:cNvPr>
          <p:cNvSpPr>
            <a:spLocks noGrp="1"/>
          </p:cNvSpPr>
          <p:nvPr>
            <p:ph type="sldNum" sz="quarter" idx="12"/>
          </p:nvPr>
        </p:nvSpPr>
        <p:spPr/>
        <p:txBody>
          <a:bodyPr/>
          <a:lstStyle/>
          <a:p>
            <a:pPr>
              <a:defRPr/>
            </a:pPr>
            <a:fld id="{3127ECBE-8DF7-4767-8493-F5E94DBFA217}" type="slidenum">
              <a:rPr lang="en-US" altLang="ja-JP" smtClean="0"/>
              <a:pPr>
                <a:defRPr/>
              </a:pPr>
              <a:t>‹#›</a:t>
            </a:fld>
            <a:endParaRPr lang="en-US" altLang="ja-JP" dirty="0"/>
          </a:p>
        </p:txBody>
      </p:sp>
    </p:spTree>
    <p:extLst>
      <p:ext uri="{BB962C8B-B14F-4D97-AF65-F5344CB8AC3E}">
        <p14:creationId xmlns:p14="http://schemas.microsoft.com/office/powerpoint/2010/main" val="2815177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4D4A2A-218E-0C15-4019-05779679781B}"/>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B1CE3F3-994B-1326-03F2-04EC91C726EB}"/>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5AA58962-C117-3C5E-C4BE-45F2B6F94F7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5C23701-0447-BEB8-7695-7EA7C2285B09}"/>
              </a:ext>
            </a:extLst>
          </p:cNvPr>
          <p:cNvSpPr>
            <a:spLocks noGrp="1"/>
          </p:cNvSpPr>
          <p:nvPr>
            <p:ph type="dt" sz="half" idx="10"/>
          </p:nvPr>
        </p:nvSpPr>
        <p:spPr/>
        <p:txBody>
          <a:bodyPr/>
          <a:lstStyle/>
          <a:p>
            <a:endParaRPr lang="en-US"/>
          </a:p>
        </p:txBody>
      </p:sp>
      <p:sp>
        <p:nvSpPr>
          <p:cNvPr id="6" name="フッター プレースホルダー 5">
            <a:extLst>
              <a:ext uri="{FF2B5EF4-FFF2-40B4-BE49-F238E27FC236}">
                <a16:creationId xmlns:a16="http://schemas.microsoft.com/office/drawing/2014/main" id="{A36D2DF5-EE9E-0DD9-DEA0-E98462573637}"/>
              </a:ext>
            </a:extLst>
          </p:cNvPr>
          <p:cNvSpPr>
            <a:spLocks noGrp="1"/>
          </p:cNvSpPr>
          <p:nvPr>
            <p:ph type="ftr" sz="quarter" idx="11"/>
          </p:nvPr>
        </p:nvSpPr>
        <p:spPr/>
        <p:txBody>
          <a:bodyPr/>
          <a:lstStyle/>
          <a:p>
            <a:endParaRPr lang="ja-JP" altLang="en-US"/>
          </a:p>
        </p:txBody>
      </p:sp>
      <p:sp>
        <p:nvSpPr>
          <p:cNvPr id="7" name="スライド番号プレースホルダー 6">
            <a:extLst>
              <a:ext uri="{FF2B5EF4-FFF2-40B4-BE49-F238E27FC236}">
                <a16:creationId xmlns:a16="http://schemas.microsoft.com/office/drawing/2014/main" id="{EDB6F4FD-05BD-2CC4-0A86-5C4CB6199ADE}"/>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393209665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2A8BA0-D588-EC57-7927-09AE611F6ED3}"/>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D0BB338-498A-7DDF-A4E5-5060C8F6114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84AE1097-EA91-C4E4-19E6-192A7B2E8EC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93AB689-3D2B-1CA4-D401-C413F7FC30F9}"/>
              </a:ext>
            </a:extLst>
          </p:cNvPr>
          <p:cNvSpPr>
            <a:spLocks noGrp="1"/>
          </p:cNvSpPr>
          <p:nvPr>
            <p:ph type="dt" sz="half" idx="10"/>
          </p:nvPr>
        </p:nvSpPr>
        <p:spPr/>
        <p:txBody>
          <a:bodyPr/>
          <a:lstStyle/>
          <a:p>
            <a:endParaRPr lang="en-US"/>
          </a:p>
        </p:txBody>
      </p:sp>
      <p:sp>
        <p:nvSpPr>
          <p:cNvPr id="6" name="フッター プレースホルダー 5">
            <a:extLst>
              <a:ext uri="{FF2B5EF4-FFF2-40B4-BE49-F238E27FC236}">
                <a16:creationId xmlns:a16="http://schemas.microsoft.com/office/drawing/2014/main" id="{C8FE67C9-C0E6-4AC5-31AD-FB8A22992D47}"/>
              </a:ext>
            </a:extLst>
          </p:cNvPr>
          <p:cNvSpPr>
            <a:spLocks noGrp="1"/>
          </p:cNvSpPr>
          <p:nvPr>
            <p:ph type="ftr" sz="quarter" idx="11"/>
          </p:nvPr>
        </p:nvSpPr>
        <p:spPr/>
        <p:txBody>
          <a:bodyPr/>
          <a:lstStyle/>
          <a:p>
            <a:endParaRPr lang="ja-JP" altLang="en-US"/>
          </a:p>
        </p:txBody>
      </p:sp>
      <p:sp>
        <p:nvSpPr>
          <p:cNvPr id="7" name="スライド番号プレースホルダー 6">
            <a:extLst>
              <a:ext uri="{FF2B5EF4-FFF2-40B4-BE49-F238E27FC236}">
                <a16:creationId xmlns:a16="http://schemas.microsoft.com/office/drawing/2014/main" id="{C271BB4A-9FDC-F8F7-B795-0DFB41C81CAB}"/>
              </a:ext>
            </a:extLst>
          </p:cNvPr>
          <p:cNvSpPr>
            <a:spLocks noGrp="1"/>
          </p:cNvSpPr>
          <p:nvPr>
            <p:ph type="sldNum" sz="quarter" idx="12"/>
          </p:nvPr>
        </p:nvSpPr>
        <p:spPr/>
        <p:txBody>
          <a:body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135017506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57C4E9C-8F40-5A7F-76F6-CB103EBBEE8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6AE6362-1FBF-DBB7-50A1-33E87F5152C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B58E103-2C52-2BE2-627D-888DBE70EA0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フッター プレースホルダー 4">
            <a:extLst>
              <a:ext uri="{FF2B5EF4-FFF2-40B4-BE49-F238E27FC236}">
                <a16:creationId xmlns:a16="http://schemas.microsoft.com/office/drawing/2014/main" id="{F629C57D-A429-3D40-979C-3921E0B25AD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ja-JP" altLang="en-US"/>
          </a:p>
        </p:txBody>
      </p:sp>
      <p:sp>
        <p:nvSpPr>
          <p:cNvPr id="6" name="スライド番号プレースホルダー 5">
            <a:extLst>
              <a:ext uri="{FF2B5EF4-FFF2-40B4-BE49-F238E27FC236}">
                <a16:creationId xmlns:a16="http://schemas.microsoft.com/office/drawing/2014/main" id="{BC3394FF-BB5D-508F-AC0E-A4368982690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F15528-21DE-4FAA-801E-634DDDAF4B2B}" type="slidenum">
              <a:rPr lang="en-US" altLang="ja-JP" smtClean="0"/>
              <a:t>‹#›</a:t>
            </a:fld>
            <a:endParaRPr lang="ja-JP" altLang="en-US"/>
          </a:p>
        </p:txBody>
      </p:sp>
    </p:spTree>
    <p:extLst>
      <p:ext uri="{BB962C8B-B14F-4D97-AF65-F5344CB8AC3E}">
        <p14:creationId xmlns:p14="http://schemas.microsoft.com/office/powerpoint/2010/main" val="6340436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oleObject" Target="../embeddings/oleObject1.bin"/><Relationship Id="rId1" Type="http://schemas.openxmlformats.org/officeDocument/2006/relationships/slideLayout" Target="../slideLayouts/slideLayout7.xml"/><Relationship Id="rId5" Type="http://schemas.openxmlformats.org/officeDocument/2006/relationships/image" Target="../media/image11.emf"/><Relationship Id="rId4"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oleObject" Target="../embeddings/oleObject3.bin"/><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73"/>
          <p:cNvSpPr txBox="1">
            <a:spLocks noChangeArrowheads="1"/>
          </p:cNvSpPr>
          <p:nvPr/>
        </p:nvSpPr>
        <p:spPr bwMode="auto">
          <a:xfrm>
            <a:off x="89756" y="1536174"/>
            <a:ext cx="896448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6000" b="1" dirty="0">
                <a:solidFill>
                  <a:srgbClr val="0000FF"/>
                </a:solidFill>
                <a:latin typeface="Meiryo UI" pitchFamily="50" charset="-128"/>
                <a:ea typeface="Meiryo UI" pitchFamily="50" charset="-128"/>
              </a:rPr>
              <a:t>　ＱＣストーリー</a:t>
            </a:r>
            <a:endParaRPr lang="en-US" altLang="ja-JP" sz="6000" b="1" dirty="0">
              <a:solidFill>
                <a:srgbClr val="0000FF"/>
              </a:solidFill>
              <a:latin typeface="Meiryo UI" pitchFamily="50" charset="-128"/>
              <a:ea typeface="Meiryo UI" pitchFamily="50" charset="-128"/>
            </a:endParaRPr>
          </a:p>
          <a:p>
            <a:pPr eaLnBrk="1" hangingPunct="1">
              <a:spcBef>
                <a:spcPct val="0"/>
              </a:spcBef>
              <a:buFontTx/>
              <a:buNone/>
            </a:pPr>
            <a:r>
              <a:rPr lang="ja-JP" altLang="en-US" sz="3600" b="1" dirty="0">
                <a:solidFill>
                  <a:srgbClr val="000000"/>
                </a:solidFill>
                <a:latin typeface="Meiryo UI" pitchFamily="50" charset="-128"/>
                <a:ea typeface="Meiryo UI" pitchFamily="50" charset="-128"/>
              </a:rPr>
              <a:t>　</a:t>
            </a:r>
            <a:r>
              <a:rPr lang="ja-JP" altLang="en-US" sz="4000" b="1" dirty="0">
                <a:solidFill>
                  <a:srgbClr val="000000"/>
                </a:solidFill>
                <a:latin typeface="Meiryo UI" pitchFamily="50" charset="-128"/>
                <a:ea typeface="Meiryo UI" pitchFamily="50" charset="-128"/>
              </a:rPr>
              <a:t>「問題解決型」と「課題達成型」との違い</a:t>
            </a:r>
          </a:p>
          <a:p>
            <a:pPr eaLnBrk="1" hangingPunct="1">
              <a:spcBef>
                <a:spcPct val="0"/>
              </a:spcBef>
              <a:buFontTx/>
              <a:buNone/>
            </a:pPr>
            <a:endParaRPr lang="en-US" altLang="ja-JP" sz="3600" b="1" dirty="0">
              <a:solidFill>
                <a:srgbClr val="000000"/>
              </a:solidFill>
              <a:latin typeface="Meiryo UI" pitchFamily="50" charset="-128"/>
              <a:ea typeface="Meiryo UI" pitchFamily="50" charset="-128"/>
            </a:endParaRPr>
          </a:p>
          <a:p>
            <a:pPr eaLnBrk="1" hangingPunct="1">
              <a:spcBef>
                <a:spcPct val="0"/>
              </a:spcBef>
              <a:buFontTx/>
              <a:buNone/>
            </a:pPr>
            <a:r>
              <a:rPr lang="ja-JP" altLang="en-US" sz="6000" b="1" dirty="0">
                <a:solidFill>
                  <a:srgbClr val="0000FF"/>
                </a:solidFill>
                <a:latin typeface="Meiryo UI" pitchFamily="50" charset="-128"/>
                <a:ea typeface="Meiryo UI" pitchFamily="50" charset="-128"/>
              </a:rPr>
              <a:t>　ＱＣ手法</a:t>
            </a:r>
            <a:r>
              <a:rPr lang="ja-JP" altLang="en-US" sz="6000" b="1" dirty="0">
                <a:solidFill>
                  <a:srgbClr val="000000"/>
                </a:solidFill>
                <a:latin typeface="Meiryo UI" pitchFamily="50" charset="-128"/>
                <a:ea typeface="Meiryo UI" pitchFamily="50" charset="-128"/>
              </a:rPr>
              <a:t>の解説</a:t>
            </a:r>
            <a:endParaRPr lang="en-US" altLang="ja-JP" sz="6000" b="1" dirty="0">
              <a:solidFill>
                <a:srgbClr val="000000"/>
              </a:solidFill>
              <a:latin typeface="Meiryo UI" pitchFamily="50" charset="-128"/>
              <a:ea typeface="Meiryo UI" pitchFamily="50" charset="-128"/>
            </a:endParaRPr>
          </a:p>
          <a:p>
            <a:pPr eaLnBrk="1" hangingPunct="1">
              <a:spcBef>
                <a:spcPct val="0"/>
              </a:spcBef>
              <a:buFontTx/>
              <a:buNone/>
            </a:pPr>
            <a:r>
              <a:rPr lang="ja-JP" altLang="en-US" sz="4400" b="1" dirty="0">
                <a:solidFill>
                  <a:srgbClr val="000000"/>
                </a:solidFill>
                <a:latin typeface="Meiryo UI" pitchFamily="50" charset="-128"/>
                <a:ea typeface="Meiryo UI" pitchFamily="50" charset="-128"/>
              </a:rPr>
              <a:t>　</a:t>
            </a:r>
            <a:r>
              <a:rPr lang="en-US" altLang="ja-JP" sz="4000" b="1" dirty="0">
                <a:solidFill>
                  <a:srgbClr val="000000"/>
                </a:solidFill>
                <a:latin typeface="Meiryo UI" pitchFamily="50" charset="-128"/>
                <a:ea typeface="Meiryo UI" pitchFamily="50" charset="-128"/>
              </a:rPr>
              <a:t>QC</a:t>
            </a:r>
            <a:r>
              <a:rPr lang="ja-JP" altLang="en-US" sz="4000" b="1" dirty="0">
                <a:solidFill>
                  <a:srgbClr val="000000"/>
                </a:solidFill>
                <a:latin typeface="Meiryo UI" pitchFamily="50" charset="-128"/>
                <a:ea typeface="Meiryo UI" pitchFamily="50" charset="-128"/>
              </a:rPr>
              <a:t>７つ道具・新</a:t>
            </a:r>
            <a:r>
              <a:rPr lang="en-US" altLang="ja-JP" sz="4000" b="1" dirty="0">
                <a:solidFill>
                  <a:srgbClr val="000000"/>
                </a:solidFill>
                <a:latin typeface="Meiryo UI" pitchFamily="50" charset="-128"/>
                <a:ea typeface="Meiryo UI" pitchFamily="50" charset="-128"/>
              </a:rPr>
              <a:t>QC</a:t>
            </a:r>
            <a:r>
              <a:rPr lang="ja-JP" altLang="en-US" sz="4000" b="1" dirty="0">
                <a:solidFill>
                  <a:srgbClr val="000000"/>
                </a:solidFill>
                <a:latin typeface="Meiryo UI" pitchFamily="50" charset="-128"/>
                <a:ea typeface="Meiryo UI" pitchFamily="50" charset="-128"/>
              </a:rPr>
              <a:t>７つ道具　</a:t>
            </a:r>
            <a:endParaRPr lang="ja-JP" altLang="en-US" sz="4000" b="1" dirty="0">
              <a:latin typeface="Meiryo UI" pitchFamily="50" charset="-128"/>
              <a:ea typeface="Meiryo UI" pitchFamily="50" charset="-128"/>
            </a:endParaRPr>
          </a:p>
        </p:txBody>
      </p:sp>
      <p:sp>
        <p:nvSpPr>
          <p:cNvPr id="6" name="Text Box 2"/>
          <p:cNvSpPr txBox="1">
            <a:spLocks noChangeArrowheads="1"/>
          </p:cNvSpPr>
          <p:nvPr/>
        </p:nvSpPr>
        <p:spPr bwMode="auto">
          <a:xfrm>
            <a:off x="228600" y="717550"/>
            <a:ext cx="868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14</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(40</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42597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a:extLst>
              <a:ext uri="{FF2B5EF4-FFF2-40B4-BE49-F238E27FC236}">
                <a16:creationId xmlns:a16="http://schemas.microsoft.com/office/drawing/2014/main" id="{FD2C6093-3AB6-A0C8-040B-1487A0721309}"/>
              </a:ext>
            </a:extLst>
          </p:cNvPr>
          <p:cNvSpPr>
            <a:spLocks noChangeArrowheads="1"/>
          </p:cNvSpPr>
          <p:nvPr/>
        </p:nvSpPr>
        <p:spPr bwMode="auto">
          <a:xfrm>
            <a:off x="4572000" y="3146425"/>
            <a:ext cx="4319588" cy="3529013"/>
          </a:xfrm>
          <a:prstGeom prst="rect">
            <a:avLst/>
          </a:prstGeom>
          <a:solidFill>
            <a:srgbClr val="0000FF"/>
          </a:solidFill>
          <a:ln w="25400">
            <a:solidFill>
              <a:schemeClr val="tx1"/>
            </a:solidFill>
            <a:prstDash val="dash"/>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endParaRPr lang="ja-JP" altLang="en-US" sz="1800" b="1">
              <a:solidFill>
                <a:schemeClr val="bg1"/>
              </a:solidFill>
              <a:latin typeface="Meiryo UI" panose="020B0604030504040204" pitchFamily="50" charset="-128"/>
              <a:ea typeface="Meiryo UI" panose="020B0604030504040204" pitchFamily="50" charset="-128"/>
            </a:endParaRPr>
          </a:p>
        </p:txBody>
      </p:sp>
      <p:sp>
        <p:nvSpPr>
          <p:cNvPr id="51203" name="Rectangle 7">
            <a:extLst>
              <a:ext uri="{FF2B5EF4-FFF2-40B4-BE49-F238E27FC236}">
                <a16:creationId xmlns:a16="http://schemas.microsoft.com/office/drawing/2014/main" id="{68BD16D5-B260-89F9-39EF-9289A827DC5F}"/>
              </a:ext>
            </a:extLst>
          </p:cNvPr>
          <p:cNvSpPr>
            <a:spLocks noChangeArrowheads="1"/>
          </p:cNvSpPr>
          <p:nvPr/>
        </p:nvSpPr>
        <p:spPr bwMode="auto">
          <a:xfrm>
            <a:off x="5003800" y="3946525"/>
            <a:ext cx="3455988" cy="503238"/>
          </a:xfrm>
          <a:prstGeom prst="rect">
            <a:avLst/>
          </a:prstGeom>
          <a:solidFill>
            <a:schemeClr val="bg1"/>
          </a:solidFill>
          <a:ln w="254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800" b="1">
                <a:latin typeface="Meiryo UI" panose="020B0604030504040204" pitchFamily="50" charset="-128"/>
                <a:ea typeface="Meiryo UI" panose="020B0604030504040204" pitchFamily="50" charset="-128"/>
              </a:rPr>
              <a:t>方策･手段を追求</a:t>
            </a:r>
          </a:p>
        </p:txBody>
      </p:sp>
      <p:sp>
        <p:nvSpPr>
          <p:cNvPr id="51204" name="Rectangle 8">
            <a:extLst>
              <a:ext uri="{FF2B5EF4-FFF2-40B4-BE49-F238E27FC236}">
                <a16:creationId xmlns:a16="http://schemas.microsoft.com/office/drawing/2014/main" id="{451B1110-1BC2-3FE4-5E76-2601CA13B9C4}"/>
              </a:ext>
            </a:extLst>
          </p:cNvPr>
          <p:cNvSpPr>
            <a:spLocks noChangeArrowheads="1"/>
          </p:cNvSpPr>
          <p:nvPr/>
        </p:nvSpPr>
        <p:spPr bwMode="auto">
          <a:xfrm>
            <a:off x="4949825" y="3346450"/>
            <a:ext cx="3725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sz="1800" b="1">
                <a:solidFill>
                  <a:schemeClr val="bg1"/>
                </a:solidFill>
                <a:latin typeface="Meiryo UI" panose="020B0604030504040204" pitchFamily="50" charset="-128"/>
                <a:ea typeface="Meiryo UI" panose="020B0604030504040204" pitchFamily="50" charset="-128"/>
              </a:rPr>
              <a:t>既存のやり方を前提としないで解決</a:t>
            </a:r>
          </a:p>
        </p:txBody>
      </p:sp>
      <p:sp>
        <p:nvSpPr>
          <p:cNvPr id="51205" name="Rectangle 9">
            <a:extLst>
              <a:ext uri="{FF2B5EF4-FFF2-40B4-BE49-F238E27FC236}">
                <a16:creationId xmlns:a16="http://schemas.microsoft.com/office/drawing/2014/main" id="{BCD4141D-8279-BBAA-18FA-2EB7F47734C6}"/>
              </a:ext>
            </a:extLst>
          </p:cNvPr>
          <p:cNvSpPr>
            <a:spLocks noChangeArrowheads="1"/>
          </p:cNvSpPr>
          <p:nvPr/>
        </p:nvSpPr>
        <p:spPr bwMode="auto">
          <a:xfrm>
            <a:off x="4859338" y="5084763"/>
            <a:ext cx="3781425" cy="684212"/>
          </a:xfrm>
          <a:prstGeom prst="rect">
            <a:avLst/>
          </a:prstGeom>
          <a:solidFill>
            <a:schemeClr val="bg1"/>
          </a:solidFill>
          <a:ln w="254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sz="2400" b="1" u="sng">
                <a:latin typeface="Meiryo UI" panose="020B0604030504040204" pitchFamily="50" charset="-128"/>
                <a:ea typeface="Meiryo UI" panose="020B0604030504040204" pitchFamily="50" charset="-128"/>
              </a:rPr>
              <a:t>新たなやり方</a:t>
            </a:r>
            <a:r>
              <a:rPr lang="ja-JP" altLang="en-US" sz="2400" b="1">
                <a:latin typeface="Meiryo UI" panose="020B0604030504040204" pitchFamily="50" charset="-128"/>
                <a:ea typeface="Meiryo UI" panose="020B0604030504040204" pitchFamily="50" charset="-128"/>
              </a:rPr>
              <a:t>を創り出す</a:t>
            </a:r>
          </a:p>
        </p:txBody>
      </p:sp>
      <p:sp>
        <p:nvSpPr>
          <p:cNvPr id="51206" name="Line 11">
            <a:extLst>
              <a:ext uri="{FF2B5EF4-FFF2-40B4-BE49-F238E27FC236}">
                <a16:creationId xmlns:a16="http://schemas.microsoft.com/office/drawing/2014/main" id="{2B8F6876-60EB-B11F-468C-A39BA77BBEBC}"/>
              </a:ext>
            </a:extLst>
          </p:cNvPr>
          <p:cNvSpPr>
            <a:spLocks noChangeShapeType="1"/>
          </p:cNvSpPr>
          <p:nvPr/>
        </p:nvSpPr>
        <p:spPr bwMode="auto">
          <a:xfrm>
            <a:off x="6731000" y="2492375"/>
            <a:ext cx="1588" cy="6127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51207" name="Line 12">
            <a:extLst>
              <a:ext uri="{FF2B5EF4-FFF2-40B4-BE49-F238E27FC236}">
                <a16:creationId xmlns:a16="http://schemas.microsoft.com/office/drawing/2014/main" id="{01CBFFF4-CFF6-BD09-C4C0-4FD1D25C7F44}"/>
              </a:ext>
            </a:extLst>
          </p:cNvPr>
          <p:cNvSpPr>
            <a:spLocks noChangeShapeType="1"/>
          </p:cNvSpPr>
          <p:nvPr/>
        </p:nvSpPr>
        <p:spPr bwMode="auto">
          <a:xfrm>
            <a:off x="5865813" y="4437063"/>
            <a:ext cx="1587" cy="612775"/>
          </a:xfrm>
          <a:prstGeom prst="line">
            <a:avLst/>
          </a:prstGeom>
          <a:noFill/>
          <a:ln w="50800">
            <a:solidFill>
              <a:schemeClr val="bg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51208" name="Rectangle 13">
            <a:extLst>
              <a:ext uri="{FF2B5EF4-FFF2-40B4-BE49-F238E27FC236}">
                <a16:creationId xmlns:a16="http://schemas.microsoft.com/office/drawing/2014/main" id="{4860D837-5E2C-0668-CF2D-3B279E6AB4C7}"/>
              </a:ext>
            </a:extLst>
          </p:cNvPr>
          <p:cNvSpPr>
            <a:spLocks noChangeArrowheads="1"/>
          </p:cNvSpPr>
          <p:nvPr/>
        </p:nvSpPr>
        <p:spPr bwMode="auto">
          <a:xfrm>
            <a:off x="5508625" y="5949950"/>
            <a:ext cx="2447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lnSpc>
                <a:spcPct val="75000"/>
              </a:lnSpc>
              <a:spcBef>
                <a:spcPct val="0"/>
              </a:spcBef>
              <a:buFontTx/>
              <a:buNone/>
            </a:pPr>
            <a:r>
              <a:rPr lang="ja-JP" altLang="en-US" sz="3600" b="1">
                <a:solidFill>
                  <a:schemeClr val="bg1"/>
                </a:solidFill>
                <a:latin typeface="Meiryo UI" panose="020B0604030504040204" pitchFamily="50" charset="-128"/>
                <a:ea typeface="Meiryo UI" panose="020B0604030504040204" pitchFamily="50" charset="-128"/>
              </a:rPr>
              <a:t>課題達成型</a:t>
            </a:r>
          </a:p>
        </p:txBody>
      </p:sp>
      <p:sp>
        <p:nvSpPr>
          <p:cNvPr id="51209" name="Rectangle 14">
            <a:extLst>
              <a:ext uri="{FF2B5EF4-FFF2-40B4-BE49-F238E27FC236}">
                <a16:creationId xmlns:a16="http://schemas.microsoft.com/office/drawing/2014/main" id="{2A408058-3AD9-A112-49CB-57CE76651C35}"/>
              </a:ext>
            </a:extLst>
          </p:cNvPr>
          <p:cNvSpPr>
            <a:spLocks noChangeArrowheads="1"/>
          </p:cNvSpPr>
          <p:nvPr/>
        </p:nvSpPr>
        <p:spPr bwMode="auto">
          <a:xfrm>
            <a:off x="107950" y="3133725"/>
            <a:ext cx="4319588" cy="3529013"/>
          </a:xfrm>
          <a:prstGeom prst="rect">
            <a:avLst/>
          </a:prstGeom>
          <a:solidFill>
            <a:srgbClr val="FF0000"/>
          </a:solidFill>
          <a:ln w="25400">
            <a:solidFill>
              <a:schemeClr val="tx1"/>
            </a:solidFill>
            <a:prstDash val="dash"/>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endParaRPr lang="ja-JP" altLang="en-US" sz="3600" b="1">
              <a:latin typeface="Meiryo UI" panose="020B0604030504040204" pitchFamily="50" charset="-128"/>
              <a:ea typeface="Meiryo UI" panose="020B0604030504040204" pitchFamily="50" charset="-128"/>
            </a:endParaRPr>
          </a:p>
        </p:txBody>
      </p:sp>
      <p:sp>
        <p:nvSpPr>
          <p:cNvPr id="51210" name="Rectangle 15">
            <a:extLst>
              <a:ext uri="{FF2B5EF4-FFF2-40B4-BE49-F238E27FC236}">
                <a16:creationId xmlns:a16="http://schemas.microsoft.com/office/drawing/2014/main" id="{E30185B0-9525-E812-229F-4EE39E8D823F}"/>
              </a:ext>
            </a:extLst>
          </p:cNvPr>
          <p:cNvSpPr>
            <a:spLocks noChangeArrowheads="1"/>
          </p:cNvSpPr>
          <p:nvPr/>
        </p:nvSpPr>
        <p:spPr bwMode="auto">
          <a:xfrm>
            <a:off x="539750" y="3933825"/>
            <a:ext cx="3455988" cy="503238"/>
          </a:xfrm>
          <a:prstGeom prst="rect">
            <a:avLst/>
          </a:prstGeom>
          <a:solidFill>
            <a:schemeClr val="bg1"/>
          </a:solidFill>
          <a:ln w="254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sz="1800" b="1">
                <a:latin typeface="Meiryo UI" panose="020B0604030504040204" pitchFamily="50" charset="-128"/>
                <a:ea typeface="Meiryo UI" panose="020B0604030504040204" pitchFamily="50" charset="-128"/>
              </a:rPr>
              <a:t>やり方の中での原因を究明</a:t>
            </a:r>
          </a:p>
        </p:txBody>
      </p:sp>
      <p:sp>
        <p:nvSpPr>
          <p:cNvPr id="51211" name="Rectangle 16">
            <a:extLst>
              <a:ext uri="{FF2B5EF4-FFF2-40B4-BE49-F238E27FC236}">
                <a16:creationId xmlns:a16="http://schemas.microsoft.com/office/drawing/2014/main" id="{389FBE49-5717-D7CF-7229-40646D6999E4}"/>
              </a:ext>
            </a:extLst>
          </p:cNvPr>
          <p:cNvSpPr>
            <a:spLocks noChangeArrowheads="1"/>
          </p:cNvSpPr>
          <p:nvPr/>
        </p:nvSpPr>
        <p:spPr bwMode="auto">
          <a:xfrm>
            <a:off x="323850" y="3346450"/>
            <a:ext cx="3870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sz="1800" b="1">
                <a:solidFill>
                  <a:schemeClr val="bg1"/>
                </a:solidFill>
                <a:latin typeface="Meiryo UI" panose="020B0604030504040204" pitchFamily="50" charset="-128"/>
                <a:ea typeface="Meiryo UI" panose="020B0604030504040204" pitchFamily="50" charset="-128"/>
              </a:rPr>
              <a:t>既存</a:t>
            </a:r>
            <a:r>
              <a:rPr lang="en-US" altLang="ja-JP" sz="1800" b="1">
                <a:solidFill>
                  <a:schemeClr val="bg1"/>
                </a:solidFill>
                <a:latin typeface="Meiryo UI" panose="020B0604030504040204" pitchFamily="50" charset="-128"/>
                <a:ea typeface="Meiryo UI" panose="020B0604030504040204" pitchFamily="50" charset="-128"/>
              </a:rPr>
              <a:t>(</a:t>
            </a:r>
            <a:r>
              <a:rPr lang="ja-JP" altLang="en-US" sz="1800" b="1">
                <a:solidFill>
                  <a:schemeClr val="bg1"/>
                </a:solidFill>
                <a:latin typeface="Meiryo UI" panose="020B0604030504040204" pitchFamily="50" charset="-128"/>
                <a:ea typeface="Meiryo UI" panose="020B0604030504040204" pitchFamily="50" charset="-128"/>
              </a:rPr>
              <a:t>現状</a:t>
            </a:r>
            <a:r>
              <a:rPr lang="en-US" altLang="ja-JP" sz="1800" b="1">
                <a:solidFill>
                  <a:schemeClr val="bg1"/>
                </a:solidFill>
                <a:latin typeface="Meiryo UI" panose="020B0604030504040204" pitchFamily="50" charset="-128"/>
                <a:ea typeface="Meiryo UI" panose="020B0604030504040204" pitchFamily="50" charset="-128"/>
              </a:rPr>
              <a:t>)</a:t>
            </a:r>
            <a:r>
              <a:rPr lang="ja-JP" altLang="en-US" sz="1800" b="1">
                <a:solidFill>
                  <a:schemeClr val="bg1"/>
                </a:solidFill>
                <a:latin typeface="Meiryo UI" panose="020B0604030504040204" pitchFamily="50" charset="-128"/>
                <a:ea typeface="Meiryo UI" panose="020B0604030504040204" pitchFamily="50" charset="-128"/>
              </a:rPr>
              <a:t>のやり方を前提として解決</a:t>
            </a:r>
          </a:p>
        </p:txBody>
      </p:sp>
      <p:sp>
        <p:nvSpPr>
          <p:cNvPr id="51212" name="Rectangle 17">
            <a:extLst>
              <a:ext uri="{FF2B5EF4-FFF2-40B4-BE49-F238E27FC236}">
                <a16:creationId xmlns:a16="http://schemas.microsoft.com/office/drawing/2014/main" id="{65E69767-3165-F38A-0529-5C9CC0D59A6C}"/>
              </a:ext>
            </a:extLst>
          </p:cNvPr>
          <p:cNvSpPr>
            <a:spLocks noChangeArrowheads="1"/>
          </p:cNvSpPr>
          <p:nvPr/>
        </p:nvSpPr>
        <p:spPr bwMode="auto">
          <a:xfrm>
            <a:off x="395288" y="5084763"/>
            <a:ext cx="3779837" cy="684212"/>
          </a:xfrm>
          <a:prstGeom prst="rect">
            <a:avLst/>
          </a:prstGeom>
          <a:solidFill>
            <a:schemeClr val="bg1"/>
          </a:solidFill>
          <a:ln w="254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sz="2400" b="1" u="sng">
                <a:latin typeface="Meiryo UI" panose="020B0604030504040204" pitchFamily="50" charset="-128"/>
                <a:ea typeface="Meiryo UI" panose="020B0604030504040204" pitchFamily="50" charset="-128"/>
              </a:rPr>
              <a:t>現状のやり方</a:t>
            </a:r>
            <a:r>
              <a:rPr lang="ja-JP" altLang="en-US" sz="2400" b="1">
                <a:latin typeface="Meiryo UI" panose="020B0604030504040204" pitchFamily="50" charset="-128"/>
                <a:ea typeface="Meiryo UI" panose="020B0604030504040204" pitchFamily="50" charset="-128"/>
              </a:rPr>
              <a:t>の一部を変更</a:t>
            </a:r>
          </a:p>
        </p:txBody>
      </p:sp>
      <p:sp>
        <p:nvSpPr>
          <p:cNvPr id="51213" name="Line 20">
            <a:extLst>
              <a:ext uri="{FF2B5EF4-FFF2-40B4-BE49-F238E27FC236}">
                <a16:creationId xmlns:a16="http://schemas.microsoft.com/office/drawing/2014/main" id="{E606162A-6E25-6D2F-4F01-5A21A1339D92}"/>
              </a:ext>
            </a:extLst>
          </p:cNvPr>
          <p:cNvSpPr>
            <a:spLocks noChangeShapeType="1"/>
          </p:cNvSpPr>
          <p:nvPr/>
        </p:nvSpPr>
        <p:spPr bwMode="auto">
          <a:xfrm>
            <a:off x="1403350" y="4437063"/>
            <a:ext cx="0" cy="612775"/>
          </a:xfrm>
          <a:prstGeom prst="line">
            <a:avLst/>
          </a:prstGeom>
          <a:noFill/>
          <a:ln w="50800">
            <a:solidFill>
              <a:schemeClr val="bg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51214" name="Line 21">
            <a:extLst>
              <a:ext uri="{FF2B5EF4-FFF2-40B4-BE49-F238E27FC236}">
                <a16:creationId xmlns:a16="http://schemas.microsoft.com/office/drawing/2014/main" id="{8B328301-99C4-A777-D9A6-25AB7D8F20D0}"/>
              </a:ext>
            </a:extLst>
          </p:cNvPr>
          <p:cNvSpPr>
            <a:spLocks noChangeShapeType="1"/>
          </p:cNvSpPr>
          <p:nvPr/>
        </p:nvSpPr>
        <p:spPr bwMode="auto">
          <a:xfrm>
            <a:off x="2268538" y="2492375"/>
            <a:ext cx="0" cy="6127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51215" name="Rectangle 23">
            <a:extLst>
              <a:ext uri="{FF2B5EF4-FFF2-40B4-BE49-F238E27FC236}">
                <a16:creationId xmlns:a16="http://schemas.microsoft.com/office/drawing/2014/main" id="{667D8824-03EB-5FFA-F9A4-BE063DD1C1DB}"/>
              </a:ext>
            </a:extLst>
          </p:cNvPr>
          <p:cNvSpPr>
            <a:spLocks noChangeArrowheads="1"/>
          </p:cNvSpPr>
          <p:nvPr/>
        </p:nvSpPr>
        <p:spPr bwMode="auto">
          <a:xfrm>
            <a:off x="4572000" y="785813"/>
            <a:ext cx="4319588" cy="461962"/>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sz="2400" b="1">
                <a:latin typeface="Meiryo UI" panose="020B0604030504040204" pitchFamily="50" charset="-128"/>
                <a:ea typeface="Meiryo UI" panose="020B0604030504040204" pitchFamily="50" charset="-128"/>
              </a:rPr>
              <a:t>新たな</a:t>
            </a:r>
            <a:r>
              <a:rPr lang="en-US" altLang="ja-JP" sz="2400" b="1">
                <a:latin typeface="Meiryo UI" panose="020B0604030504040204" pitchFamily="50" charset="-128"/>
                <a:ea typeface="Meiryo UI" panose="020B0604030504040204" pitchFamily="50" charset="-128"/>
              </a:rPr>
              <a:t>(</a:t>
            </a:r>
            <a:r>
              <a:rPr lang="ja-JP" altLang="en-US" sz="2400" b="1">
                <a:latin typeface="Meiryo UI" panose="020B0604030504040204" pitchFamily="50" charset="-128"/>
                <a:ea typeface="Meiryo UI" panose="020B0604030504040204" pitchFamily="50" charset="-128"/>
              </a:rPr>
              <a:t>初めての</a:t>
            </a:r>
            <a:r>
              <a:rPr lang="en-US" altLang="ja-JP" sz="2400" b="1">
                <a:latin typeface="Meiryo UI" panose="020B0604030504040204" pitchFamily="50" charset="-128"/>
                <a:ea typeface="Meiryo UI" panose="020B0604030504040204" pitchFamily="50" charset="-128"/>
              </a:rPr>
              <a:t>)</a:t>
            </a:r>
            <a:r>
              <a:rPr lang="ja-JP" altLang="en-US" sz="2400" b="1">
                <a:latin typeface="Meiryo UI" panose="020B0604030504040204" pitchFamily="50" charset="-128"/>
                <a:ea typeface="Meiryo UI" panose="020B0604030504040204" pitchFamily="50" charset="-128"/>
              </a:rPr>
              <a:t>仕事</a:t>
            </a:r>
          </a:p>
        </p:txBody>
      </p:sp>
      <p:sp>
        <p:nvSpPr>
          <p:cNvPr id="51216" name="Line 26">
            <a:extLst>
              <a:ext uri="{FF2B5EF4-FFF2-40B4-BE49-F238E27FC236}">
                <a16:creationId xmlns:a16="http://schemas.microsoft.com/office/drawing/2014/main" id="{6766CC61-FA8D-1B57-0129-C6123554F473}"/>
              </a:ext>
            </a:extLst>
          </p:cNvPr>
          <p:cNvSpPr>
            <a:spLocks noChangeShapeType="1"/>
          </p:cNvSpPr>
          <p:nvPr/>
        </p:nvSpPr>
        <p:spPr bwMode="auto">
          <a:xfrm>
            <a:off x="6732588" y="1268413"/>
            <a:ext cx="0" cy="8286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51217" name="Rectangle 27">
            <a:extLst>
              <a:ext uri="{FF2B5EF4-FFF2-40B4-BE49-F238E27FC236}">
                <a16:creationId xmlns:a16="http://schemas.microsoft.com/office/drawing/2014/main" id="{77512001-A0A5-098A-1AA0-F9D2DAC11084}"/>
              </a:ext>
            </a:extLst>
          </p:cNvPr>
          <p:cNvSpPr>
            <a:spLocks noChangeArrowheads="1"/>
          </p:cNvSpPr>
          <p:nvPr/>
        </p:nvSpPr>
        <p:spPr bwMode="auto">
          <a:xfrm>
            <a:off x="107950" y="785813"/>
            <a:ext cx="4319588" cy="461962"/>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sz="2400" b="1">
                <a:latin typeface="Meiryo UI" panose="020B0604030504040204" pitchFamily="50" charset="-128"/>
                <a:ea typeface="Meiryo UI" panose="020B0604030504040204" pitchFamily="50" charset="-128"/>
              </a:rPr>
              <a:t>従来からの仕事</a:t>
            </a:r>
          </a:p>
        </p:txBody>
      </p:sp>
      <p:sp>
        <p:nvSpPr>
          <p:cNvPr id="51218" name="Line 31">
            <a:extLst>
              <a:ext uri="{FF2B5EF4-FFF2-40B4-BE49-F238E27FC236}">
                <a16:creationId xmlns:a16="http://schemas.microsoft.com/office/drawing/2014/main" id="{C5D3D322-0129-6237-5ED5-FC8EF34BB66B}"/>
              </a:ext>
            </a:extLst>
          </p:cNvPr>
          <p:cNvSpPr>
            <a:spLocks noChangeShapeType="1"/>
          </p:cNvSpPr>
          <p:nvPr/>
        </p:nvSpPr>
        <p:spPr bwMode="auto">
          <a:xfrm>
            <a:off x="2268538" y="1268413"/>
            <a:ext cx="1587" cy="8286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51219" name="Freeform 32">
            <a:extLst>
              <a:ext uri="{FF2B5EF4-FFF2-40B4-BE49-F238E27FC236}">
                <a16:creationId xmlns:a16="http://schemas.microsoft.com/office/drawing/2014/main" id="{E06DCA1D-CBCA-376A-A9BE-B4ADA05B5A8B}"/>
              </a:ext>
            </a:extLst>
          </p:cNvPr>
          <p:cNvSpPr>
            <a:spLocks/>
          </p:cNvSpPr>
          <p:nvPr/>
        </p:nvSpPr>
        <p:spPr bwMode="auto">
          <a:xfrm flipH="1">
            <a:off x="2771775" y="1268413"/>
            <a:ext cx="3529013" cy="863600"/>
          </a:xfrm>
          <a:custGeom>
            <a:avLst/>
            <a:gdLst>
              <a:gd name="T0" fmla="*/ 2147483646 w 2400"/>
              <a:gd name="T1" fmla="*/ 0 h 336"/>
              <a:gd name="T2" fmla="*/ 2147483646 w 2400"/>
              <a:gd name="T3" fmla="*/ 2147483646 h 336"/>
              <a:gd name="T4" fmla="*/ 0 w 2400"/>
              <a:gd name="T5" fmla="*/ 2147483646 h 336"/>
              <a:gd name="T6" fmla="*/ 0 w 2400"/>
              <a:gd name="T7" fmla="*/ 2147483646 h 3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0" h="336">
                <a:moveTo>
                  <a:pt x="2400" y="0"/>
                </a:moveTo>
                <a:lnTo>
                  <a:pt x="2400" y="144"/>
                </a:lnTo>
                <a:lnTo>
                  <a:pt x="0" y="144"/>
                </a:lnTo>
                <a:lnTo>
                  <a:pt x="0" y="336"/>
                </a:lnTo>
              </a:path>
            </a:pathLst>
          </a:custGeom>
          <a:noFill/>
          <a:ln w="57150" cap="flat" cmpd="sng">
            <a:solidFill>
              <a:schemeClr val="tx1"/>
            </a:solidFill>
            <a:prstDash val="solid"/>
            <a:round/>
            <a:headEnd type="none" w="med" len="med"/>
            <a:tailEnd type="stealth"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1220" name="Text Box 34">
            <a:extLst>
              <a:ext uri="{FF2B5EF4-FFF2-40B4-BE49-F238E27FC236}">
                <a16:creationId xmlns:a16="http://schemas.microsoft.com/office/drawing/2014/main" id="{B64DB732-C1A8-F457-7697-D8613479AEA9}"/>
              </a:ext>
            </a:extLst>
          </p:cNvPr>
          <p:cNvSpPr txBox="1">
            <a:spLocks noChangeArrowheads="1"/>
          </p:cNvSpPr>
          <p:nvPr/>
        </p:nvSpPr>
        <p:spPr bwMode="auto">
          <a:xfrm>
            <a:off x="5867400" y="4508500"/>
            <a:ext cx="16922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b="1">
                <a:solidFill>
                  <a:schemeClr val="bg1"/>
                </a:solidFill>
                <a:latin typeface="Meiryo UI" panose="020B0604030504040204" pitchFamily="50" charset="-128"/>
                <a:ea typeface="Meiryo UI" panose="020B0604030504040204" pitchFamily="50" charset="-128"/>
              </a:rPr>
              <a:t>ＨＯＷ</a:t>
            </a:r>
          </a:p>
        </p:txBody>
      </p:sp>
      <p:sp>
        <p:nvSpPr>
          <p:cNvPr id="51221" name="Text Box 35">
            <a:extLst>
              <a:ext uri="{FF2B5EF4-FFF2-40B4-BE49-F238E27FC236}">
                <a16:creationId xmlns:a16="http://schemas.microsoft.com/office/drawing/2014/main" id="{05682103-0916-975D-4F5E-7F89499F266C}"/>
              </a:ext>
            </a:extLst>
          </p:cNvPr>
          <p:cNvSpPr txBox="1">
            <a:spLocks noChangeArrowheads="1"/>
          </p:cNvSpPr>
          <p:nvPr/>
        </p:nvSpPr>
        <p:spPr bwMode="auto">
          <a:xfrm>
            <a:off x="1403350" y="4508500"/>
            <a:ext cx="16922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50000"/>
              </a:spcBef>
              <a:buFontTx/>
              <a:buNone/>
            </a:pPr>
            <a:r>
              <a:rPr lang="ja-JP" altLang="en-US" b="1">
                <a:solidFill>
                  <a:schemeClr val="bg1"/>
                </a:solidFill>
                <a:latin typeface="Meiryo UI" panose="020B0604030504040204" pitchFamily="50" charset="-128"/>
                <a:ea typeface="Meiryo UI" panose="020B0604030504040204" pitchFamily="50" charset="-128"/>
              </a:rPr>
              <a:t>ＷＨＹ</a:t>
            </a:r>
          </a:p>
        </p:txBody>
      </p:sp>
      <p:sp>
        <p:nvSpPr>
          <p:cNvPr id="51222" name="Rectangle 13">
            <a:extLst>
              <a:ext uri="{FF2B5EF4-FFF2-40B4-BE49-F238E27FC236}">
                <a16:creationId xmlns:a16="http://schemas.microsoft.com/office/drawing/2014/main" id="{C29D54EB-FC84-E487-71E5-EF2CE6FCC224}"/>
              </a:ext>
            </a:extLst>
          </p:cNvPr>
          <p:cNvSpPr>
            <a:spLocks noChangeArrowheads="1"/>
          </p:cNvSpPr>
          <p:nvPr/>
        </p:nvSpPr>
        <p:spPr bwMode="auto">
          <a:xfrm>
            <a:off x="1116013" y="5949950"/>
            <a:ext cx="2447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lnSpc>
                <a:spcPct val="75000"/>
              </a:lnSpc>
              <a:spcBef>
                <a:spcPct val="0"/>
              </a:spcBef>
              <a:buFontTx/>
              <a:buNone/>
            </a:pPr>
            <a:r>
              <a:rPr lang="ja-JP" altLang="en-US" sz="3600" b="1">
                <a:solidFill>
                  <a:schemeClr val="bg1"/>
                </a:solidFill>
                <a:latin typeface="Meiryo UI" panose="020B0604030504040204" pitchFamily="50" charset="-128"/>
                <a:ea typeface="Meiryo UI" panose="020B0604030504040204" pitchFamily="50" charset="-128"/>
              </a:rPr>
              <a:t>問題解決型</a:t>
            </a:r>
          </a:p>
        </p:txBody>
      </p:sp>
      <p:sp>
        <p:nvSpPr>
          <p:cNvPr id="51223" name="Text Box 73">
            <a:extLst>
              <a:ext uri="{FF2B5EF4-FFF2-40B4-BE49-F238E27FC236}">
                <a16:creationId xmlns:a16="http://schemas.microsoft.com/office/drawing/2014/main" id="{0331BFFE-B7D1-59BB-8CAB-3883E46C3ACE}"/>
              </a:ext>
            </a:extLst>
          </p:cNvPr>
          <p:cNvSpPr txBox="1">
            <a:spLocks noChangeArrowheads="1"/>
          </p:cNvSpPr>
          <p:nvPr/>
        </p:nvSpPr>
        <p:spPr bwMode="auto">
          <a:xfrm>
            <a:off x="115888" y="101600"/>
            <a:ext cx="855980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600" b="1">
                <a:latin typeface="Meiryo UI" panose="020B0604030504040204" pitchFamily="50" charset="-128"/>
                <a:ea typeface="Meiryo UI" panose="020B0604030504040204" pitchFamily="50" charset="-128"/>
              </a:rPr>
              <a:t>仕事の状況とその問題解決、課題達成への使い分け</a:t>
            </a:r>
          </a:p>
        </p:txBody>
      </p:sp>
      <p:sp>
        <p:nvSpPr>
          <p:cNvPr id="51224" name="AutoShape 24">
            <a:extLst>
              <a:ext uri="{FF2B5EF4-FFF2-40B4-BE49-F238E27FC236}">
                <a16:creationId xmlns:a16="http://schemas.microsoft.com/office/drawing/2014/main" id="{FB50F7F6-098D-ECC6-F9AB-FCF7413E6476}"/>
              </a:ext>
            </a:extLst>
          </p:cNvPr>
          <p:cNvSpPr>
            <a:spLocks noChangeArrowheads="1"/>
          </p:cNvSpPr>
          <p:nvPr/>
        </p:nvSpPr>
        <p:spPr bwMode="auto">
          <a:xfrm>
            <a:off x="4572000" y="2133600"/>
            <a:ext cx="4319588" cy="503238"/>
          </a:xfrm>
          <a:prstGeom prst="roundRect">
            <a:avLst>
              <a:gd name="adj" fmla="val 0"/>
            </a:avLst>
          </a:prstGeom>
          <a:solidFill>
            <a:schemeClr val="bg1"/>
          </a:solidFill>
          <a:ln w="254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800" b="1">
                <a:latin typeface="Meiryo UI" panose="020B0604030504040204" pitchFamily="50" charset="-128"/>
                <a:ea typeface="Meiryo UI" panose="020B0604030504040204" pitchFamily="50" charset="-128"/>
              </a:rPr>
              <a:t>新たなねらいが発生</a:t>
            </a:r>
          </a:p>
        </p:txBody>
      </p:sp>
      <p:sp>
        <p:nvSpPr>
          <p:cNvPr id="51225" name="AutoShape 29">
            <a:extLst>
              <a:ext uri="{FF2B5EF4-FFF2-40B4-BE49-F238E27FC236}">
                <a16:creationId xmlns:a16="http://schemas.microsoft.com/office/drawing/2014/main" id="{CE2D5039-734C-75B3-9389-E362AB460464}"/>
              </a:ext>
            </a:extLst>
          </p:cNvPr>
          <p:cNvSpPr>
            <a:spLocks noChangeArrowheads="1"/>
          </p:cNvSpPr>
          <p:nvPr/>
        </p:nvSpPr>
        <p:spPr bwMode="auto">
          <a:xfrm>
            <a:off x="107950" y="2133600"/>
            <a:ext cx="4319588" cy="503238"/>
          </a:xfrm>
          <a:prstGeom prst="roundRect">
            <a:avLst>
              <a:gd name="adj" fmla="val 0"/>
            </a:avLst>
          </a:prstGeom>
          <a:solidFill>
            <a:schemeClr val="bg1"/>
          </a:solidFill>
          <a:ln w="254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800" b="1">
                <a:latin typeface="Meiryo UI" panose="020B0604030504040204" pitchFamily="50" charset="-128"/>
                <a:ea typeface="Meiryo UI" panose="020B0604030504040204" pitchFamily="50" charset="-128"/>
              </a:rPr>
              <a:t>現状の水準とねらいにギャップが発生</a:t>
            </a:r>
          </a:p>
        </p:txBody>
      </p:sp>
      <p:sp>
        <p:nvSpPr>
          <p:cNvPr id="51226" name="Rectangle 23">
            <a:extLst>
              <a:ext uri="{FF2B5EF4-FFF2-40B4-BE49-F238E27FC236}">
                <a16:creationId xmlns:a16="http://schemas.microsoft.com/office/drawing/2014/main" id="{1F99FEED-4C99-BA19-A5C9-99F436F1CC30}"/>
              </a:ext>
            </a:extLst>
          </p:cNvPr>
          <p:cNvSpPr>
            <a:spLocks noChangeArrowheads="1"/>
          </p:cNvSpPr>
          <p:nvPr/>
        </p:nvSpPr>
        <p:spPr bwMode="auto">
          <a:xfrm>
            <a:off x="3563938" y="1412875"/>
            <a:ext cx="1871662" cy="461963"/>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400" b="1">
                <a:latin typeface="Meiryo UI" panose="020B0604030504040204" pitchFamily="50" charset="-128"/>
                <a:ea typeface="Meiryo UI" panose="020B0604030504040204" pitchFamily="50" charset="-128"/>
              </a:rPr>
              <a:t>現状打破</a:t>
            </a:r>
            <a:endParaRPr lang="en-US" altLang="ja-JP" sz="2400" b="1">
              <a:latin typeface="Meiryo UI" panose="020B0604030504040204" pitchFamily="50" charset="-128"/>
              <a:ea typeface="Meiryo UI" panose="020B0604030504040204" pitchFamily="50" charset="-128"/>
            </a:endParaRPr>
          </a:p>
        </p:txBody>
      </p:sp>
      <p:sp>
        <p:nvSpPr>
          <p:cNvPr id="2" name="テキスト ボックス 22">
            <a:extLst>
              <a:ext uri="{FF2B5EF4-FFF2-40B4-BE49-F238E27FC236}">
                <a16:creationId xmlns:a16="http://schemas.microsoft.com/office/drawing/2014/main" id="{9F3D8D89-AB86-EAE5-0D91-AF86799AC177}"/>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46</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6">
            <a:extLst>
              <a:ext uri="{FF2B5EF4-FFF2-40B4-BE49-F238E27FC236}">
                <a16:creationId xmlns:a16="http://schemas.microsoft.com/office/drawing/2014/main" id="{12139F4D-E5BD-7178-EB6D-729FF7D25575}"/>
              </a:ext>
            </a:extLst>
          </p:cNvPr>
          <p:cNvSpPr>
            <a:spLocks noChangeArrowheads="1"/>
          </p:cNvSpPr>
          <p:nvPr/>
        </p:nvSpPr>
        <p:spPr bwMode="auto">
          <a:xfrm>
            <a:off x="1676400" y="1098550"/>
            <a:ext cx="2895600" cy="990600"/>
          </a:xfrm>
          <a:prstGeom prst="rect">
            <a:avLst/>
          </a:prstGeom>
          <a:solidFill>
            <a:srgbClr val="FF0000"/>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27" name="Rectangle 27">
            <a:extLst>
              <a:ext uri="{FF2B5EF4-FFF2-40B4-BE49-F238E27FC236}">
                <a16:creationId xmlns:a16="http://schemas.microsoft.com/office/drawing/2014/main" id="{8450236F-54C5-0BC3-E7BB-F38EC7F0267B}"/>
              </a:ext>
            </a:extLst>
          </p:cNvPr>
          <p:cNvSpPr>
            <a:spLocks noChangeArrowheads="1"/>
          </p:cNvSpPr>
          <p:nvPr/>
        </p:nvSpPr>
        <p:spPr bwMode="auto">
          <a:xfrm>
            <a:off x="2057400" y="1281113"/>
            <a:ext cx="22161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solidFill>
                  <a:schemeClr val="bg1"/>
                </a:solidFill>
                <a:latin typeface="Meiryo UI" panose="020B0604030504040204" pitchFamily="50" charset="-128"/>
                <a:ea typeface="Meiryo UI" panose="020B0604030504040204" pitchFamily="50" charset="-128"/>
              </a:rPr>
              <a:t>問題解決型</a:t>
            </a:r>
          </a:p>
        </p:txBody>
      </p:sp>
      <p:sp>
        <p:nvSpPr>
          <p:cNvPr id="52228" name="Rectangle 37">
            <a:extLst>
              <a:ext uri="{FF2B5EF4-FFF2-40B4-BE49-F238E27FC236}">
                <a16:creationId xmlns:a16="http://schemas.microsoft.com/office/drawing/2014/main" id="{1595EBE6-E801-1EF9-2D23-C08F6EC260B9}"/>
              </a:ext>
            </a:extLst>
          </p:cNvPr>
          <p:cNvSpPr>
            <a:spLocks noChangeArrowheads="1"/>
          </p:cNvSpPr>
          <p:nvPr/>
        </p:nvSpPr>
        <p:spPr bwMode="auto">
          <a:xfrm>
            <a:off x="1676400" y="20891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29" name="Rectangle 28">
            <a:extLst>
              <a:ext uri="{FF2B5EF4-FFF2-40B4-BE49-F238E27FC236}">
                <a16:creationId xmlns:a16="http://schemas.microsoft.com/office/drawing/2014/main" id="{A3C7635C-2E8E-3F3B-57F3-5AE9DE6E61AE}"/>
              </a:ext>
            </a:extLst>
          </p:cNvPr>
          <p:cNvSpPr>
            <a:spLocks noChangeArrowheads="1"/>
          </p:cNvSpPr>
          <p:nvPr/>
        </p:nvSpPr>
        <p:spPr bwMode="auto">
          <a:xfrm>
            <a:off x="2057400" y="2241550"/>
            <a:ext cx="2114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悪さの排除</a:t>
            </a:r>
          </a:p>
        </p:txBody>
      </p:sp>
      <p:sp>
        <p:nvSpPr>
          <p:cNvPr id="52230" name="Rectangle 38">
            <a:extLst>
              <a:ext uri="{FF2B5EF4-FFF2-40B4-BE49-F238E27FC236}">
                <a16:creationId xmlns:a16="http://schemas.microsoft.com/office/drawing/2014/main" id="{02AA360D-E338-1CB8-F768-5E55DCBACEA5}"/>
              </a:ext>
            </a:extLst>
          </p:cNvPr>
          <p:cNvSpPr>
            <a:spLocks noChangeArrowheads="1"/>
          </p:cNvSpPr>
          <p:nvPr/>
        </p:nvSpPr>
        <p:spPr bwMode="auto">
          <a:xfrm>
            <a:off x="1676400" y="30797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31" name="Rectangle 29">
            <a:extLst>
              <a:ext uri="{FF2B5EF4-FFF2-40B4-BE49-F238E27FC236}">
                <a16:creationId xmlns:a16="http://schemas.microsoft.com/office/drawing/2014/main" id="{1081E034-B40C-0F1F-7755-51D3EFCB905D}"/>
              </a:ext>
            </a:extLst>
          </p:cNvPr>
          <p:cNvSpPr>
            <a:spLocks noChangeArrowheads="1"/>
          </p:cNvSpPr>
          <p:nvPr/>
        </p:nvSpPr>
        <p:spPr bwMode="auto">
          <a:xfrm>
            <a:off x="2209800" y="3232150"/>
            <a:ext cx="1712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犯人探し</a:t>
            </a:r>
          </a:p>
        </p:txBody>
      </p:sp>
      <p:sp>
        <p:nvSpPr>
          <p:cNvPr id="52232" name="Rectangle 39">
            <a:extLst>
              <a:ext uri="{FF2B5EF4-FFF2-40B4-BE49-F238E27FC236}">
                <a16:creationId xmlns:a16="http://schemas.microsoft.com/office/drawing/2014/main" id="{64622413-CD88-D14D-47A4-D4116551B37F}"/>
              </a:ext>
            </a:extLst>
          </p:cNvPr>
          <p:cNvSpPr>
            <a:spLocks noChangeArrowheads="1"/>
          </p:cNvSpPr>
          <p:nvPr/>
        </p:nvSpPr>
        <p:spPr bwMode="auto">
          <a:xfrm>
            <a:off x="1676400" y="40703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33" name="Rectangle 30">
            <a:extLst>
              <a:ext uri="{FF2B5EF4-FFF2-40B4-BE49-F238E27FC236}">
                <a16:creationId xmlns:a16="http://schemas.microsoft.com/office/drawing/2014/main" id="{875CE013-1876-9112-7DB2-C65DE740BF09}"/>
              </a:ext>
            </a:extLst>
          </p:cNvPr>
          <p:cNvSpPr>
            <a:spLocks noChangeArrowheads="1"/>
          </p:cNvSpPr>
          <p:nvPr/>
        </p:nvSpPr>
        <p:spPr bwMode="auto">
          <a:xfrm>
            <a:off x="1981200" y="4222750"/>
            <a:ext cx="2236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原因</a:t>
            </a:r>
            <a:r>
              <a:rPr lang="ja-JP" altLang="en-US" b="1">
                <a:solidFill>
                  <a:srgbClr val="FF0000"/>
                </a:solidFill>
                <a:latin typeface="Meiryo UI" panose="020B0604030504040204" pitchFamily="50" charset="-128"/>
                <a:ea typeface="Meiryo UI" panose="020B0604030504040204" pitchFamily="50" charset="-128"/>
              </a:rPr>
              <a:t>究明</a:t>
            </a:r>
            <a:r>
              <a:rPr lang="ja-JP" altLang="en-US" b="1">
                <a:latin typeface="Meiryo UI" panose="020B0604030504040204" pitchFamily="50" charset="-128"/>
                <a:ea typeface="Meiryo UI" panose="020B0604030504040204" pitchFamily="50" charset="-128"/>
              </a:rPr>
              <a:t>型</a:t>
            </a:r>
          </a:p>
        </p:txBody>
      </p:sp>
      <p:sp>
        <p:nvSpPr>
          <p:cNvPr id="52234" name="Rectangle 40">
            <a:extLst>
              <a:ext uri="{FF2B5EF4-FFF2-40B4-BE49-F238E27FC236}">
                <a16:creationId xmlns:a16="http://schemas.microsoft.com/office/drawing/2014/main" id="{98FDB3CE-1780-2E6C-DFDA-5CF2D6129D4A}"/>
              </a:ext>
            </a:extLst>
          </p:cNvPr>
          <p:cNvSpPr>
            <a:spLocks noChangeArrowheads="1"/>
          </p:cNvSpPr>
          <p:nvPr/>
        </p:nvSpPr>
        <p:spPr bwMode="auto">
          <a:xfrm>
            <a:off x="1676400" y="50609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35" name="Rectangle 31">
            <a:extLst>
              <a:ext uri="{FF2B5EF4-FFF2-40B4-BE49-F238E27FC236}">
                <a16:creationId xmlns:a16="http://schemas.microsoft.com/office/drawing/2014/main" id="{3BBFF567-D0B9-DA96-8123-17B119CCC6CD}"/>
              </a:ext>
            </a:extLst>
          </p:cNvPr>
          <p:cNvSpPr>
            <a:spLocks noChangeArrowheads="1"/>
          </p:cNvSpPr>
          <p:nvPr/>
        </p:nvSpPr>
        <p:spPr bwMode="auto">
          <a:xfrm>
            <a:off x="2438400" y="5272088"/>
            <a:ext cx="14033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ＷＨＹ</a:t>
            </a:r>
          </a:p>
        </p:txBody>
      </p:sp>
      <p:grpSp>
        <p:nvGrpSpPr>
          <p:cNvPr id="52236" name="Group 32">
            <a:extLst>
              <a:ext uri="{FF2B5EF4-FFF2-40B4-BE49-F238E27FC236}">
                <a16:creationId xmlns:a16="http://schemas.microsoft.com/office/drawing/2014/main" id="{275301A3-CA12-617D-698C-C85BB5EC8FE1}"/>
              </a:ext>
            </a:extLst>
          </p:cNvPr>
          <p:cNvGrpSpPr>
            <a:grpSpLocks/>
          </p:cNvGrpSpPr>
          <p:nvPr/>
        </p:nvGrpSpPr>
        <p:grpSpPr bwMode="auto">
          <a:xfrm>
            <a:off x="4572000" y="1098550"/>
            <a:ext cx="2895600" cy="990600"/>
            <a:chOff x="864" y="864"/>
            <a:chExt cx="1824" cy="624"/>
          </a:xfrm>
        </p:grpSpPr>
        <p:sp>
          <p:nvSpPr>
            <p:cNvPr id="52250" name="Rectangle 19">
              <a:extLst>
                <a:ext uri="{FF2B5EF4-FFF2-40B4-BE49-F238E27FC236}">
                  <a16:creationId xmlns:a16="http://schemas.microsoft.com/office/drawing/2014/main" id="{C43E1C60-7AB3-59B2-11BB-907D6FDD1F9E}"/>
                </a:ext>
              </a:extLst>
            </p:cNvPr>
            <p:cNvSpPr>
              <a:spLocks noChangeArrowheads="1"/>
            </p:cNvSpPr>
            <p:nvPr/>
          </p:nvSpPr>
          <p:spPr bwMode="auto">
            <a:xfrm>
              <a:off x="864" y="864"/>
              <a:ext cx="1824" cy="624"/>
            </a:xfrm>
            <a:prstGeom prst="rect">
              <a:avLst/>
            </a:prstGeom>
            <a:solidFill>
              <a:srgbClr val="0000FF"/>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solidFill>
                  <a:schemeClr val="bg1"/>
                </a:solidFill>
                <a:latin typeface="Meiryo UI" panose="020B0604030504040204" pitchFamily="50" charset="-128"/>
                <a:ea typeface="Meiryo UI" panose="020B0604030504040204" pitchFamily="50" charset="-128"/>
              </a:endParaRPr>
            </a:p>
          </p:txBody>
        </p:sp>
        <p:sp>
          <p:nvSpPr>
            <p:cNvPr id="52251" name="Rectangle 16">
              <a:extLst>
                <a:ext uri="{FF2B5EF4-FFF2-40B4-BE49-F238E27FC236}">
                  <a16:creationId xmlns:a16="http://schemas.microsoft.com/office/drawing/2014/main" id="{53161108-F9BC-9ACD-5FCE-9829A1A6CFF5}"/>
                </a:ext>
              </a:extLst>
            </p:cNvPr>
            <p:cNvSpPr>
              <a:spLocks noChangeArrowheads="1"/>
            </p:cNvSpPr>
            <p:nvPr/>
          </p:nvSpPr>
          <p:spPr bwMode="auto">
            <a:xfrm>
              <a:off x="1052" y="979"/>
              <a:ext cx="139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solidFill>
                    <a:schemeClr val="bg1"/>
                  </a:solidFill>
                  <a:latin typeface="Meiryo UI" panose="020B0604030504040204" pitchFamily="50" charset="-128"/>
                  <a:ea typeface="Meiryo UI" panose="020B0604030504040204" pitchFamily="50" charset="-128"/>
                </a:rPr>
                <a:t>課題達成型</a:t>
              </a:r>
            </a:p>
          </p:txBody>
        </p:sp>
      </p:grpSp>
      <p:grpSp>
        <p:nvGrpSpPr>
          <p:cNvPr id="52237" name="Group 33">
            <a:extLst>
              <a:ext uri="{FF2B5EF4-FFF2-40B4-BE49-F238E27FC236}">
                <a16:creationId xmlns:a16="http://schemas.microsoft.com/office/drawing/2014/main" id="{136F1989-81D2-2301-4C11-3F5CED183BF8}"/>
              </a:ext>
            </a:extLst>
          </p:cNvPr>
          <p:cNvGrpSpPr>
            <a:grpSpLocks/>
          </p:cNvGrpSpPr>
          <p:nvPr/>
        </p:nvGrpSpPr>
        <p:grpSpPr bwMode="auto">
          <a:xfrm>
            <a:off x="4572000" y="2089150"/>
            <a:ext cx="2895600" cy="990600"/>
            <a:chOff x="816" y="1536"/>
            <a:chExt cx="1824" cy="624"/>
          </a:xfrm>
        </p:grpSpPr>
        <p:sp>
          <p:nvSpPr>
            <p:cNvPr id="52248" name="Rectangle 22">
              <a:extLst>
                <a:ext uri="{FF2B5EF4-FFF2-40B4-BE49-F238E27FC236}">
                  <a16:creationId xmlns:a16="http://schemas.microsoft.com/office/drawing/2014/main" id="{0CAB4816-1421-6F7C-137E-BA642BD1CDCD}"/>
                </a:ext>
              </a:extLst>
            </p:cNvPr>
            <p:cNvSpPr>
              <a:spLocks noChangeArrowheads="1"/>
            </p:cNvSpPr>
            <p:nvPr/>
          </p:nvSpPr>
          <p:spPr bwMode="auto">
            <a:xfrm>
              <a:off x="816" y="1536"/>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49" name="Rectangle 20">
              <a:extLst>
                <a:ext uri="{FF2B5EF4-FFF2-40B4-BE49-F238E27FC236}">
                  <a16:creationId xmlns:a16="http://schemas.microsoft.com/office/drawing/2014/main" id="{E38CB833-269F-EE04-1AC3-527330CFE1CB}"/>
                </a:ext>
              </a:extLst>
            </p:cNvPr>
            <p:cNvSpPr>
              <a:spLocks noChangeArrowheads="1"/>
            </p:cNvSpPr>
            <p:nvPr/>
          </p:nvSpPr>
          <p:spPr bwMode="auto">
            <a:xfrm>
              <a:off x="1052" y="1632"/>
              <a:ext cx="133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良さの追求</a:t>
              </a:r>
            </a:p>
          </p:txBody>
        </p:sp>
      </p:grpSp>
      <p:grpSp>
        <p:nvGrpSpPr>
          <p:cNvPr id="52238" name="Group 34">
            <a:extLst>
              <a:ext uri="{FF2B5EF4-FFF2-40B4-BE49-F238E27FC236}">
                <a16:creationId xmlns:a16="http://schemas.microsoft.com/office/drawing/2014/main" id="{27E0AC94-2838-E91D-FC4D-76DC39F8C916}"/>
              </a:ext>
            </a:extLst>
          </p:cNvPr>
          <p:cNvGrpSpPr>
            <a:grpSpLocks/>
          </p:cNvGrpSpPr>
          <p:nvPr/>
        </p:nvGrpSpPr>
        <p:grpSpPr bwMode="auto">
          <a:xfrm>
            <a:off x="4572000" y="3079750"/>
            <a:ext cx="2895600" cy="990600"/>
            <a:chOff x="816" y="2208"/>
            <a:chExt cx="1824" cy="624"/>
          </a:xfrm>
        </p:grpSpPr>
        <p:sp>
          <p:nvSpPr>
            <p:cNvPr id="52246" name="Rectangle 23">
              <a:extLst>
                <a:ext uri="{FF2B5EF4-FFF2-40B4-BE49-F238E27FC236}">
                  <a16:creationId xmlns:a16="http://schemas.microsoft.com/office/drawing/2014/main" id="{740ECDFA-841B-432E-3D5A-6154CBF353ED}"/>
                </a:ext>
              </a:extLst>
            </p:cNvPr>
            <p:cNvSpPr>
              <a:spLocks noChangeArrowheads="1"/>
            </p:cNvSpPr>
            <p:nvPr/>
          </p:nvSpPr>
          <p:spPr bwMode="auto">
            <a:xfrm>
              <a:off x="816" y="2208"/>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47" name="Rectangle 21">
              <a:extLst>
                <a:ext uri="{FF2B5EF4-FFF2-40B4-BE49-F238E27FC236}">
                  <a16:creationId xmlns:a16="http://schemas.microsoft.com/office/drawing/2014/main" id="{3003D259-E25B-F95F-D3B5-E9714F100EB6}"/>
                </a:ext>
              </a:extLst>
            </p:cNvPr>
            <p:cNvSpPr>
              <a:spLocks noChangeArrowheads="1"/>
            </p:cNvSpPr>
            <p:nvPr/>
          </p:nvSpPr>
          <p:spPr bwMode="auto">
            <a:xfrm>
              <a:off x="1164" y="2323"/>
              <a:ext cx="107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恋人探し</a:t>
              </a:r>
            </a:p>
          </p:txBody>
        </p:sp>
      </p:grpSp>
      <p:grpSp>
        <p:nvGrpSpPr>
          <p:cNvPr id="52239" name="Group 35">
            <a:extLst>
              <a:ext uri="{FF2B5EF4-FFF2-40B4-BE49-F238E27FC236}">
                <a16:creationId xmlns:a16="http://schemas.microsoft.com/office/drawing/2014/main" id="{CBD55C54-1A66-B417-70CB-F3380156AC7B}"/>
              </a:ext>
            </a:extLst>
          </p:cNvPr>
          <p:cNvGrpSpPr>
            <a:grpSpLocks/>
          </p:cNvGrpSpPr>
          <p:nvPr/>
        </p:nvGrpSpPr>
        <p:grpSpPr bwMode="auto">
          <a:xfrm>
            <a:off x="4572000" y="4070350"/>
            <a:ext cx="2895600" cy="990600"/>
            <a:chOff x="816" y="2832"/>
            <a:chExt cx="1824" cy="624"/>
          </a:xfrm>
        </p:grpSpPr>
        <p:sp>
          <p:nvSpPr>
            <p:cNvPr id="52244" name="Rectangle 24">
              <a:extLst>
                <a:ext uri="{FF2B5EF4-FFF2-40B4-BE49-F238E27FC236}">
                  <a16:creationId xmlns:a16="http://schemas.microsoft.com/office/drawing/2014/main" id="{9F7ACA59-48AF-2B61-DBD8-F5B502987177}"/>
                </a:ext>
              </a:extLst>
            </p:cNvPr>
            <p:cNvSpPr>
              <a:spLocks noChangeArrowheads="1"/>
            </p:cNvSpPr>
            <p:nvPr/>
          </p:nvSpPr>
          <p:spPr bwMode="auto">
            <a:xfrm>
              <a:off x="816" y="2832"/>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45" name="Rectangle 17">
              <a:extLst>
                <a:ext uri="{FF2B5EF4-FFF2-40B4-BE49-F238E27FC236}">
                  <a16:creationId xmlns:a16="http://schemas.microsoft.com/office/drawing/2014/main" id="{4C729991-BD84-9DAC-E836-80014DB48ABF}"/>
                </a:ext>
              </a:extLst>
            </p:cNvPr>
            <p:cNvSpPr>
              <a:spLocks noChangeArrowheads="1"/>
            </p:cNvSpPr>
            <p:nvPr/>
          </p:nvSpPr>
          <p:spPr bwMode="auto">
            <a:xfrm>
              <a:off x="1004" y="2928"/>
              <a:ext cx="139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方策</a:t>
              </a:r>
              <a:r>
                <a:rPr lang="ja-JP" altLang="en-US" b="1">
                  <a:solidFill>
                    <a:srgbClr val="0000FF"/>
                  </a:solidFill>
                  <a:latin typeface="Meiryo UI" panose="020B0604030504040204" pitchFamily="50" charset="-128"/>
                  <a:ea typeface="Meiryo UI" panose="020B0604030504040204" pitchFamily="50" charset="-128"/>
                </a:rPr>
                <a:t>追究</a:t>
              </a:r>
              <a:r>
                <a:rPr lang="ja-JP" altLang="en-US" b="1">
                  <a:latin typeface="Meiryo UI" panose="020B0604030504040204" pitchFamily="50" charset="-128"/>
                  <a:ea typeface="Meiryo UI" panose="020B0604030504040204" pitchFamily="50" charset="-128"/>
                </a:rPr>
                <a:t>型</a:t>
              </a:r>
            </a:p>
          </p:txBody>
        </p:sp>
      </p:grpSp>
      <p:grpSp>
        <p:nvGrpSpPr>
          <p:cNvPr id="52240" name="Group 36">
            <a:extLst>
              <a:ext uri="{FF2B5EF4-FFF2-40B4-BE49-F238E27FC236}">
                <a16:creationId xmlns:a16="http://schemas.microsoft.com/office/drawing/2014/main" id="{D2C667F5-58A5-DB57-2AF1-5C44CE393D58}"/>
              </a:ext>
            </a:extLst>
          </p:cNvPr>
          <p:cNvGrpSpPr>
            <a:grpSpLocks/>
          </p:cNvGrpSpPr>
          <p:nvPr/>
        </p:nvGrpSpPr>
        <p:grpSpPr bwMode="auto">
          <a:xfrm>
            <a:off x="4572000" y="5060950"/>
            <a:ext cx="2895600" cy="990600"/>
            <a:chOff x="864" y="3552"/>
            <a:chExt cx="1824" cy="624"/>
          </a:xfrm>
        </p:grpSpPr>
        <p:sp>
          <p:nvSpPr>
            <p:cNvPr id="52242" name="Rectangle 25">
              <a:extLst>
                <a:ext uri="{FF2B5EF4-FFF2-40B4-BE49-F238E27FC236}">
                  <a16:creationId xmlns:a16="http://schemas.microsoft.com/office/drawing/2014/main" id="{E7B0185A-1ECC-3C09-5D33-6F26945DEEAC}"/>
                </a:ext>
              </a:extLst>
            </p:cNvPr>
            <p:cNvSpPr>
              <a:spLocks noChangeArrowheads="1"/>
            </p:cNvSpPr>
            <p:nvPr/>
          </p:nvSpPr>
          <p:spPr bwMode="auto">
            <a:xfrm>
              <a:off x="864" y="3552"/>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2243" name="Rectangle 18">
              <a:extLst>
                <a:ext uri="{FF2B5EF4-FFF2-40B4-BE49-F238E27FC236}">
                  <a16:creationId xmlns:a16="http://schemas.microsoft.com/office/drawing/2014/main" id="{03F0C49B-1783-9A52-340A-501C9F617612}"/>
                </a:ext>
              </a:extLst>
            </p:cNvPr>
            <p:cNvSpPr>
              <a:spLocks noChangeArrowheads="1"/>
            </p:cNvSpPr>
            <p:nvPr/>
          </p:nvSpPr>
          <p:spPr bwMode="auto">
            <a:xfrm>
              <a:off x="1340" y="3685"/>
              <a:ext cx="88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ＨＯＷ</a:t>
              </a:r>
            </a:p>
          </p:txBody>
        </p:sp>
      </p:grpSp>
      <p:sp>
        <p:nvSpPr>
          <p:cNvPr id="52241" name="Text Box 73">
            <a:extLst>
              <a:ext uri="{FF2B5EF4-FFF2-40B4-BE49-F238E27FC236}">
                <a16:creationId xmlns:a16="http://schemas.microsoft.com/office/drawing/2014/main" id="{CB118451-A5E4-3C27-2124-FF6379B63E1B}"/>
              </a:ext>
            </a:extLst>
          </p:cNvPr>
          <p:cNvSpPr txBox="1">
            <a:spLocks noChangeArrowheads="1"/>
          </p:cNvSpPr>
          <p:nvPr/>
        </p:nvSpPr>
        <p:spPr bwMode="auto">
          <a:xfrm>
            <a:off x="115888" y="101600"/>
            <a:ext cx="855980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600" b="1">
                <a:latin typeface="Meiryo UI" panose="020B0604030504040204" pitchFamily="50" charset="-128"/>
                <a:ea typeface="Meiryo UI" panose="020B0604030504040204" pitchFamily="50" charset="-128"/>
              </a:rPr>
              <a:t>課題達成型と問題解決型の比較</a:t>
            </a:r>
          </a:p>
        </p:txBody>
      </p:sp>
      <p:sp>
        <p:nvSpPr>
          <p:cNvPr id="2" name="テキスト ボックス 22">
            <a:extLst>
              <a:ext uri="{FF2B5EF4-FFF2-40B4-BE49-F238E27FC236}">
                <a16:creationId xmlns:a16="http://schemas.microsoft.com/office/drawing/2014/main" id="{42510C18-47E5-EF2C-7685-2F7B3DC03BC2}"/>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46</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9A12E865-670F-5449-C026-5BCC521226C3}"/>
              </a:ext>
            </a:extLst>
          </p:cNvPr>
          <p:cNvGraphicFramePr>
            <a:graphicFrameLocks noGrp="1"/>
          </p:cNvGraphicFramePr>
          <p:nvPr/>
        </p:nvGraphicFramePr>
        <p:xfrm>
          <a:off x="107950" y="692150"/>
          <a:ext cx="8928100" cy="4608513"/>
        </p:xfrm>
        <a:graphic>
          <a:graphicData uri="http://schemas.openxmlformats.org/drawingml/2006/table">
            <a:tbl>
              <a:tblPr firstRow="1" bandRow="1">
                <a:tableStyleId>{5C22544A-7EE6-4342-B048-85BDC9FD1C3A}</a:tableStyleId>
              </a:tblPr>
              <a:tblGrid>
                <a:gridCol w="2664028">
                  <a:extLst>
                    <a:ext uri="{9D8B030D-6E8A-4147-A177-3AD203B41FA5}">
                      <a16:colId xmlns:a16="http://schemas.microsoft.com/office/drawing/2014/main" val="20000"/>
                    </a:ext>
                  </a:extLst>
                </a:gridCol>
                <a:gridCol w="3672039">
                  <a:extLst>
                    <a:ext uri="{9D8B030D-6E8A-4147-A177-3AD203B41FA5}">
                      <a16:colId xmlns:a16="http://schemas.microsoft.com/office/drawing/2014/main" val="20001"/>
                    </a:ext>
                  </a:extLst>
                </a:gridCol>
                <a:gridCol w="2592033">
                  <a:extLst>
                    <a:ext uri="{9D8B030D-6E8A-4147-A177-3AD203B41FA5}">
                      <a16:colId xmlns:a16="http://schemas.microsoft.com/office/drawing/2014/main" val="20002"/>
                    </a:ext>
                  </a:extLst>
                </a:gridCol>
              </a:tblGrid>
              <a:tr h="59073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過去</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現在</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FF"/>
                    </a:solidFill>
                  </a:tcPr>
                </a:tc>
                <a:tc>
                  <a:txBody>
                    <a:bodyPr/>
                    <a:lstStyle/>
                    <a:p>
                      <a:pPr algn="ct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未来</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FF"/>
                    </a:solidFill>
                  </a:tcPr>
                </a:tc>
                <a:extLst>
                  <a:ext uri="{0D108BD9-81ED-4DB2-BD59-A6C34878D82A}">
                    <a16:rowId xmlns:a16="http://schemas.microsoft.com/office/drawing/2014/main" val="10000"/>
                  </a:ext>
                </a:extLst>
              </a:tr>
              <a:tr h="29581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すでに発生している不具合をなくす</a:t>
                      </a:r>
                    </a:p>
                    <a:p>
                      <a:pPr marL="0" marR="0" indent="0" algn="ctr" defTabSz="914400" rtl="0" eaLnBrk="1" fontAlgn="auto" latinLnBrk="0" hangingPunct="1">
                        <a:lnSpc>
                          <a:spcPct val="100000"/>
                        </a:lnSpc>
                        <a:spcBef>
                          <a:spcPts val="0"/>
                        </a:spcBef>
                        <a:spcAft>
                          <a:spcPts val="0"/>
                        </a:spcAft>
                        <a:buClrTx/>
                        <a:buSzTx/>
                        <a:buFontTx/>
                        <a:buNone/>
                        <a:tabLst/>
                        <a:defRPr/>
                      </a:pP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競合会社に勝つために、現状の倍の</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早さでつくれる工場に変える</a:t>
                      </a: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新商品販売に伴う、販売マニュアルを作成する</a:t>
                      </a: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105959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「悪さ」の再発防止</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①新しい業務への取り組みが求められる</a:t>
                      </a:r>
                      <a:r>
                        <a:rPr lang="ja-JP" altLang="en-US" sz="2000" b="1" u="sng"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新規業務への対応</a:t>
                      </a:r>
                      <a:br>
                        <a:rPr lang="ja-JP" altLang="en-US" sz="16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u="sng" dirty="0">
                          <a:latin typeface="Meiryo UI" panose="020B0604030504040204" pitchFamily="50" charset="-128"/>
                          <a:ea typeface="Meiryo UI" panose="020B0604030504040204" pitchFamily="50" charset="-128"/>
                          <a:cs typeface="Meiryo UI" panose="020B0604030504040204" pitchFamily="50" charset="-128"/>
                        </a:rPr>
                        <a:t>新しい魅力的な製品やサービスを提供するといった仕事も含まれる</a:t>
                      </a:r>
                      <a: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t>)</a:t>
                      </a:r>
                      <a:b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b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②現状を大幅に改革する</a:t>
                      </a:r>
                      <a:r>
                        <a:rPr lang="ja-JP" altLang="en-US" sz="2000" b="1" u="sng"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現状打破</a:t>
                      </a:r>
                      <a:endParaRPr lang="ja-JP" altLang="en-US" sz="2000" b="1" u="none" dirty="0">
                        <a:solidFill>
                          <a:srgbClr val="0000FF"/>
                        </a:solidFill>
                        <a:latin typeface="Meiryo UI" panose="020B0604030504040204" pitchFamily="50" charset="-128"/>
                        <a:ea typeface="Meiryo UI" panose="020B0604030504040204" pitchFamily="50" charset="-128"/>
                        <a:cs typeface="Meiryo UI" panose="020B0604030504040204" pitchFamily="50" charset="-128"/>
                      </a:endParaRP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bl>
          </a:graphicData>
        </a:graphic>
      </p:graphicFrame>
      <p:sp>
        <p:nvSpPr>
          <p:cNvPr id="53267" name="Rectangle 2">
            <a:extLst>
              <a:ext uri="{FF2B5EF4-FFF2-40B4-BE49-F238E27FC236}">
                <a16:creationId xmlns:a16="http://schemas.microsoft.com/office/drawing/2014/main" id="{D31ADC8D-F4E5-806A-798D-5BEE68EC6A25}"/>
              </a:ext>
            </a:extLst>
          </p:cNvPr>
          <p:cNvSpPr>
            <a:spLocks noChangeArrowheads="1"/>
          </p:cNvSpPr>
          <p:nvPr/>
        </p:nvSpPr>
        <p:spPr bwMode="auto">
          <a:xfrm>
            <a:off x="179388" y="188913"/>
            <a:ext cx="51530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b="1">
                <a:latin typeface="Meiryo UI" panose="020B0604030504040204" pitchFamily="50" charset="-128"/>
                <a:ea typeface="Meiryo UI" panose="020B0604030504040204" pitchFamily="50" charset="-128"/>
              </a:rPr>
              <a:t>この中で、課題はどれ？</a:t>
            </a:r>
          </a:p>
        </p:txBody>
      </p:sp>
      <p:pic>
        <p:nvPicPr>
          <p:cNvPr id="53268" name="Picture 63">
            <a:extLst>
              <a:ext uri="{FF2B5EF4-FFF2-40B4-BE49-F238E27FC236}">
                <a16:creationId xmlns:a16="http://schemas.microsoft.com/office/drawing/2014/main" id="{50C0328F-37B5-AB39-B5A9-6D2F104753E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2708275"/>
            <a:ext cx="1800225" cy="144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269" name="AutoShape 64">
            <a:extLst>
              <a:ext uri="{FF2B5EF4-FFF2-40B4-BE49-F238E27FC236}">
                <a16:creationId xmlns:a16="http://schemas.microsoft.com/office/drawing/2014/main" id="{ACF92041-0D1F-12B4-CE06-383B7E24E8EB}"/>
              </a:ext>
            </a:extLst>
          </p:cNvPr>
          <p:cNvSpPr>
            <a:spLocks noChangeArrowheads="1"/>
          </p:cNvSpPr>
          <p:nvPr/>
        </p:nvSpPr>
        <p:spPr bwMode="auto">
          <a:xfrm>
            <a:off x="576263" y="2205038"/>
            <a:ext cx="1763712" cy="360362"/>
          </a:xfrm>
          <a:prstGeom prst="wedgeRoundRectCallout">
            <a:avLst>
              <a:gd name="adj1" fmla="val 3907"/>
              <a:gd name="adj2" fmla="val 90495"/>
              <a:gd name="adj3" fmla="val 16667"/>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b="1">
                <a:latin typeface="Meiryo UI" panose="020B0604030504040204" pitchFamily="50" charset="-128"/>
                <a:ea typeface="Meiryo UI" panose="020B0604030504040204" pitchFamily="50" charset="-128"/>
              </a:rPr>
              <a:t>不良品だー！</a:t>
            </a:r>
          </a:p>
        </p:txBody>
      </p:sp>
      <p:sp>
        <p:nvSpPr>
          <p:cNvPr id="53270" name="Rectangle 69">
            <a:extLst>
              <a:ext uri="{FF2B5EF4-FFF2-40B4-BE49-F238E27FC236}">
                <a16:creationId xmlns:a16="http://schemas.microsoft.com/office/drawing/2014/main" id="{3FF60CD9-008C-A482-CE68-6508428DD334}"/>
              </a:ext>
            </a:extLst>
          </p:cNvPr>
          <p:cNvSpPr>
            <a:spLocks noChangeArrowheads="1"/>
          </p:cNvSpPr>
          <p:nvPr/>
        </p:nvSpPr>
        <p:spPr bwMode="auto">
          <a:xfrm>
            <a:off x="2771775" y="4221163"/>
            <a:ext cx="6284913" cy="1116012"/>
          </a:xfrm>
          <a:prstGeom prst="rect">
            <a:avLst/>
          </a:prstGeom>
          <a:noFill/>
          <a:ln w="762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3271" name="Rectangle 71">
            <a:extLst>
              <a:ext uri="{FF2B5EF4-FFF2-40B4-BE49-F238E27FC236}">
                <a16:creationId xmlns:a16="http://schemas.microsoft.com/office/drawing/2014/main" id="{77B1F245-6167-9090-C71B-0A486658689C}"/>
              </a:ext>
            </a:extLst>
          </p:cNvPr>
          <p:cNvSpPr>
            <a:spLocks noChangeArrowheads="1"/>
          </p:cNvSpPr>
          <p:nvPr/>
        </p:nvSpPr>
        <p:spPr bwMode="auto">
          <a:xfrm>
            <a:off x="3635375" y="5732463"/>
            <a:ext cx="4465638"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b="1">
                <a:latin typeface="Meiryo UI" panose="020B0604030504040204" pitchFamily="50" charset="-128"/>
                <a:ea typeface="Meiryo UI" panose="020B0604030504040204" pitchFamily="50" charset="-128"/>
              </a:rPr>
              <a:t>この２つが</a:t>
            </a:r>
            <a:r>
              <a:rPr lang="ja-JP" altLang="en-US" sz="4400" b="1">
                <a:solidFill>
                  <a:srgbClr val="0000FF"/>
                </a:solidFill>
                <a:latin typeface="Meiryo UI" panose="020B0604030504040204" pitchFamily="50" charset="-128"/>
                <a:ea typeface="Meiryo UI" panose="020B0604030504040204" pitchFamily="50" charset="-128"/>
              </a:rPr>
              <a:t>課題</a:t>
            </a:r>
            <a:r>
              <a:rPr lang="ja-JP" altLang="en-US" sz="4400" b="1">
                <a:latin typeface="Meiryo UI" panose="020B0604030504040204" pitchFamily="50" charset="-128"/>
                <a:ea typeface="Meiryo UI" panose="020B0604030504040204" pitchFamily="50" charset="-128"/>
              </a:rPr>
              <a:t>！</a:t>
            </a:r>
          </a:p>
        </p:txBody>
      </p:sp>
      <p:sp>
        <p:nvSpPr>
          <p:cNvPr id="53272" name="AutoShape 81">
            <a:extLst>
              <a:ext uri="{FF2B5EF4-FFF2-40B4-BE49-F238E27FC236}">
                <a16:creationId xmlns:a16="http://schemas.microsoft.com/office/drawing/2014/main" id="{2B0A9890-2E72-E8A6-2EA3-08885E6A08BF}"/>
              </a:ext>
            </a:extLst>
          </p:cNvPr>
          <p:cNvSpPr>
            <a:spLocks noChangeArrowheads="1"/>
          </p:cNvSpPr>
          <p:nvPr/>
        </p:nvSpPr>
        <p:spPr bwMode="auto">
          <a:xfrm flipV="1">
            <a:off x="5508625" y="5300663"/>
            <a:ext cx="647700" cy="288925"/>
          </a:xfrm>
          <a:prstGeom prst="upArrow">
            <a:avLst>
              <a:gd name="adj1" fmla="val 54269"/>
              <a:gd name="adj2" fmla="val 51472"/>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b="1">
              <a:latin typeface="Meiryo UI" panose="020B0604030504040204" pitchFamily="50" charset="-128"/>
              <a:ea typeface="Meiryo UI" panose="020B0604030504040204" pitchFamily="50" charset="-128"/>
            </a:endParaRPr>
          </a:p>
        </p:txBody>
      </p:sp>
      <p:pic>
        <p:nvPicPr>
          <p:cNvPr id="53273" name="Picture 28">
            <a:extLst>
              <a:ext uri="{FF2B5EF4-FFF2-40B4-BE49-F238E27FC236}">
                <a16:creationId xmlns:a16="http://schemas.microsoft.com/office/drawing/2014/main" id="{2FF53578-3550-7D11-05A8-099C69198B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1163" y="2755900"/>
            <a:ext cx="1987550"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274" name="AutoShape 29">
            <a:extLst>
              <a:ext uri="{FF2B5EF4-FFF2-40B4-BE49-F238E27FC236}">
                <a16:creationId xmlns:a16="http://schemas.microsoft.com/office/drawing/2014/main" id="{5EBAC5C8-234F-3A59-C5A7-FC409032CE15}"/>
              </a:ext>
            </a:extLst>
          </p:cNvPr>
          <p:cNvSpPr>
            <a:spLocks noChangeArrowheads="1"/>
          </p:cNvSpPr>
          <p:nvPr/>
        </p:nvSpPr>
        <p:spPr bwMode="auto">
          <a:xfrm>
            <a:off x="7302500" y="2276475"/>
            <a:ext cx="684213" cy="1093788"/>
          </a:xfrm>
          <a:prstGeom prst="wedgeEllipseCallout">
            <a:avLst>
              <a:gd name="adj1" fmla="val 1458"/>
              <a:gd name="adj2" fmla="val 6770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000" b="1">
                <a:solidFill>
                  <a:srgbClr val="000000"/>
                </a:solidFill>
                <a:latin typeface="Meiryo UI" panose="020B0604030504040204" pitchFamily="50" charset="-128"/>
                <a:ea typeface="Meiryo UI" panose="020B0604030504040204" pitchFamily="50" charset="-128"/>
              </a:rPr>
              <a:t>未経験</a:t>
            </a:r>
          </a:p>
        </p:txBody>
      </p:sp>
      <p:grpSp>
        <p:nvGrpSpPr>
          <p:cNvPr id="53275" name="Group 1253">
            <a:extLst>
              <a:ext uri="{FF2B5EF4-FFF2-40B4-BE49-F238E27FC236}">
                <a16:creationId xmlns:a16="http://schemas.microsoft.com/office/drawing/2014/main" id="{9BC861DF-34B4-EA01-E571-C3E53C7A071F}"/>
              </a:ext>
            </a:extLst>
          </p:cNvPr>
          <p:cNvGrpSpPr>
            <a:grpSpLocks/>
          </p:cNvGrpSpPr>
          <p:nvPr/>
        </p:nvGrpSpPr>
        <p:grpSpPr bwMode="auto">
          <a:xfrm>
            <a:off x="3203575" y="2019300"/>
            <a:ext cx="3024188" cy="1925638"/>
            <a:chOff x="0" y="2723"/>
            <a:chExt cx="1905" cy="1213"/>
          </a:xfrm>
        </p:grpSpPr>
        <p:grpSp>
          <p:nvGrpSpPr>
            <p:cNvPr id="53276" name="Group 1071">
              <a:extLst>
                <a:ext uri="{FF2B5EF4-FFF2-40B4-BE49-F238E27FC236}">
                  <a16:creationId xmlns:a16="http://schemas.microsoft.com/office/drawing/2014/main" id="{25DD9F07-6411-4C47-7AF5-C9D4D883D483}"/>
                </a:ext>
              </a:extLst>
            </p:cNvPr>
            <p:cNvGrpSpPr>
              <a:grpSpLocks/>
            </p:cNvGrpSpPr>
            <p:nvPr/>
          </p:nvGrpSpPr>
          <p:grpSpPr bwMode="auto">
            <a:xfrm>
              <a:off x="0" y="3072"/>
              <a:ext cx="1632" cy="864"/>
              <a:chOff x="654" y="1129"/>
              <a:chExt cx="4308" cy="2163"/>
            </a:xfrm>
          </p:grpSpPr>
          <p:sp>
            <p:nvSpPr>
              <p:cNvPr id="53278" name="Freeform 1072">
                <a:extLst>
                  <a:ext uri="{FF2B5EF4-FFF2-40B4-BE49-F238E27FC236}">
                    <a16:creationId xmlns:a16="http://schemas.microsoft.com/office/drawing/2014/main" id="{6E098724-EE2C-DE20-BC7B-DF9CD14319E9}"/>
                  </a:ext>
                </a:extLst>
              </p:cNvPr>
              <p:cNvSpPr>
                <a:spLocks/>
              </p:cNvSpPr>
              <p:nvPr/>
            </p:nvSpPr>
            <p:spPr bwMode="auto">
              <a:xfrm>
                <a:off x="1437" y="2016"/>
                <a:ext cx="501" cy="401"/>
              </a:xfrm>
              <a:custGeom>
                <a:avLst/>
                <a:gdLst>
                  <a:gd name="T0" fmla="*/ 0 w 501"/>
                  <a:gd name="T1" fmla="*/ 66 h 401"/>
                  <a:gd name="T2" fmla="*/ 11 w 501"/>
                  <a:gd name="T3" fmla="*/ 54 h 401"/>
                  <a:gd name="T4" fmla="*/ 35 w 501"/>
                  <a:gd name="T5" fmla="*/ 48 h 401"/>
                  <a:gd name="T6" fmla="*/ 95 w 501"/>
                  <a:gd name="T7" fmla="*/ 48 h 401"/>
                  <a:gd name="T8" fmla="*/ 167 w 501"/>
                  <a:gd name="T9" fmla="*/ 72 h 401"/>
                  <a:gd name="T10" fmla="*/ 239 w 501"/>
                  <a:gd name="T11" fmla="*/ 114 h 401"/>
                  <a:gd name="T12" fmla="*/ 239 w 501"/>
                  <a:gd name="T13" fmla="*/ 108 h 401"/>
                  <a:gd name="T14" fmla="*/ 245 w 501"/>
                  <a:gd name="T15" fmla="*/ 96 h 401"/>
                  <a:gd name="T16" fmla="*/ 274 w 501"/>
                  <a:gd name="T17" fmla="*/ 60 h 401"/>
                  <a:gd name="T18" fmla="*/ 304 w 501"/>
                  <a:gd name="T19" fmla="*/ 24 h 401"/>
                  <a:gd name="T20" fmla="*/ 322 w 501"/>
                  <a:gd name="T21" fmla="*/ 12 h 401"/>
                  <a:gd name="T22" fmla="*/ 334 w 501"/>
                  <a:gd name="T23" fmla="*/ 0 h 401"/>
                  <a:gd name="T24" fmla="*/ 340 w 501"/>
                  <a:gd name="T25" fmla="*/ 6 h 401"/>
                  <a:gd name="T26" fmla="*/ 364 w 501"/>
                  <a:gd name="T27" fmla="*/ 24 h 401"/>
                  <a:gd name="T28" fmla="*/ 388 w 501"/>
                  <a:gd name="T29" fmla="*/ 48 h 401"/>
                  <a:gd name="T30" fmla="*/ 424 w 501"/>
                  <a:gd name="T31" fmla="*/ 84 h 401"/>
                  <a:gd name="T32" fmla="*/ 454 w 501"/>
                  <a:gd name="T33" fmla="*/ 114 h 401"/>
                  <a:gd name="T34" fmla="*/ 478 w 501"/>
                  <a:gd name="T35" fmla="*/ 149 h 401"/>
                  <a:gd name="T36" fmla="*/ 495 w 501"/>
                  <a:gd name="T37" fmla="*/ 179 h 401"/>
                  <a:gd name="T38" fmla="*/ 501 w 501"/>
                  <a:gd name="T39" fmla="*/ 203 h 401"/>
                  <a:gd name="T40" fmla="*/ 489 w 501"/>
                  <a:gd name="T41" fmla="*/ 227 h 401"/>
                  <a:gd name="T42" fmla="*/ 472 w 501"/>
                  <a:gd name="T43" fmla="*/ 257 h 401"/>
                  <a:gd name="T44" fmla="*/ 424 w 501"/>
                  <a:gd name="T45" fmla="*/ 317 h 401"/>
                  <a:gd name="T46" fmla="*/ 370 w 501"/>
                  <a:gd name="T47" fmla="*/ 371 h 401"/>
                  <a:gd name="T48" fmla="*/ 346 w 501"/>
                  <a:gd name="T49" fmla="*/ 389 h 401"/>
                  <a:gd name="T50" fmla="*/ 328 w 501"/>
                  <a:gd name="T51" fmla="*/ 395 h 401"/>
                  <a:gd name="T52" fmla="*/ 310 w 501"/>
                  <a:gd name="T53" fmla="*/ 401 h 401"/>
                  <a:gd name="T54" fmla="*/ 280 w 501"/>
                  <a:gd name="T55" fmla="*/ 395 h 401"/>
                  <a:gd name="T56" fmla="*/ 209 w 501"/>
                  <a:gd name="T57" fmla="*/ 389 h 401"/>
                  <a:gd name="T58" fmla="*/ 143 w 501"/>
                  <a:gd name="T59" fmla="*/ 371 h 401"/>
                  <a:gd name="T60" fmla="*/ 119 w 501"/>
                  <a:gd name="T61" fmla="*/ 365 h 401"/>
                  <a:gd name="T62" fmla="*/ 101 w 501"/>
                  <a:gd name="T63" fmla="*/ 359 h 401"/>
                  <a:gd name="T64" fmla="*/ 89 w 501"/>
                  <a:gd name="T65" fmla="*/ 341 h 401"/>
                  <a:gd name="T66" fmla="*/ 77 w 501"/>
                  <a:gd name="T67" fmla="*/ 305 h 401"/>
                  <a:gd name="T68" fmla="*/ 59 w 501"/>
                  <a:gd name="T69" fmla="*/ 263 h 401"/>
                  <a:gd name="T70" fmla="*/ 41 w 501"/>
                  <a:gd name="T71" fmla="*/ 209 h 401"/>
                  <a:gd name="T72" fmla="*/ 29 w 501"/>
                  <a:gd name="T73" fmla="*/ 155 h 401"/>
                  <a:gd name="T74" fmla="*/ 11 w 501"/>
                  <a:gd name="T75" fmla="*/ 114 h 401"/>
                  <a:gd name="T76" fmla="*/ 6 w 501"/>
                  <a:gd name="T77" fmla="*/ 78 h 401"/>
                  <a:gd name="T78" fmla="*/ 0 w 501"/>
                  <a:gd name="T79" fmla="*/ 66 h 401"/>
                  <a:gd name="T80" fmla="*/ 0 w 501"/>
                  <a:gd name="T81" fmla="*/ 66 h 4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01" h="401">
                    <a:moveTo>
                      <a:pt x="0" y="66"/>
                    </a:moveTo>
                    <a:lnTo>
                      <a:pt x="11" y="54"/>
                    </a:lnTo>
                    <a:lnTo>
                      <a:pt x="35" y="48"/>
                    </a:lnTo>
                    <a:lnTo>
                      <a:pt x="95" y="48"/>
                    </a:lnTo>
                    <a:lnTo>
                      <a:pt x="167" y="72"/>
                    </a:lnTo>
                    <a:lnTo>
                      <a:pt x="239" y="114"/>
                    </a:lnTo>
                    <a:lnTo>
                      <a:pt x="239" y="108"/>
                    </a:lnTo>
                    <a:lnTo>
                      <a:pt x="245" y="96"/>
                    </a:lnTo>
                    <a:lnTo>
                      <a:pt x="274" y="60"/>
                    </a:lnTo>
                    <a:lnTo>
                      <a:pt x="304" y="24"/>
                    </a:lnTo>
                    <a:lnTo>
                      <a:pt x="322" y="12"/>
                    </a:lnTo>
                    <a:lnTo>
                      <a:pt x="334" y="0"/>
                    </a:lnTo>
                    <a:lnTo>
                      <a:pt x="340" y="6"/>
                    </a:lnTo>
                    <a:lnTo>
                      <a:pt x="364" y="24"/>
                    </a:lnTo>
                    <a:lnTo>
                      <a:pt x="388" y="48"/>
                    </a:lnTo>
                    <a:lnTo>
                      <a:pt x="424" y="84"/>
                    </a:lnTo>
                    <a:lnTo>
                      <a:pt x="454" y="114"/>
                    </a:lnTo>
                    <a:lnTo>
                      <a:pt x="478" y="149"/>
                    </a:lnTo>
                    <a:lnTo>
                      <a:pt x="495" y="179"/>
                    </a:lnTo>
                    <a:lnTo>
                      <a:pt x="501" y="203"/>
                    </a:lnTo>
                    <a:lnTo>
                      <a:pt x="489" y="227"/>
                    </a:lnTo>
                    <a:lnTo>
                      <a:pt x="472" y="257"/>
                    </a:lnTo>
                    <a:lnTo>
                      <a:pt x="424" y="317"/>
                    </a:lnTo>
                    <a:lnTo>
                      <a:pt x="370" y="371"/>
                    </a:lnTo>
                    <a:lnTo>
                      <a:pt x="346" y="389"/>
                    </a:lnTo>
                    <a:lnTo>
                      <a:pt x="328" y="395"/>
                    </a:lnTo>
                    <a:lnTo>
                      <a:pt x="310" y="401"/>
                    </a:lnTo>
                    <a:lnTo>
                      <a:pt x="280" y="395"/>
                    </a:lnTo>
                    <a:lnTo>
                      <a:pt x="209" y="389"/>
                    </a:lnTo>
                    <a:lnTo>
                      <a:pt x="143" y="371"/>
                    </a:lnTo>
                    <a:lnTo>
                      <a:pt x="119" y="365"/>
                    </a:lnTo>
                    <a:lnTo>
                      <a:pt x="101" y="359"/>
                    </a:lnTo>
                    <a:lnTo>
                      <a:pt x="89" y="341"/>
                    </a:lnTo>
                    <a:lnTo>
                      <a:pt x="77" y="305"/>
                    </a:lnTo>
                    <a:lnTo>
                      <a:pt x="59" y="263"/>
                    </a:lnTo>
                    <a:lnTo>
                      <a:pt x="41" y="209"/>
                    </a:lnTo>
                    <a:lnTo>
                      <a:pt x="29" y="155"/>
                    </a:lnTo>
                    <a:lnTo>
                      <a:pt x="11" y="114"/>
                    </a:lnTo>
                    <a:lnTo>
                      <a:pt x="6" y="78"/>
                    </a:lnTo>
                    <a:lnTo>
                      <a:pt x="0" y="66"/>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53279" name="Freeform 1073">
                <a:extLst>
                  <a:ext uri="{FF2B5EF4-FFF2-40B4-BE49-F238E27FC236}">
                    <a16:creationId xmlns:a16="http://schemas.microsoft.com/office/drawing/2014/main" id="{D19F08F9-7D71-88A9-31C6-27AF24545EA6}"/>
                  </a:ext>
                </a:extLst>
              </p:cNvPr>
              <p:cNvSpPr>
                <a:spLocks/>
              </p:cNvSpPr>
              <p:nvPr/>
            </p:nvSpPr>
            <p:spPr bwMode="auto">
              <a:xfrm>
                <a:off x="929" y="2663"/>
                <a:ext cx="651" cy="263"/>
              </a:xfrm>
              <a:custGeom>
                <a:avLst/>
                <a:gdLst>
                  <a:gd name="T0" fmla="*/ 0 w 651"/>
                  <a:gd name="T1" fmla="*/ 0 h 263"/>
                  <a:gd name="T2" fmla="*/ 0 w 651"/>
                  <a:gd name="T3" fmla="*/ 6 h 263"/>
                  <a:gd name="T4" fmla="*/ 0 w 651"/>
                  <a:gd name="T5" fmla="*/ 30 h 263"/>
                  <a:gd name="T6" fmla="*/ 6 w 651"/>
                  <a:gd name="T7" fmla="*/ 84 h 263"/>
                  <a:gd name="T8" fmla="*/ 30 w 651"/>
                  <a:gd name="T9" fmla="*/ 156 h 263"/>
                  <a:gd name="T10" fmla="*/ 47 w 651"/>
                  <a:gd name="T11" fmla="*/ 198 h 263"/>
                  <a:gd name="T12" fmla="*/ 77 w 651"/>
                  <a:gd name="T13" fmla="*/ 240 h 263"/>
                  <a:gd name="T14" fmla="*/ 167 w 651"/>
                  <a:gd name="T15" fmla="*/ 246 h 263"/>
                  <a:gd name="T16" fmla="*/ 245 w 651"/>
                  <a:gd name="T17" fmla="*/ 252 h 263"/>
                  <a:gd name="T18" fmla="*/ 310 w 651"/>
                  <a:gd name="T19" fmla="*/ 252 h 263"/>
                  <a:gd name="T20" fmla="*/ 370 w 651"/>
                  <a:gd name="T21" fmla="*/ 252 h 263"/>
                  <a:gd name="T22" fmla="*/ 418 w 651"/>
                  <a:gd name="T23" fmla="*/ 258 h 263"/>
                  <a:gd name="T24" fmla="*/ 460 w 651"/>
                  <a:gd name="T25" fmla="*/ 258 h 263"/>
                  <a:gd name="T26" fmla="*/ 490 w 651"/>
                  <a:gd name="T27" fmla="*/ 258 h 263"/>
                  <a:gd name="T28" fmla="*/ 514 w 651"/>
                  <a:gd name="T29" fmla="*/ 263 h 263"/>
                  <a:gd name="T30" fmla="*/ 555 w 651"/>
                  <a:gd name="T31" fmla="*/ 263 h 263"/>
                  <a:gd name="T32" fmla="*/ 573 w 651"/>
                  <a:gd name="T33" fmla="*/ 263 h 263"/>
                  <a:gd name="T34" fmla="*/ 579 w 651"/>
                  <a:gd name="T35" fmla="*/ 263 h 263"/>
                  <a:gd name="T36" fmla="*/ 579 w 651"/>
                  <a:gd name="T37" fmla="*/ 263 h 263"/>
                  <a:gd name="T38" fmla="*/ 585 w 651"/>
                  <a:gd name="T39" fmla="*/ 258 h 263"/>
                  <a:gd name="T40" fmla="*/ 597 w 651"/>
                  <a:gd name="T41" fmla="*/ 234 h 263"/>
                  <a:gd name="T42" fmla="*/ 609 w 651"/>
                  <a:gd name="T43" fmla="*/ 204 h 263"/>
                  <a:gd name="T44" fmla="*/ 627 w 651"/>
                  <a:gd name="T45" fmla="*/ 162 h 263"/>
                  <a:gd name="T46" fmla="*/ 639 w 651"/>
                  <a:gd name="T47" fmla="*/ 120 h 263"/>
                  <a:gd name="T48" fmla="*/ 651 w 651"/>
                  <a:gd name="T49" fmla="*/ 78 h 263"/>
                  <a:gd name="T50" fmla="*/ 651 w 651"/>
                  <a:gd name="T51" fmla="*/ 36 h 263"/>
                  <a:gd name="T52" fmla="*/ 639 w 651"/>
                  <a:gd name="T53" fmla="*/ 0 h 263"/>
                  <a:gd name="T54" fmla="*/ 0 w 651"/>
                  <a:gd name="T55" fmla="*/ 0 h 2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51" h="263">
                    <a:moveTo>
                      <a:pt x="0" y="0"/>
                    </a:moveTo>
                    <a:lnTo>
                      <a:pt x="0" y="6"/>
                    </a:lnTo>
                    <a:lnTo>
                      <a:pt x="0" y="30"/>
                    </a:lnTo>
                    <a:lnTo>
                      <a:pt x="6" y="84"/>
                    </a:lnTo>
                    <a:lnTo>
                      <a:pt x="30" y="156"/>
                    </a:lnTo>
                    <a:lnTo>
                      <a:pt x="47" y="198"/>
                    </a:lnTo>
                    <a:lnTo>
                      <a:pt x="77" y="240"/>
                    </a:lnTo>
                    <a:lnTo>
                      <a:pt x="167" y="246"/>
                    </a:lnTo>
                    <a:lnTo>
                      <a:pt x="245" y="252"/>
                    </a:lnTo>
                    <a:lnTo>
                      <a:pt x="310" y="252"/>
                    </a:lnTo>
                    <a:lnTo>
                      <a:pt x="370" y="252"/>
                    </a:lnTo>
                    <a:lnTo>
                      <a:pt x="418" y="258"/>
                    </a:lnTo>
                    <a:lnTo>
                      <a:pt x="460" y="258"/>
                    </a:lnTo>
                    <a:lnTo>
                      <a:pt x="490" y="258"/>
                    </a:lnTo>
                    <a:lnTo>
                      <a:pt x="514" y="263"/>
                    </a:lnTo>
                    <a:lnTo>
                      <a:pt x="555" y="263"/>
                    </a:lnTo>
                    <a:lnTo>
                      <a:pt x="573" y="263"/>
                    </a:lnTo>
                    <a:lnTo>
                      <a:pt x="579" y="263"/>
                    </a:lnTo>
                    <a:lnTo>
                      <a:pt x="585" y="258"/>
                    </a:lnTo>
                    <a:lnTo>
                      <a:pt x="597" y="234"/>
                    </a:lnTo>
                    <a:lnTo>
                      <a:pt x="609" y="204"/>
                    </a:lnTo>
                    <a:lnTo>
                      <a:pt x="627" y="162"/>
                    </a:lnTo>
                    <a:lnTo>
                      <a:pt x="639" y="120"/>
                    </a:lnTo>
                    <a:lnTo>
                      <a:pt x="651" y="78"/>
                    </a:lnTo>
                    <a:lnTo>
                      <a:pt x="651" y="36"/>
                    </a:lnTo>
                    <a:lnTo>
                      <a:pt x="639" y="0"/>
                    </a:lnTo>
                    <a:lnTo>
                      <a:pt x="0" y="0"/>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53280" name="Freeform 1074">
                <a:extLst>
                  <a:ext uri="{FF2B5EF4-FFF2-40B4-BE49-F238E27FC236}">
                    <a16:creationId xmlns:a16="http://schemas.microsoft.com/office/drawing/2014/main" id="{4A54E8AE-ED90-55E5-29ED-3BC351CCBA75}"/>
                  </a:ext>
                </a:extLst>
              </p:cNvPr>
              <p:cNvSpPr>
                <a:spLocks/>
              </p:cNvSpPr>
              <p:nvPr/>
            </p:nvSpPr>
            <p:spPr bwMode="auto">
              <a:xfrm>
                <a:off x="654" y="1980"/>
                <a:ext cx="938" cy="725"/>
              </a:xfrm>
              <a:custGeom>
                <a:avLst/>
                <a:gdLst>
                  <a:gd name="T0" fmla="*/ 448 w 938"/>
                  <a:gd name="T1" fmla="*/ 6 h 725"/>
                  <a:gd name="T2" fmla="*/ 376 w 938"/>
                  <a:gd name="T3" fmla="*/ 12 h 725"/>
                  <a:gd name="T4" fmla="*/ 257 w 938"/>
                  <a:gd name="T5" fmla="*/ 42 h 725"/>
                  <a:gd name="T6" fmla="*/ 143 w 938"/>
                  <a:gd name="T7" fmla="*/ 102 h 725"/>
                  <a:gd name="T8" fmla="*/ 83 w 938"/>
                  <a:gd name="T9" fmla="*/ 168 h 725"/>
                  <a:gd name="T10" fmla="*/ 30 w 938"/>
                  <a:gd name="T11" fmla="*/ 263 h 725"/>
                  <a:gd name="T12" fmla="*/ 6 w 938"/>
                  <a:gd name="T13" fmla="*/ 359 h 725"/>
                  <a:gd name="T14" fmla="*/ 6 w 938"/>
                  <a:gd name="T15" fmla="*/ 473 h 725"/>
                  <a:gd name="T16" fmla="*/ 48 w 938"/>
                  <a:gd name="T17" fmla="*/ 533 h 725"/>
                  <a:gd name="T18" fmla="*/ 119 w 938"/>
                  <a:gd name="T19" fmla="*/ 575 h 725"/>
                  <a:gd name="T20" fmla="*/ 185 w 938"/>
                  <a:gd name="T21" fmla="*/ 593 h 725"/>
                  <a:gd name="T22" fmla="*/ 215 w 938"/>
                  <a:gd name="T23" fmla="*/ 599 h 725"/>
                  <a:gd name="T24" fmla="*/ 215 w 938"/>
                  <a:gd name="T25" fmla="*/ 611 h 725"/>
                  <a:gd name="T26" fmla="*/ 227 w 938"/>
                  <a:gd name="T27" fmla="*/ 665 h 725"/>
                  <a:gd name="T28" fmla="*/ 251 w 938"/>
                  <a:gd name="T29" fmla="*/ 695 h 725"/>
                  <a:gd name="T30" fmla="*/ 305 w 938"/>
                  <a:gd name="T31" fmla="*/ 707 h 725"/>
                  <a:gd name="T32" fmla="*/ 424 w 938"/>
                  <a:gd name="T33" fmla="*/ 719 h 725"/>
                  <a:gd name="T34" fmla="*/ 490 w 938"/>
                  <a:gd name="T35" fmla="*/ 725 h 725"/>
                  <a:gd name="T36" fmla="*/ 585 w 938"/>
                  <a:gd name="T37" fmla="*/ 725 h 725"/>
                  <a:gd name="T38" fmla="*/ 729 w 938"/>
                  <a:gd name="T39" fmla="*/ 725 h 725"/>
                  <a:gd name="T40" fmla="*/ 866 w 938"/>
                  <a:gd name="T41" fmla="*/ 713 h 725"/>
                  <a:gd name="T42" fmla="*/ 926 w 938"/>
                  <a:gd name="T43" fmla="*/ 695 h 725"/>
                  <a:gd name="T44" fmla="*/ 938 w 938"/>
                  <a:gd name="T45" fmla="*/ 677 h 725"/>
                  <a:gd name="T46" fmla="*/ 938 w 938"/>
                  <a:gd name="T47" fmla="*/ 623 h 725"/>
                  <a:gd name="T48" fmla="*/ 926 w 938"/>
                  <a:gd name="T49" fmla="*/ 497 h 725"/>
                  <a:gd name="T50" fmla="*/ 890 w 938"/>
                  <a:gd name="T51" fmla="*/ 293 h 725"/>
                  <a:gd name="T52" fmla="*/ 824 w 938"/>
                  <a:gd name="T53" fmla="*/ 120 h 725"/>
                  <a:gd name="T54" fmla="*/ 783 w 938"/>
                  <a:gd name="T55" fmla="*/ 66 h 725"/>
                  <a:gd name="T56" fmla="*/ 669 w 938"/>
                  <a:gd name="T57" fmla="*/ 18 h 725"/>
                  <a:gd name="T58" fmla="*/ 567 w 938"/>
                  <a:gd name="T59" fmla="*/ 0 h 725"/>
                  <a:gd name="T60" fmla="*/ 490 w 938"/>
                  <a:gd name="T61" fmla="*/ 0 h 725"/>
                  <a:gd name="T62" fmla="*/ 460 w 938"/>
                  <a:gd name="T63" fmla="*/ 6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38" h="725">
                    <a:moveTo>
                      <a:pt x="460" y="6"/>
                    </a:moveTo>
                    <a:lnTo>
                      <a:pt x="448" y="6"/>
                    </a:lnTo>
                    <a:lnTo>
                      <a:pt x="418" y="6"/>
                    </a:lnTo>
                    <a:lnTo>
                      <a:pt x="376" y="12"/>
                    </a:lnTo>
                    <a:lnTo>
                      <a:pt x="316" y="24"/>
                    </a:lnTo>
                    <a:lnTo>
                      <a:pt x="257" y="42"/>
                    </a:lnTo>
                    <a:lnTo>
                      <a:pt x="197" y="66"/>
                    </a:lnTo>
                    <a:lnTo>
                      <a:pt x="143" y="102"/>
                    </a:lnTo>
                    <a:lnTo>
                      <a:pt x="95" y="150"/>
                    </a:lnTo>
                    <a:lnTo>
                      <a:pt x="83" y="168"/>
                    </a:lnTo>
                    <a:lnTo>
                      <a:pt x="66" y="191"/>
                    </a:lnTo>
                    <a:lnTo>
                      <a:pt x="30" y="263"/>
                    </a:lnTo>
                    <a:lnTo>
                      <a:pt x="12" y="311"/>
                    </a:lnTo>
                    <a:lnTo>
                      <a:pt x="6" y="359"/>
                    </a:lnTo>
                    <a:lnTo>
                      <a:pt x="0" y="419"/>
                    </a:lnTo>
                    <a:lnTo>
                      <a:pt x="6" y="473"/>
                    </a:lnTo>
                    <a:lnTo>
                      <a:pt x="24" y="509"/>
                    </a:lnTo>
                    <a:lnTo>
                      <a:pt x="48" y="533"/>
                    </a:lnTo>
                    <a:lnTo>
                      <a:pt x="83" y="557"/>
                    </a:lnTo>
                    <a:lnTo>
                      <a:pt x="119" y="575"/>
                    </a:lnTo>
                    <a:lnTo>
                      <a:pt x="155" y="587"/>
                    </a:lnTo>
                    <a:lnTo>
                      <a:pt x="185" y="593"/>
                    </a:lnTo>
                    <a:lnTo>
                      <a:pt x="209" y="593"/>
                    </a:lnTo>
                    <a:lnTo>
                      <a:pt x="215" y="599"/>
                    </a:lnTo>
                    <a:lnTo>
                      <a:pt x="215" y="611"/>
                    </a:lnTo>
                    <a:lnTo>
                      <a:pt x="221" y="635"/>
                    </a:lnTo>
                    <a:lnTo>
                      <a:pt x="227" y="665"/>
                    </a:lnTo>
                    <a:lnTo>
                      <a:pt x="239" y="689"/>
                    </a:lnTo>
                    <a:lnTo>
                      <a:pt x="251" y="695"/>
                    </a:lnTo>
                    <a:lnTo>
                      <a:pt x="275" y="701"/>
                    </a:lnTo>
                    <a:lnTo>
                      <a:pt x="305" y="707"/>
                    </a:lnTo>
                    <a:lnTo>
                      <a:pt x="346" y="713"/>
                    </a:lnTo>
                    <a:lnTo>
                      <a:pt x="424" y="719"/>
                    </a:lnTo>
                    <a:lnTo>
                      <a:pt x="460" y="725"/>
                    </a:lnTo>
                    <a:lnTo>
                      <a:pt x="490" y="725"/>
                    </a:lnTo>
                    <a:lnTo>
                      <a:pt x="526" y="725"/>
                    </a:lnTo>
                    <a:lnTo>
                      <a:pt x="585" y="725"/>
                    </a:lnTo>
                    <a:lnTo>
                      <a:pt x="657" y="725"/>
                    </a:lnTo>
                    <a:lnTo>
                      <a:pt x="729" y="725"/>
                    </a:lnTo>
                    <a:lnTo>
                      <a:pt x="800" y="719"/>
                    </a:lnTo>
                    <a:lnTo>
                      <a:pt x="866" y="713"/>
                    </a:lnTo>
                    <a:lnTo>
                      <a:pt x="914" y="701"/>
                    </a:lnTo>
                    <a:lnTo>
                      <a:pt x="926" y="695"/>
                    </a:lnTo>
                    <a:lnTo>
                      <a:pt x="932" y="689"/>
                    </a:lnTo>
                    <a:lnTo>
                      <a:pt x="938" y="677"/>
                    </a:lnTo>
                    <a:lnTo>
                      <a:pt x="938" y="653"/>
                    </a:lnTo>
                    <a:lnTo>
                      <a:pt x="938" y="623"/>
                    </a:lnTo>
                    <a:lnTo>
                      <a:pt x="938" y="587"/>
                    </a:lnTo>
                    <a:lnTo>
                      <a:pt x="926" y="497"/>
                    </a:lnTo>
                    <a:lnTo>
                      <a:pt x="914" y="395"/>
                    </a:lnTo>
                    <a:lnTo>
                      <a:pt x="890" y="293"/>
                    </a:lnTo>
                    <a:lnTo>
                      <a:pt x="866" y="197"/>
                    </a:lnTo>
                    <a:lnTo>
                      <a:pt x="824" y="120"/>
                    </a:lnTo>
                    <a:lnTo>
                      <a:pt x="800" y="84"/>
                    </a:lnTo>
                    <a:lnTo>
                      <a:pt x="783" y="66"/>
                    </a:lnTo>
                    <a:lnTo>
                      <a:pt x="723" y="36"/>
                    </a:lnTo>
                    <a:lnTo>
                      <a:pt x="669" y="18"/>
                    </a:lnTo>
                    <a:lnTo>
                      <a:pt x="621" y="6"/>
                    </a:lnTo>
                    <a:lnTo>
                      <a:pt x="567" y="0"/>
                    </a:lnTo>
                    <a:lnTo>
                      <a:pt x="526" y="0"/>
                    </a:lnTo>
                    <a:lnTo>
                      <a:pt x="490" y="0"/>
                    </a:lnTo>
                    <a:lnTo>
                      <a:pt x="466" y="6"/>
                    </a:lnTo>
                    <a:lnTo>
                      <a:pt x="460" y="6"/>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53281" name="Freeform 1075">
                <a:extLst>
                  <a:ext uri="{FF2B5EF4-FFF2-40B4-BE49-F238E27FC236}">
                    <a16:creationId xmlns:a16="http://schemas.microsoft.com/office/drawing/2014/main" id="{D5AD6A6B-4EC1-3C5A-D43A-E11C8DE63114}"/>
                  </a:ext>
                </a:extLst>
              </p:cNvPr>
              <p:cNvSpPr>
                <a:spLocks/>
              </p:cNvSpPr>
              <p:nvPr/>
            </p:nvSpPr>
            <p:spPr bwMode="auto">
              <a:xfrm>
                <a:off x="2596" y="2639"/>
                <a:ext cx="239" cy="329"/>
              </a:xfrm>
              <a:custGeom>
                <a:avLst/>
                <a:gdLst>
                  <a:gd name="T0" fmla="*/ 6 w 239"/>
                  <a:gd name="T1" fmla="*/ 323 h 329"/>
                  <a:gd name="T2" fmla="*/ 6 w 239"/>
                  <a:gd name="T3" fmla="*/ 317 h 329"/>
                  <a:gd name="T4" fmla="*/ 0 w 239"/>
                  <a:gd name="T5" fmla="*/ 287 h 329"/>
                  <a:gd name="T6" fmla="*/ 0 w 239"/>
                  <a:gd name="T7" fmla="*/ 252 h 329"/>
                  <a:gd name="T8" fmla="*/ 0 w 239"/>
                  <a:gd name="T9" fmla="*/ 204 h 329"/>
                  <a:gd name="T10" fmla="*/ 6 w 239"/>
                  <a:gd name="T11" fmla="*/ 156 h 329"/>
                  <a:gd name="T12" fmla="*/ 24 w 239"/>
                  <a:gd name="T13" fmla="*/ 102 h 329"/>
                  <a:gd name="T14" fmla="*/ 42 w 239"/>
                  <a:gd name="T15" fmla="*/ 60 h 329"/>
                  <a:gd name="T16" fmla="*/ 77 w 239"/>
                  <a:gd name="T17" fmla="*/ 24 h 329"/>
                  <a:gd name="T18" fmla="*/ 95 w 239"/>
                  <a:gd name="T19" fmla="*/ 12 h 329"/>
                  <a:gd name="T20" fmla="*/ 119 w 239"/>
                  <a:gd name="T21" fmla="*/ 6 h 329"/>
                  <a:gd name="T22" fmla="*/ 173 w 239"/>
                  <a:gd name="T23" fmla="*/ 0 h 329"/>
                  <a:gd name="T24" fmla="*/ 197 w 239"/>
                  <a:gd name="T25" fmla="*/ 6 h 329"/>
                  <a:gd name="T26" fmla="*/ 221 w 239"/>
                  <a:gd name="T27" fmla="*/ 18 h 329"/>
                  <a:gd name="T28" fmla="*/ 233 w 239"/>
                  <a:gd name="T29" fmla="*/ 42 h 329"/>
                  <a:gd name="T30" fmla="*/ 239 w 239"/>
                  <a:gd name="T31" fmla="*/ 72 h 329"/>
                  <a:gd name="T32" fmla="*/ 239 w 239"/>
                  <a:gd name="T33" fmla="*/ 156 h 329"/>
                  <a:gd name="T34" fmla="*/ 239 w 239"/>
                  <a:gd name="T35" fmla="*/ 240 h 329"/>
                  <a:gd name="T36" fmla="*/ 239 w 239"/>
                  <a:gd name="T37" fmla="*/ 276 h 329"/>
                  <a:gd name="T38" fmla="*/ 239 w 239"/>
                  <a:gd name="T39" fmla="*/ 305 h 329"/>
                  <a:gd name="T40" fmla="*/ 239 w 239"/>
                  <a:gd name="T41" fmla="*/ 323 h 329"/>
                  <a:gd name="T42" fmla="*/ 239 w 239"/>
                  <a:gd name="T43" fmla="*/ 329 h 329"/>
                  <a:gd name="T44" fmla="*/ 6 w 239"/>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29">
                    <a:moveTo>
                      <a:pt x="6" y="323"/>
                    </a:moveTo>
                    <a:lnTo>
                      <a:pt x="6" y="317"/>
                    </a:lnTo>
                    <a:lnTo>
                      <a:pt x="0" y="287"/>
                    </a:lnTo>
                    <a:lnTo>
                      <a:pt x="0" y="252"/>
                    </a:lnTo>
                    <a:lnTo>
                      <a:pt x="0" y="204"/>
                    </a:lnTo>
                    <a:lnTo>
                      <a:pt x="6" y="156"/>
                    </a:lnTo>
                    <a:lnTo>
                      <a:pt x="24" y="102"/>
                    </a:lnTo>
                    <a:lnTo>
                      <a:pt x="42" y="60"/>
                    </a:lnTo>
                    <a:lnTo>
                      <a:pt x="77" y="24"/>
                    </a:lnTo>
                    <a:lnTo>
                      <a:pt x="95" y="12"/>
                    </a:lnTo>
                    <a:lnTo>
                      <a:pt x="119" y="6"/>
                    </a:lnTo>
                    <a:lnTo>
                      <a:pt x="173" y="0"/>
                    </a:lnTo>
                    <a:lnTo>
                      <a:pt x="197" y="6"/>
                    </a:lnTo>
                    <a:lnTo>
                      <a:pt x="221" y="18"/>
                    </a:lnTo>
                    <a:lnTo>
                      <a:pt x="233" y="42"/>
                    </a:lnTo>
                    <a:lnTo>
                      <a:pt x="239" y="72"/>
                    </a:lnTo>
                    <a:lnTo>
                      <a:pt x="239" y="156"/>
                    </a:lnTo>
                    <a:lnTo>
                      <a:pt x="239" y="240"/>
                    </a:lnTo>
                    <a:lnTo>
                      <a:pt x="239" y="276"/>
                    </a:lnTo>
                    <a:lnTo>
                      <a:pt x="239" y="305"/>
                    </a:lnTo>
                    <a:lnTo>
                      <a:pt x="239" y="323"/>
                    </a:lnTo>
                    <a:lnTo>
                      <a:pt x="239"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53282" name="Freeform 1076">
                <a:extLst>
                  <a:ext uri="{FF2B5EF4-FFF2-40B4-BE49-F238E27FC236}">
                    <a16:creationId xmlns:a16="http://schemas.microsoft.com/office/drawing/2014/main" id="{4A0AB2C9-5C3B-6EE1-A301-74F06E48E776}"/>
                  </a:ext>
                </a:extLst>
              </p:cNvPr>
              <p:cNvSpPr>
                <a:spLocks/>
              </p:cNvSpPr>
              <p:nvPr/>
            </p:nvSpPr>
            <p:spPr bwMode="auto">
              <a:xfrm>
                <a:off x="2596" y="2639"/>
                <a:ext cx="239" cy="329"/>
              </a:xfrm>
              <a:custGeom>
                <a:avLst/>
                <a:gdLst>
                  <a:gd name="T0" fmla="*/ 6 w 239"/>
                  <a:gd name="T1" fmla="*/ 323 h 329"/>
                  <a:gd name="T2" fmla="*/ 6 w 239"/>
                  <a:gd name="T3" fmla="*/ 317 h 329"/>
                  <a:gd name="T4" fmla="*/ 0 w 239"/>
                  <a:gd name="T5" fmla="*/ 287 h 329"/>
                  <a:gd name="T6" fmla="*/ 0 w 239"/>
                  <a:gd name="T7" fmla="*/ 252 h 329"/>
                  <a:gd name="T8" fmla="*/ 0 w 239"/>
                  <a:gd name="T9" fmla="*/ 204 h 329"/>
                  <a:gd name="T10" fmla="*/ 6 w 239"/>
                  <a:gd name="T11" fmla="*/ 156 h 329"/>
                  <a:gd name="T12" fmla="*/ 24 w 239"/>
                  <a:gd name="T13" fmla="*/ 102 h 329"/>
                  <a:gd name="T14" fmla="*/ 42 w 239"/>
                  <a:gd name="T15" fmla="*/ 60 h 329"/>
                  <a:gd name="T16" fmla="*/ 77 w 239"/>
                  <a:gd name="T17" fmla="*/ 24 h 329"/>
                  <a:gd name="T18" fmla="*/ 95 w 239"/>
                  <a:gd name="T19" fmla="*/ 12 h 329"/>
                  <a:gd name="T20" fmla="*/ 119 w 239"/>
                  <a:gd name="T21" fmla="*/ 6 h 329"/>
                  <a:gd name="T22" fmla="*/ 173 w 239"/>
                  <a:gd name="T23" fmla="*/ 0 h 329"/>
                  <a:gd name="T24" fmla="*/ 197 w 239"/>
                  <a:gd name="T25" fmla="*/ 6 h 329"/>
                  <a:gd name="T26" fmla="*/ 221 w 239"/>
                  <a:gd name="T27" fmla="*/ 18 h 329"/>
                  <a:gd name="T28" fmla="*/ 233 w 239"/>
                  <a:gd name="T29" fmla="*/ 42 h 329"/>
                  <a:gd name="T30" fmla="*/ 239 w 239"/>
                  <a:gd name="T31" fmla="*/ 72 h 329"/>
                  <a:gd name="T32" fmla="*/ 239 w 239"/>
                  <a:gd name="T33" fmla="*/ 156 h 329"/>
                  <a:gd name="T34" fmla="*/ 239 w 239"/>
                  <a:gd name="T35" fmla="*/ 240 h 329"/>
                  <a:gd name="T36" fmla="*/ 239 w 239"/>
                  <a:gd name="T37" fmla="*/ 276 h 329"/>
                  <a:gd name="T38" fmla="*/ 239 w 239"/>
                  <a:gd name="T39" fmla="*/ 305 h 329"/>
                  <a:gd name="T40" fmla="*/ 239 w 239"/>
                  <a:gd name="T41" fmla="*/ 323 h 329"/>
                  <a:gd name="T42" fmla="*/ 239 w 239"/>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9" h="329">
                    <a:moveTo>
                      <a:pt x="6" y="323"/>
                    </a:moveTo>
                    <a:lnTo>
                      <a:pt x="6" y="317"/>
                    </a:lnTo>
                    <a:lnTo>
                      <a:pt x="0" y="287"/>
                    </a:lnTo>
                    <a:lnTo>
                      <a:pt x="0" y="252"/>
                    </a:lnTo>
                    <a:lnTo>
                      <a:pt x="0" y="204"/>
                    </a:lnTo>
                    <a:lnTo>
                      <a:pt x="6" y="156"/>
                    </a:lnTo>
                    <a:lnTo>
                      <a:pt x="24" y="102"/>
                    </a:lnTo>
                    <a:lnTo>
                      <a:pt x="42" y="60"/>
                    </a:lnTo>
                    <a:lnTo>
                      <a:pt x="77" y="24"/>
                    </a:lnTo>
                    <a:lnTo>
                      <a:pt x="95" y="12"/>
                    </a:lnTo>
                    <a:lnTo>
                      <a:pt x="119" y="6"/>
                    </a:lnTo>
                    <a:lnTo>
                      <a:pt x="173" y="0"/>
                    </a:lnTo>
                    <a:lnTo>
                      <a:pt x="197" y="6"/>
                    </a:lnTo>
                    <a:lnTo>
                      <a:pt x="221" y="18"/>
                    </a:lnTo>
                    <a:lnTo>
                      <a:pt x="233" y="42"/>
                    </a:lnTo>
                    <a:lnTo>
                      <a:pt x="239" y="72"/>
                    </a:lnTo>
                    <a:lnTo>
                      <a:pt x="239" y="156"/>
                    </a:lnTo>
                    <a:lnTo>
                      <a:pt x="239" y="240"/>
                    </a:lnTo>
                    <a:lnTo>
                      <a:pt x="239" y="276"/>
                    </a:lnTo>
                    <a:lnTo>
                      <a:pt x="239" y="305"/>
                    </a:lnTo>
                    <a:lnTo>
                      <a:pt x="239" y="323"/>
                    </a:lnTo>
                    <a:lnTo>
                      <a:pt x="239"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83" name="Freeform 1077">
                <a:extLst>
                  <a:ext uri="{FF2B5EF4-FFF2-40B4-BE49-F238E27FC236}">
                    <a16:creationId xmlns:a16="http://schemas.microsoft.com/office/drawing/2014/main" id="{C3D32717-8DCC-6846-4993-5F3442B855C0}"/>
                  </a:ext>
                </a:extLst>
              </p:cNvPr>
              <p:cNvSpPr>
                <a:spLocks/>
              </p:cNvSpPr>
              <p:nvPr/>
            </p:nvSpPr>
            <p:spPr bwMode="auto">
              <a:xfrm>
                <a:off x="2673" y="2639"/>
                <a:ext cx="126" cy="114"/>
              </a:xfrm>
              <a:custGeom>
                <a:avLst/>
                <a:gdLst>
                  <a:gd name="T0" fmla="*/ 0 w 126"/>
                  <a:gd name="T1" fmla="*/ 24 h 114"/>
                  <a:gd name="T2" fmla="*/ 0 w 126"/>
                  <a:gd name="T3" fmla="*/ 42 h 114"/>
                  <a:gd name="T4" fmla="*/ 6 w 126"/>
                  <a:gd name="T5" fmla="*/ 66 h 114"/>
                  <a:gd name="T6" fmla="*/ 18 w 126"/>
                  <a:gd name="T7" fmla="*/ 96 h 114"/>
                  <a:gd name="T8" fmla="*/ 30 w 126"/>
                  <a:gd name="T9" fmla="*/ 114 h 114"/>
                  <a:gd name="T10" fmla="*/ 36 w 126"/>
                  <a:gd name="T11" fmla="*/ 114 h 114"/>
                  <a:gd name="T12" fmla="*/ 54 w 126"/>
                  <a:gd name="T13" fmla="*/ 108 h 114"/>
                  <a:gd name="T14" fmla="*/ 90 w 126"/>
                  <a:gd name="T15" fmla="*/ 72 h 114"/>
                  <a:gd name="T16" fmla="*/ 120 w 126"/>
                  <a:gd name="T17" fmla="*/ 36 h 114"/>
                  <a:gd name="T18" fmla="*/ 126 w 126"/>
                  <a:gd name="T19" fmla="*/ 24 h 114"/>
                  <a:gd name="T20" fmla="*/ 126 w 126"/>
                  <a:gd name="T21" fmla="*/ 12 h 114"/>
                  <a:gd name="T22" fmla="*/ 108 w 126"/>
                  <a:gd name="T23" fmla="*/ 6 h 114"/>
                  <a:gd name="T24" fmla="*/ 90 w 126"/>
                  <a:gd name="T25" fmla="*/ 0 h 114"/>
                  <a:gd name="T26" fmla="*/ 48 w 126"/>
                  <a:gd name="T27" fmla="*/ 6 h 114"/>
                  <a:gd name="T28" fmla="*/ 12 w 126"/>
                  <a:gd name="T29" fmla="*/ 18 h 114"/>
                  <a:gd name="T30" fmla="*/ 6 w 126"/>
                  <a:gd name="T31" fmla="*/ 18 h 114"/>
                  <a:gd name="T32" fmla="*/ 0 w 126"/>
                  <a:gd name="T33" fmla="*/ 24 h 114"/>
                  <a:gd name="T34" fmla="*/ 0 w 126"/>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114">
                    <a:moveTo>
                      <a:pt x="0" y="24"/>
                    </a:moveTo>
                    <a:lnTo>
                      <a:pt x="0" y="42"/>
                    </a:lnTo>
                    <a:lnTo>
                      <a:pt x="6" y="66"/>
                    </a:lnTo>
                    <a:lnTo>
                      <a:pt x="18" y="96"/>
                    </a:lnTo>
                    <a:lnTo>
                      <a:pt x="30" y="114"/>
                    </a:lnTo>
                    <a:lnTo>
                      <a:pt x="36" y="114"/>
                    </a:lnTo>
                    <a:lnTo>
                      <a:pt x="54" y="108"/>
                    </a:lnTo>
                    <a:lnTo>
                      <a:pt x="90" y="72"/>
                    </a:lnTo>
                    <a:lnTo>
                      <a:pt x="120" y="36"/>
                    </a:lnTo>
                    <a:lnTo>
                      <a:pt x="126" y="24"/>
                    </a:lnTo>
                    <a:lnTo>
                      <a:pt x="126" y="12"/>
                    </a:lnTo>
                    <a:lnTo>
                      <a:pt x="108" y="6"/>
                    </a:lnTo>
                    <a:lnTo>
                      <a:pt x="90" y="0"/>
                    </a:lnTo>
                    <a:lnTo>
                      <a:pt x="48" y="6"/>
                    </a:lnTo>
                    <a:lnTo>
                      <a:pt x="12"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284" name="Freeform 1078">
                <a:extLst>
                  <a:ext uri="{FF2B5EF4-FFF2-40B4-BE49-F238E27FC236}">
                    <a16:creationId xmlns:a16="http://schemas.microsoft.com/office/drawing/2014/main" id="{05A6469B-042A-4760-8207-126DB27BB1C8}"/>
                  </a:ext>
                </a:extLst>
              </p:cNvPr>
              <p:cNvSpPr>
                <a:spLocks/>
              </p:cNvSpPr>
              <p:nvPr/>
            </p:nvSpPr>
            <p:spPr bwMode="auto">
              <a:xfrm>
                <a:off x="2685" y="2645"/>
                <a:ext cx="78" cy="60"/>
              </a:xfrm>
              <a:custGeom>
                <a:avLst/>
                <a:gdLst>
                  <a:gd name="T0" fmla="*/ 78 w 78"/>
                  <a:gd name="T1" fmla="*/ 60 h 60"/>
                  <a:gd name="T2" fmla="*/ 48 w 78"/>
                  <a:gd name="T3" fmla="*/ 0 h 60"/>
                  <a:gd name="T4" fmla="*/ 0 w 78"/>
                  <a:gd name="T5" fmla="*/ 48 h 60"/>
                  <a:gd name="T6" fmla="*/ 78 w 78"/>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0">
                    <a:moveTo>
                      <a:pt x="78" y="60"/>
                    </a:moveTo>
                    <a:lnTo>
                      <a:pt x="48" y="0"/>
                    </a:lnTo>
                    <a:lnTo>
                      <a:pt x="0" y="48"/>
                    </a:lnTo>
                    <a:lnTo>
                      <a:pt x="78" y="60"/>
                    </a:lnTo>
                    <a:close/>
                  </a:path>
                </a:pathLst>
              </a:custGeom>
              <a:solidFill>
                <a:srgbClr val="FFFFFF"/>
              </a:solidFill>
              <a:ln w="9525">
                <a:solidFill>
                  <a:srgbClr val="000000"/>
                </a:solidFill>
                <a:round/>
                <a:headEnd/>
                <a:tailEnd/>
              </a:ln>
            </p:spPr>
            <p:txBody>
              <a:bodyPr/>
              <a:lstStyle/>
              <a:p>
                <a:endParaRPr lang="ja-JP" altLang="en-US"/>
              </a:p>
            </p:txBody>
          </p:sp>
          <p:sp>
            <p:nvSpPr>
              <p:cNvPr id="53285" name="Freeform 1079">
                <a:extLst>
                  <a:ext uri="{FF2B5EF4-FFF2-40B4-BE49-F238E27FC236}">
                    <a16:creationId xmlns:a16="http://schemas.microsoft.com/office/drawing/2014/main" id="{CCF880A4-3AC7-61E1-245F-A8BFA2271A00}"/>
                  </a:ext>
                </a:extLst>
              </p:cNvPr>
              <p:cNvSpPr>
                <a:spLocks/>
              </p:cNvSpPr>
              <p:nvPr/>
            </p:nvSpPr>
            <p:spPr bwMode="auto">
              <a:xfrm>
                <a:off x="2685" y="2645"/>
                <a:ext cx="78" cy="60"/>
              </a:xfrm>
              <a:custGeom>
                <a:avLst/>
                <a:gdLst>
                  <a:gd name="T0" fmla="*/ 78 w 78"/>
                  <a:gd name="T1" fmla="*/ 60 h 60"/>
                  <a:gd name="T2" fmla="*/ 48 w 78"/>
                  <a:gd name="T3" fmla="*/ 0 h 60"/>
                  <a:gd name="T4" fmla="*/ 0 w 78"/>
                  <a:gd name="T5" fmla="*/ 48 h 60"/>
                  <a:gd name="T6" fmla="*/ 0 60000 65536"/>
                  <a:gd name="T7" fmla="*/ 0 60000 65536"/>
                  <a:gd name="T8" fmla="*/ 0 60000 65536"/>
                </a:gdLst>
                <a:ahLst/>
                <a:cxnLst>
                  <a:cxn ang="T6">
                    <a:pos x="T0" y="T1"/>
                  </a:cxn>
                  <a:cxn ang="T7">
                    <a:pos x="T2" y="T3"/>
                  </a:cxn>
                  <a:cxn ang="T8">
                    <a:pos x="T4" y="T5"/>
                  </a:cxn>
                </a:cxnLst>
                <a:rect l="0" t="0" r="r" b="b"/>
                <a:pathLst>
                  <a:path w="78" h="60">
                    <a:moveTo>
                      <a:pt x="78" y="60"/>
                    </a:moveTo>
                    <a:lnTo>
                      <a:pt x="48"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86" name="Freeform 1080">
                <a:extLst>
                  <a:ext uri="{FF2B5EF4-FFF2-40B4-BE49-F238E27FC236}">
                    <a16:creationId xmlns:a16="http://schemas.microsoft.com/office/drawing/2014/main" id="{E41ECF5D-F4B2-1D4A-1C1D-90A5498EA6B8}"/>
                  </a:ext>
                </a:extLst>
              </p:cNvPr>
              <p:cNvSpPr>
                <a:spLocks/>
              </p:cNvSpPr>
              <p:nvPr/>
            </p:nvSpPr>
            <p:spPr bwMode="auto">
              <a:xfrm>
                <a:off x="2721" y="2693"/>
                <a:ext cx="90" cy="96"/>
              </a:xfrm>
              <a:custGeom>
                <a:avLst/>
                <a:gdLst>
                  <a:gd name="T0" fmla="*/ 84 w 90"/>
                  <a:gd name="T1" fmla="*/ 0 h 96"/>
                  <a:gd name="T2" fmla="*/ 90 w 90"/>
                  <a:gd name="T3" fmla="*/ 48 h 96"/>
                  <a:gd name="T4" fmla="*/ 48 w 90"/>
                  <a:gd name="T5" fmla="*/ 48 h 96"/>
                  <a:gd name="T6" fmla="*/ 42 w 90"/>
                  <a:gd name="T7" fmla="*/ 78 h 96"/>
                  <a:gd name="T8" fmla="*/ 0 w 90"/>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96">
                    <a:moveTo>
                      <a:pt x="84" y="0"/>
                    </a:moveTo>
                    <a:lnTo>
                      <a:pt x="90"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87" name="Freeform 1081">
                <a:extLst>
                  <a:ext uri="{FF2B5EF4-FFF2-40B4-BE49-F238E27FC236}">
                    <a16:creationId xmlns:a16="http://schemas.microsoft.com/office/drawing/2014/main" id="{BD0820BD-F23F-A321-129B-1C2A799328E6}"/>
                  </a:ext>
                </a:extLst>
              </p:cNvPr>
              <p:cNvSpPr>
                <a:spLocks/>
              </p:cNvSpPr>
              <p:nvPr/>
            </p:nvSpPr>
            <p:spPr bwMode="auto">
              <a:xfrm>
                <a:off x="2643" y="2711"/>
                <a:ext cx="54" cy="251"/>
              </a:xfrm>
              <a:custGeom>
                <a:avLst/>
                <a:gdLst>
                  <a:gd name="T0" fmla="*/ 12 w 54"/>
                  <a:gd name="T1" fmla="*/ 0 h 251"/>
                  <a:gd name="T2" fmla="*/ 6 w 54"/>
                  <a:gd name="T3" fmla="*/ 24 h 251"/>
                  <a:gd name="T4" fmla="*/ 6 w 54"/>
                  <a:gd name="T5" fmla="*/ 30 h 251"/>
                  <a:gd name="T6" fmla="*/ 0 w 54"/>
                  <a:gd name="T7" fmla="*/ 36 h 251"/>
                  <a:gd name="T8" fmla="*/ 18 w 54"/>
                  <a:gd name="T9" fmla="*/ 36 h 251"/>
                  <a:gd name="T10" fmla="*/ 24 w 54"/>
                  <a:gd name="T11" fmla="*/ 36 h 251"/>
                  <a:gd name="T12" fmla="*/ 24 w 54"/>
                  <a:gd name="T13" fmla="*/ 36 h 251"/>
                  <a:gd name="T14" fmla="*/ 24 w 54"/>
                  <a:gd name="T15" fmla="*/ 54 h 251"/>
                  <a:gd name="T16" fmla="*/ 24 w 54"/>
                  <a:gd name="T17" fmla="*/ 60 h 251"/>
                  <a:gd name="T18" fmla="*/ 24 w 54"/>
                  <a:gd name="T19" fmla="*/ 66 h 251"/>
                  <a:gd name="T20" fmla="*/ 30 w 54"/>
                  <a:gd name="T21" fmla="*/ 60 h 251"/>
                  <a:gd name="T22" fmla="*/ 42 w 54"/>
                  <a:gd name="T23" fmla="*/ 48 h 251"/>
                  <a:gd name="T24" fmla="*/ 54 w 54"/>
                  <a:gd name="T25" fmla="*/ 48 h 251"/>
                  <a:gd name="T26" fmla="*/ 54 w 54"/>
                  <a:gd name="T27" fmla="*/ 60 h 251"/>
                  <a:gd name="T28" fmla="*/ 48 w 54"/>
                  <a:gd name="T29" fmla="*/ 72 h 251"/>
                  <a:gd name="T30" fmla="*/ 36 w 54"/>
                  <a:gd name="T31" fmla="*/ 126 h 251"/>
                  <a:gd name="T32" fmla="*/ 36 w 54"/>
                  <a:gd name="T33" fmla="*/ 180 h 251"/>
                  <a:gd name="T34" fmla="*/ 36 w 54"/>
                  <a:gd name="T35" fmla="*/ 210 h 251"/>
                  <a:gd name="T36" fmla="*/ 42 w 54"/>
                  <a:gd name="T37" fmla="*/ 233 h 251"/>
                  <a:gd name="T38" fmla="*/ 42 w 54"/>
                  <a:gd name="T39" fmla="*/ 245 h 251"/>
                  <a:gd name="T40" fmla="*/ 42 w 54"/>
                  <a:gd name="T41" fmla="*/ 251 h 2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4" h="251">
                    <a:moveTo>
                      <a:pt x="12" y="0"/>
                    </a:moveTo>
                    <a:lnTo>
                      <a:pt x="6" y="24"/>
                    </a:lnTo>
                    <a:lnTo>
                      <a:pt x="6" y="30"/>
                    </a:lnTo>
                    <a:lnTo>
                      <a:pt x="0" y="36"/>
                    </a:lnTo>
                    <a:lnTo>
                      <a:pt x="18" y="36"/>
                    </a:lnTo>
                    <a:lnTo>
                      <a:pt x="24" y="36"/>
                    </a:lnTo>
                    <a:lnTo>
                      <a:pt x="24" y="54"/>
                    </a:lnTo>
                    <a:lnTo>
                      <a:pt x="24" y="60"/>
                    </a:lnTo>
                    <a:lnTo>
                      <a:pt x="24" y="66"/>
                    </a:lnTo>
                    <a:lnTo>
                      <a:pt x="30" y="60"/>
                    </a:lnTo>
                    <a:lnTo>
                      <a:pt x="42" y="48"/>
                    </a:lnTo>
                    <a:lnTo>
                      <a:pt x="54" y="48"/>
                    </a:lnTo>
                    <a:lnTo>
                      <a:pt x="54" y="60"/>
                    </a:lnTo>
                    <a:lnTo>
                      <a:pt x="48" y="72"/>
                    </a:lnTo>
                    <a:lnTo>
                      <a:pt x="36" y="126"/>
                    </a:lnTo>
                    <a:lnTo>
                      <a:pt x="36" y="180"/>
                    </a:lnTo>
                    <a:lnTo>
                      <a:pt x="36" y="210"/>
                    </a:lnTo>
                    <a:lnTo>
                      <a:pt x="42" y="233"/>
                    </a:lnTo>
                    <a:lnTo>
                      <a:pt x="42" y="245"/>
                    </a:lnTo>
                    <a:lnTo>
                      <a:pt x="42"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88" name="Freeform 1082">
                <a:extLst>
                  <a:ext uri="{FF2B5EF4-FFF2-40B4-BE49-F238E27FC236}">
                    <a16:creationId xmlns:a16="http://schemas.microsoft.com/office/drawing/2014/main" id="{6B0FE313-6014-AFD2-86FE-810059392249}"/>
                  </a:ext>
                </a:extLst>
              </p:cNvPr>
              <p:cNvSpPr>
                <a:spLocks/>
              </p:cNvSpPr>
              <p:nvPr/>
            </p:nvSpPr>
            <p:spPr bwMode="auto">
              <a:xfrm>
                <a:off x="2775" y="2633"/>
                <a:ext cx="239" cy="359"/>
              </a:xfrm>
              <a:custGeom>
                <a:avLst/>
                <a:gdLst>
                  <a:gd name="T0" fmla="*/ 6 w 239"/>
                  <a:gd name="T1" fmla="*/ 359 h 359"/>
                  <a:gd name="T2" fmla="*/ 0 w 239"/>
                  <a:gd name="T3" fmla="*/ 347 h 359"/>
                  <a:gd name="T4" fmla="*/ 0 w 239"/>
                  <a:gd name="T5" fmla="*/ 317 h 359"/>
                  <a:gd name="T6" fmla="*/ 0 w 239"/>
                  <a:gd name="T7" fmla="*/ 270 h 359"/>
                  <a:gd name="T8" fmla="*/ 0 w 239"/>
                  <a:gd name="T9" fmla="*/ 222 h 359"/>
                  <a:gd name="T10" fmla="*/ 6 w 239"/>
                  <a:gd name="T11" fmla="*/ 162 h 359"/>
                  <a:gd name="T12" fmla="*/ 18 w 239"/>
                  <a:gd name="T13" fmla="*/ 108 h 359"/>
                  <a:gd name="T14" fmla="*/ 42 w 239"/>
                  <a:gd name="T15" fmla="*/ 60 h 359"/>
                  <a:gd name="T16" fmla="*/ 72 w 239"/>
                  <a:gd name="T17" fmla="*/ 24 h 359"/>
                  <a:gd name="T18" fmla="*/ 90 w 239"/>
                  <a:gd name="T19" fmla="*/ 12 h 359"/>
                  <a:gd name="T20" fmla="*/ 113 w 239"/>
                  <a:gd name="T21" fmla="*/ 6 h 359"/>
                  <a:gd name="T22" fmla="*/ 167 w 239"/>
                  <a:gd name="T23" fmla="*/ 0 h 359"/>
                  <a:gd name="T24" fmla="*/ 191 w 239"/>
                  <a:gd name="T25" fmla="*/ 6 h 359"/>
                  <a:gd name="T26" fmla="*/ 215 w 239"/>
                  <a:gd name="T27" fmla="*/ 24 h 359"/>
                  <a:gd name="T28" fmla="*/ 227 w 239"/>
                  <a:gd name="T29" fmla="*/ 42 h 359"/>
                  <a:gd name="T30" fmla="*/ 233 w 239"/>
                  <a:gd name="T31" fmla="*/ 72 h 359"/>
                  <a:gd name="T32" fmla="*/ 233 w 239"/>
                  <a:gd name="T33" fmla="*/ 114 h 359"/>
                  <a:gd name="T34" fmla="*/ 233 w 239"/>
                  <a:gd name="T35" fmla="*/ 156 h 359"/>
                  <a:gd name="T36" fmla="*/ 233 w 239"/>
                  <a:gd name="T37" fmla="*/ 252 h 359"/>
                  <a:gd name="T38" fmla="*/ 233 w 239"/>
                  <a:gd name="T39" fmla="*/ 293 h 359"/>
                  <a:gd name="T40" fmla="*/ 239 w 239"/>
                  <a:gd name="T41" fmla="*/ 329 h 359"/>
                  <a:gd name="T42" fmla="*/ 239 w 239"/>
                  <a:gd name="T43" fmla="*/ 353 h 359"/>
                  <a:gd name="T44" fmla="*/ 239 w 239"/>
                  <a:gd name="T45" fmla="*/ 359 h 359"/>
                  <a:gd name="T46" fmla="*/ 6 w 239"/>
                  <a:gd name="T47" fmla="*/ 359 h 35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39" h="359">
                    <a:moveTo>
                      <a:pt x="6" y="359"/>
                    </a:moveTo>
                    <a:lnTo>
                      <a:pt x="0" y="347"/>
                    </a:lnTo>
                    <a:lnTo>
                      <a:pt x="0" y="317"/>
                    </a:lnTo>
                    <a:lnTo>
                      <a:pt x="0" y="270"/>
                    </a:lnTo>
                    <a:lnTo>
                      <a:pt x="0" y="222"/>
                    </a:lnTo>
                    <a:lnTo>
                      <a:pt x="6" y="162"/>
                    </a:lnTo>
                    <a:lnTo>
                      <a:pt x="18" y="108"/>
                    </a:lnTo>
                    <a:lnTo>
                      <a:pt x="42" y="60"/>
                    </a:lnTo>
                    <a:lnTo>
                      <a:pt x="72" y="24"/>
                    </a:lnTo>
                    <a:lnTo>
                      <a:pt x="90" y="12"/>
                    </a:lnTo>
                    <a:lnTo>
                      <a:pt x="113" y="6"/>
                    </a:lnTo>
                    <a:lnTo>
                      <a:pt x="167" y="0"/>
                    </a:lnTo>
                    <a:lnTo>
                      <a:pt x="191" y="6"/>
                    </a:lnTo>
                    <a:lnTo>
                      <a:pt x="215" y="24"/>
                    </a:lnTo>
                    <a:lnTo>
                      <a:pt x="227" y="42"/>
                    </a:lnTo>
                    <a:lnTo>
                      <a:pt x="233" y="72"/>
                    </a:lnTo>
                    <a:lnTo>
                      <a:pt x="233" y="114"/>
                    </a:lnTo>
                    <a:lnTo>
                      <a:pt x="233" y="156"/>
                    </a:lnTo>
                    <a:lnTo>
                      <a:pt x="233" y="252"/>
                    </a:lnTo>
                    <a:lnTo>
                      <a:pt x="233" y="293"/>
                    </a:lnTo>
                    <a:lnTo>
                      <a:pt x="239" y="329"/>
                    </a:lnTo>
                    <a:lnTo>
                      <a:pt x="239" y="353"/>
                    </a:lnTo>
                    <a:lnTo>
                      <a:pt x="239" y="359"/>
                    </a:lnTo>
                    <a:lnTo>
                      <a:pt x="6" y="359"/>
                    </a:lnTo>
                    <a:close/>
                  </a:path>
                </a:pathLst>
              </a:custGeom>
              <a:solidFill>
                <a:srgbClr val="6699FF"/>
              </a:solidFill>
              <a:ln w="9525">
                <a:solidFill>
                  <a:srgbClr val="000000"/>
                </a:solidFill>
                <a:round/>
                <a:headEnd/>
                <a:tailEnd/>
              </a:ln>
            </p:spPr>
            <p:txBody>
              <a:bodyPr/>
              <a:lstStyle/>
              <a:p>
                <a:endParaRPr lang="ja-JP" altLang="en-US"/>
              </a:p>
            </p:txBody>
          </p:sp>
          <p:sp>
            <p:nvSpPr>
              <p:cNvPr id="53289" name="Freeform 1083">
                <a:extLst>
                  <a:ext uri="{FF2B5EF4-FFF2-40B4-BE49-F238E27FC236}">
                    <a16:creationId xmlns:a16="http://schemas.microsoft.com/office/drawing/2014/main" id="{65EE5D89-67FA-DC64-6F51-D13557E717EA}"/>
                  </a:ext>
                </a:extLst>
              </p:cNvPr>
              <p:cNvSpPr>
                <a:spLocks/>
              </p:cNvSpPr>
              <p:nvPr/>
            </p:nvSpPr>
            <p:spPr bwMode="auto">
              <a:xfrm>
                <a:off x="2775" y="2633"/>
                <a:ext cx="239" cy="359"/>
              </a:xfrm>
              <a:custGeom>
                <a:avLst/>
                <a:gdLst>
                  <a:gd name="T0" fmla="*/ 6 w 239"/>
                  <a:gd name="T1" fmla="*/ 359 h 359"/>
                  <a:gd name="T2" fmla="*/ 0 w 239"/>
                  <a:gd name="T3" fmla="*/ 347 h 359"/>
                  <a:gd name="T4" fmla="*/ 0 w 239"/>
                  <a:gd name="T5" fmla="*/ 317 h 359"/>
                  <a:gd name="T6" fmla="*/ 0 w 239"/>
                  <a:gd name="T7" fmla="*/ 270 h 359"/>
                  <a:gd name="T8" fmla="*/ 0 w 239"/>
                  <a:gd name="T9" fmla="*/ 222 h 359"/>
                  <a:gd name="T10" fmla="*/ 6 w 239"/>
                  <a:gd name="T11" fmla="*/ 162 h 359"/>
                  <a:gd name="T12" fmla="*/ 18 w 239"/>
                  <a:gd name="T13" fmla="*/ 108 h 359"/>
                  <a:gd name="T14" fmla="*/ 42 w 239"/>
                  <a:gd name="T15" fmla="*/ 60 h 359"/>
                  <a:gd name="T16" fmla="*/ 72 w 239"/>
                  <a:gd name="T17" fmla="*/ 24 h 359"/>
                  <a:gd name="T18" fmla="*/ 90 w 239"/>
                  <a:gd name="T19" fmla="*/ 12 h 359"/>
                  <a:gd name="T20" fmla="*/ 113 w 239"/>
                  <a:gd name="T21" fmla="*/ 6 h 359"/>
                  <a:gd name="T22" fmla="*/ 167 w 239"/>
                  <a:gd name="T23" fmla="*/ 0 h 359"/>
                  <a:gd name="T24" fmla="*/ 191 w 239"/>
                  <a:gd name="T25" fmla="*/ 6 h 359"/>
                  <a:gd name="T26" fmla="*/ 215 w 239"/>
                  <a:gd name="T27" fmla="*/ 24 h 359"/>
                  <a:gd name="T28" fmla="*/ 227 w 239"/>
                  <a:gd name="T29" fmla="*/ 42 h 359"/>
                  <a:gd name="T30" fmla="*/ 233 w 239"/>
                  <a:gd name="T31" fmla="*/ 72 h 359"/>
                  <a:gd name="T32" fmla="*/ 233 w 239"/>
                  <a:gd name="T33" fmla="*/ 114 h 359"/>
                  <a:gd name="T34" fmla="*/ 233 w 239"/>
                  <a:gd name="T35" fmla="*/ 156 h 359"/>
                  <a:gd name="T36" fmla="*/ 233 w 239"/>
                  <a:gd name="T37" fmla="*/ 252 h 359"/>
                  <a:gd name="T38" fmla="*/ 233 w 239"/>
                  <a:gd name="T39" fmla="*/ 293 h 359"/>
                  <a:gd name="T40" fmla="*/ 239 w 239"/>
                  <a:gd name="T41" fmla="*/ 329 h 359"/>
                  <a:gd name="T42" fmla="*/ 239 w 239"/>
                  <a:gd name="T43" fmla="*/ 353 h 359"/>
                  <a:gd name="T44" fmla="*/ 239 w 239"/>
                  <a:gd name="T45" fmla="*/ 359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59">
                    <a:moveTo>
                      <a:pt x="6" y="359"/>
                    </a:moveTo>
                    <a:lnTo>
                      <a:pt x="0" y="347"/>
                    </a:lnTo>
                    <a:lnTo>
                      <a:pt x="0" y="317"/>
                    </a:lnTo>
                    <a:lnTo>
                      <a:pt x="0" y="270"/>
                    </a:lnTo>
                    <a:lnTo>
                      <a:pt x="0" y="222"/>
                    </a:lnTo>
                    <a:lnTo>
                      <a:pt x="6" y="162"/>
                    </a:lnTo>
                    <a:lnTo>
                      <a:pt x="18" y="108"/>
                    </a:lnTo>
                    <a:lnTo>
                      <a:pt x="42" y="60"/>
                    </a:lnTo>
                    <a:lnTo>
                      <a:pt x="72" y="24"/>
                    </a:lnTo>
                    <a:lnTo>
                      <a:pt x="90" y="12"/>
                    </a:lnTo>
                    <a:lnTo>
                      <a:pt x="113" y="6"/>
                    </a:lnTo>
                    <a:lnTo>
                      <a:pt x="167" y="0"/>
                    </a:lnTo>
                    <a:lnTo>
                      <a:pt x="191" y="6"/>
                    </a:lnTo>
                    <a:lnTo>
                      <a:pt x="215" y="24"/>
                    </a:lnTo>
                    <a:lnTo>
                      <a:pt x="227" y="42"/>
                    </a:lnTo>
                    <a:lnTo>
                      <a:pt x="233" y="72"/>
                    </a:lnTo>
                    <a:lnTo>
                      <a:pt x="233" y="114"/>
                    </a:lnTo>
                    <a:lnTo>
                      <a:pt x="233" y="156"/>
                    </a:lnTo>
                    <a:lnTo>
                      <a:pt x="233" y="252"/>
                    </a:lnTo>
                    <a:lnTo>
                      <a:pt x="233" y="293"/>
                    </a:lnTo>
                    <a:lnTo>
                      <a:pt x="239" y="329"/>
                    </a:lnTo>
                    <a:lnTo>
                      <a:pt x="239" y="353"/>
                    </a:lnTo>
                    <a:lnTo>
                      <a:pt x="239" y="35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90" name="Freeform 1084">
                <a:extLst>
                  <a:ext uri="{FF2B5EF4-FFF2-40B4-BE49-F238E27FC236}">
                    <a16:creationId xmlns:a16="http://schemas.microsoft.com/office/drawing/2014/main" id="{FB27EE07-7E52-2AD5-4894-F5CA7D9F8B06}"/>
                  </a:ext>
                </a:extLst>
              </p:cNvPr>
              <p:cNvSpPr>
                <a:spLocks/>
              </p:cNvSpPr>
              <p:nvPr/>
            </p:nvSpPr>
            <p:spPr bwMode="auto">
              <a:xfrm>
                <a:off x="2847" y="2633"/>
                <a:ext cx="125" cy="114"/>
              </a:xfrm>
              <a:custGeom>
                <a:avLst/>
                <a:gdLst>
                  <a:gd name="T0" fmla="*/ 0 w 125"/>
                  <a:gd name="T1" fmla="*/ 24 h 114"/>
                  <a:gd name="T2" fmla="*/ 6 w 125"/>
                  <a:gd name="T3" fmla="*/ 42 h 114"/>
                  <a:gd name="T4" fmla="*/ 12 w 125"/>
                  <a:gd name="T5" fmla="*/ 66 h 114"/>
                  <a:gd name="T6" fmla="*/ 18 w 125"/>
                  <a:gd name="T7" fmla="*/ 90 h 114"/>
                  <a:gd name="T8" fmla="*/ 30 w 125"/>
                  <a:gd name="T9" fmla="*/ 114 h 114"/>
                  <a:gd name="T10" fmla="*/ 35 w 125"/>
                  <a:gd name="T11" fmla="*/ 114 h 114"/>
                  <a:gd name="T12" fmla="*/ 53 w 125"/>
                  <a:gd name="T13" fmla="*/ 102 h 114"/>
                  <a:gd name="T14" fmla="*/ 89 w 125"/>
                  <a:gd name="T15" fmla="*/ 72 h 114"/>
                  <a:gd name="T16" fmla="*/ 119 w 125"/>
                  <a:gd name="T17" fmla="*/ 36 h 114"/>
                  <a:gd name="T18" fmla="*/ 125 w 125"/>
                  <a:gd name="T19" fmla="*/ 24 h 114"/>
                  <a:gd name="T20" fmla="*/ 125 w 125"/>
                  <a:gd name="T21" fmla="*/ 12 h 114"/>
                  <a:gd name="T22" fmla="*/ 113 w 125"/>
                  <a:gd name="T23" fmla="*/ 6 h 114"/>
                  <a:gd name="T24" fmla="*/ 95 w 125"/>
                  <a:gd name="T25" fmla="*/ 0 h 114"/>
                  <a:gd name="T26" fmla="*/ 47 w 125"/>
                  <a:gd name="T27" fmla="*/ 6 h 114"/>
                  <a:gd name="T28" fmla="*/ 18 w 125"/>
                  <a:gd name="T29" fmla="*/ 18 h 114"/>
                  <a:gd name="T30" fmla="*/ 6 w 125"/>
                  <a:gd name="T31" fmla="*/ 24 h 114"/>
                  <a:gd name="T32" fmla="*/ 0 w 125"/>
                  <a:gd name="T33" fmla="*/ 24 h 114"/>
                  <a:gd name="T34" fmla="*/ 0 w 125"/>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 h="114">
                    <a:moveTo>
                      <a:pt x="0" y="24"/>
                    </a:moveTo>
                    <a:lnTo>
                      <a:pt x="6" y="42"/>
                    </a:lnTo>
                    <a:lnTo>
                      <a:pt x="12" y="66"/>
                    </a:lnTo>
                    <a:lnTo>
                      <a:pt x="18" y="90"/>
                    </a:lnTo>
                    <a:lnTo>
                      <a:pt x="30" y="114"/>
                    </a:lnTo>
                    <a:lnTo>
                      <a:pt x="35" y="114"/>
                    </a:lnTo>
                    <a:lnTo>
                      <a:pt x="53" y="102"/>
                    </a:lnTo>
                    <a:lnTo>
                      <a:pt x="89" y="72"/>
                    </a:lnTo>
                    <a:lnTo>
                      <a:pt x="119" y="36"/>
                    </a:lnTo>
                    <a:lnTo>
                      <a:pt x="125" y="24"/>
                    </a:lnTo>
                    <a:lnTo>
                      <a:pt x="125" y="12"/>
                    </a:lnTo>
                    <a:lnTo>
                      <a:pt x="113" y="6"/>
                    </a:lnTo>
                    <a:lnTo>
                      <a:pt x="95" y="0"/>
                    </a:lnTo>
                    <a:lnTo>
                      <a:pt x="47" y="6"/>
                    </a:lnTo>
                    <a:lnTo>
                      <a:pt x="18" y="18"/>
                    </a:lnTo>
                    <a:lnTo>
                      <a:pt x="6" y="24"/>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291" name="Freeform 1085">
                <a:extLst>
                  <a:ext uri="{FF2B5EF4-FFF2-40B4-BE49-F238E27FC236}">
                    <a16:creationId xmlns:a16="http://schemas.microsoft.com/office/drawing/2014/main" id="{EFD00AA2-3C5D-BB88-2B37-945F044B2252}"/>
                  </a:ext>
                </a:extLst>
              </p:cNvPr>
              <p:cNvSpPr>
                <a:spLocks/>
              </p:cNvSpPr>
              <p:nvPr/>
            </p:nvSpPr>
            <p:spPr bwMode="auto">
              <a:xfrm>
                <a:off x="2865" y="2639"/>
                <a:ext cx="77" cy="60"/>
              </a:xfrm>
              <a:custGeom>
                <a:avLst/>
                <a:gdLst>
                  <a:gd name="T0" fmla="*/ 77 w 77"/>
                  <a:gd name="T1" fmla="*/ 60 h 60"/>
                  <a:gd name="T2" fmla="*/ 47 w 77"/>
                  <a:gd name="T3" fmla="*/ 0 h 60"/>
                  <a:gd name="T4" fmla="*/ 0 w 77"/>
                  <a:gd name="T5" fmla="*/ 48 h 60"/>
                  <a:gd name="T6" fmla="*/ 77 w 77"/>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7" h="60">
                    <a:moveTo>
                      <a:pt x="77" y="60"/>
                    </a:moveTo>
                    <a:lnTo>
                      <a:pt x="47" y="0"/>
                    </a:lnTo>
                    <a:lnTo>
                      <a:pt x="0" y="48"/>
                    </a:lnTo>
                    <a:lnTo>
                      <a:pt x="77" y="60"/>
                    </a:lnTo>
                    <a:close/>
                  </a:path>
                </a:pathLst>
              </a:custGeom>
              <a:solidFill>
                <a:srgbClr val="FFFFFF"/>
              </a:solidFill>
              <a:ln w="9525">
                <a:solidFill>
                  <a:srgbClr val="000000"/>
                </a:solidFill>
                <a:round/>
                <a:headEnd/>
                <a:tailEnd/>
              </a:ln>
            </p:spPr>
            <p:txBody>
              <a:bodyPr/>
              <a:lstStyle/>
              <a:p>
                <a:endParaRPr lang="ja-JP" altLang="en-US"/>
              </a:p>
            </p:txBody>
          </p:sp>
          <p:sp>
            <p:nvSpPr>
              <p:cNvPr id="53292" name="Freeform 1086">
                <a:extLst>
                  <a:ext uri="{FF2B5EF4-FFF2-40B4-BE49-F238E27FC236}">
                    <a16:creationId xmlns:a16="http://schemas.microsoft.com/office/drawing/2014/main" id="{2C896303-ABF8-ADCE-18B2-CD354910B3AA}"/>
                  </a:ext>
                </a:extLst>
              </p:cNvPr>
              <p:cNvSpPr>
                <a:spLocks/>
              </p:cNvSpPr>
              <p:nvPr/>
            </p:nvSpPr>
            <p:spPr bwMode="auto">
              <a:xfrm>
                <a:off x="2865" y="2639"/>
                <a:ext cx="77" cy="60"/>
              </a:xfrm>
              <a:custGeom>
                <a:avLst/>
                <a:gdLst>
                  <a:gd name="T0" fmla="*/ 77 w 77"/>
                  <a:gd name="T1" fmla="*/ 60 h 60"/>
                  <a:gd name="T2" fmla="*/ 47 w 77"/>
                  <a:gd name="T3" fmla="*/ 0 h 60"/>
                  <a:gd name="T4" fmla="*/ 0 w 77"/>
                  <a:gd name="T5" fmla="*/ 48 h 60"/>
                  <a:gd name="T6" fmla="*/ 0 60000 65536"/>
                  <a:gd name="T7" fmla="*/ 0 60000 65536"/>
                  <a:gd name="T8" fmla="*/ 0 60000 65536"/>
                </a:gdLst>
                <a:ahLst/>
                <a:cxnLst>
                  <a:cxn ang="T6">
                    <a:pos x="T0" y="T1"/>
                  </a:cxn>
                  <a:cxn ang="T7">
                    <a:pos x="T2" y="T3"/>
                  </a:cxn>
                  <a:cxn ang="T8">
                    <a:pos x="T4" y="T5"/>
                  </a:cxn>
                </a:cxnLst>
                <a:rect l="0" t="0" r="r" b="b"/>
                <a:pathLst>
                  <a:path w="77" h="60">
                    <a:moveTo>
                      <a:pt x="77" y="60"/>
                    </a:moveTo>
                    <a:lnTo>
                      <a:pt x="47"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93" name="Freeform 1087">
                <a:extLst>
                  <a:ext uri="{FF2B5EF4-FFF2-40B4-BE49-F238E27FC236}">
                    <a16:creationId xmlns:a16="http://schemas.microsoft.com/office/drawing/2014/main" id="{7346749D-8529-7CB1-C611-848A46716FF4}"/>
                  </a:ext>
                </a:extLst>
              </p:cNvPr>
              <p:cNvSpPr>
                <a:spLocks/>
              </p:cNvSpPr>
              <p:nvPr/>
            </p:nvSpPr>
            <p:spPr bwMode="auto">
              <a:xfrm>
                <a:off x="2900" y="2687"/>
                <a:ext cx="84" cy="96"/>
              </a:xfrm>
              <a:custGeom>
                <a:avLst/>
                <a:gdLst>
                  <a:gd name="T0" fmla="*/ 78 w 84"/>
                  <a:gd name="T1" fmla="*/ 0 h 96"/>
                  <a:gd name="T2" fmla="*/ 84 w 84"/>
                  <a:gd name="T3" fmla="*/ 48 h 96"/>
                  <a:gd name="T4" fmla="*/ 48 w 84"/>
                  <a:gd name="T5" fmla="*/ 48 h 96"/>
                  <a:gd name="T6" fmla="*/ 42 w 84"/>
                  <a:gd name="T7" fmla="*/ 78 h 96"/>
                  <a:gd name="T8" fmla="*/ 0 w 84"/>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96">
                    <a:moveTo>
                      <a:pt x="78" y="0"/>
                    </a:moveTo>
                    <a:lnTo>
                      <a:pt x="84"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94" name="Freeform 1088">
                <a:extLst>
                  <a:ext uri="{FF2B5EF4-FFF2-40B4-BE49-F238E27FC236}">
                    <a16:creationId xmlns:a16="http://schemas.microsoft.com/office/drawing/2014/main" id="{18CF9A19-CFD4-E640-D3AC-449FDAC6F748}"/>
                  </a:ext>
                </a:extLst>
              </p:cNvPr>
              <p:cNvSpPr>
                <a:spLocks/>
              </p:cNvSpPr>
              <p:nvPr/>
            </p:nvSpPr>
            <p:spPr bwMode="auto">
              <a:xfrm>
                <a:off x="2817" y="2705"/>
                <a:ext cx="54" cy="287"/>
              </a:xfrm>
              <a:custGeom>
                <a:avLst/>
                <a:gdLst>
                  <a:gd name="T0" fmla="*/ 12 w 54"/>
                  <a:gd name="T1" fmla="*/ 0 h 287"/>
                  <a:gd name="T2" fmla="*/ 6 w 54"/>
                  <a:gd name="T3" fmla="*/ 24 h 287"/>
                  <a:gd name="T4" fmla="*/ 6 w 54"/>
                  <a:gd name="T5" fmla="*/ 30 h 287"/>
                  <a:gd name="T6" fmla="*/ 0 w 54"/>
                  <a:gd name="T7" fmla="*/ 36 h 287"/>
                  <a:gd name="T8" fmla="*/ 18 w 54"/>
                  <a:gd name="T9" fmla="*/ 36 h 287"/>
                  <a:gd name="T10" fmla="*/ 24 w 54"/>
                  <a:gd name="T11" fmla="*/ 36 h 287"/>
                  <a:gd name="T12" fmla="*/ 30 w 54"/>
                  <a:gd name="T13" fmla="*/ 36 h 287"/>
                  <a:gd name="T14" fmla="*/ 30 w 54"/>
                  <a:gd name="T15" fmla="*/ 54 h 287"/>
                  <a:gd name="T16" fmla="*/ 24 w 54"/>
                  <a:gd name="T17" fmla="*/ 60 h 287"/>
                  <a:gd name="T18" fmla="*/ 24 w 54"/>
                  <a:gd name="T19" fmla="*/ 66 h 287"/>
                  <a:gd name="T20" fmla="*/ 36 w 54"/>
                  <a:gd name="T21" fmla="*/ 60 h 287"/>
                  <a:gd name="T22" fmla="*/ 48 w 54"/>
                  <a:gd name="T23" fmla="*/ 54 h 287"/>
                  <a:gd name="T24" fmla="*/ 54 w 54"/>
                  <a:gd name="T25" fmla="*/ 54 h 287"/>
                  <a:gd name="T26" fmla="*/ 54 w 54"/>
                  <a:gd name="T27" fmla="*/ 60 h 287"/>
                  <a:gd name="T28" fmla="*/ 48 w 54"/>
                  <a:gd name="T29" fmla="*/ 72 h 287"/>
                  <a:gd name="T30" fmla="*/ 48 w 54"/>
                  <a:gd name="T31" fmla="*/ 96 h 287"/>
                  <a:gd name="T32" fmla="*/ 42 w 54"/>
                  <a:gd name="T33" fmla="*/ 132 h 287"/>
                  <a:gd name="T34" fmla="*/ 42 w 54"/>
                  <a:gd name="T35" fmla="*/ 198 h 287"/>
                  <a:gd name="T36" fmla="*/ 42 w 54"/>
                  <a:gd name="T37" fmla="*/ 233 h 287"/>
                  <a:gd name="T38" fmla="*/ 48 w 54"/>
                  <a:gd name="T39" fmla="*/ 263 h 287"/>
                  <a:gd name="T40" fmla="*/ 48 w 54"/>
                  <a:gd name="T41" fmla="*/ 281 h 287"/>
                  <a:gd name="T42" fmla="*/ 48 w 54"/>
                  <a:gd name="T43" fmla="*/ 287 h 2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87">
                    <a:moveTo>
                      <a:pt x="12" y="0"/>
                    </a:moveTo>
                    <a:lnTo>
                      <a:pt x="6" y="24"/>
                    </a:lnTo>
                    <a:lnTo>
                      <a:pt x="6" y="30"/>
                    </a:lnTo>
                    <a:lnTo>
                      <a:pt x="0" y="36"/>
                    </a:lnTo>
                    <a:lnTo>
                      <a:pt x="18" y="36"/>
                    </a:lnTo>
                    <a:lnTo>
                      <a:pt x="24" y="36"/>
                    </a:lnTo>
                    <a:lnTo>
                      <a:pt x="30" y="36"/>
                    </a:lnTo>
                    <a:lnTo>
                      <a:pt x="30" y="54"/>
                    </a:lnTo>
                    <a:lnTo>
                      <a:pt x="24" y="60"/>
                    </a:lnTo>
                    <a:lnTo>
                      <a:pt x="24" y="66"/>
                    </a:lnTo>
                    <a:lnTo>
                      <a:pt x="36" y="60"/>
                    </a:lnTo>
                    <a:lnTo>
                      <a:pt x="48" y="54"/>
                    </a:lnTo>
                    <a:lnTo>
                      <a:pt x="54" y="54"/>
                    </a:lnTo>
                    <a:lnTo>
                      <a:pt x="54" y="60"/>
                    </a:lnTo>
                    <a:lnTo>
                      <a:pt x="48" y="72"/>
                    </a:lnTo>
                    <a:lnTo>
                      <a:pt x="48" y="96"/>
                    </a:lnTo>
                    <a:lnTo>
                      <a:pt x="42" y="132"/>
                    </a:lnTo>
                    <a:lnTo>
                      <a:pt x="42" y="198"/>
                    </a:lnTo>
                    <a:lnTo>
                      <a:pt x="42" y="233"/>
                    </a:lnTo>
                    <a:lnTo>
                      <a:pt x="48" y="263"/>
                    </a:lnTo>
                    <a:lnTo>
                      <a:pt x="48" y="281"/>
                    </a:lnTo>
                    <a:lnTo>
                      <a:pt x="48" y="28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95" name="Freeform 1089">
                <a:extLst>
                  <a:ext uri="{FF2B5EF4-FFF2-40B4-BE49-F238E27FC236}">
                    <a16:creationId xmlns:a16="http://schemas.microsoft.com/office/drawing/2014/main" id="{FBB36562-2125-7B37-994C-E509DFDBCD32}"/>
                  </a:ext>
                </a:extLst>
              </p:cNvPr>
              <p:cNvSpPr>
                <a:spLocks/>
              </p:cNvSpPr>
              <p:nvPr/>
            </p:nvSpPr>
            <p:spPr bwMode="auto">
              <a:xfrm>
                <a:off x="2942" y="2663"/>
                <a:ext cx="233" cy="329"/>
              </a:xfrm>
              <a:custGeom>
                <a:avLst/>
                <a:gdLst>
                  <a:gd name="T0" fmla="*/ 6 w 233"/>
                  <a:gd name="T1" fmla="*/ 323 h 329"/>
                  <a:gd name="T2" fmla="*/ 0 w 233"/>
                  <a:gd name="T3" fmla="*/ 317 h 329"/>
                  <a:gd name="T4" fmla="*/ 0 w 233"/>
                  <a:gd name="T5" fmla="*/ 287 h 329"/>
                  <a:gd name="T6" fmla="*/ 0 w 233"/>
                  <a:gd name="T7" fmla="*/ 252 h 329"/>
                  <a:gd name="T8" fmla="*/ 0 w 233"/>
                  <a:gd name="T9" fmla="*/ 204 h 329"/>
                  <a:gd name="T10" fmla="*/ 6 w 233"/>
                  <a:gd name="T11" fmla="*/ 150 h 329"/>
                  <a:gd name="T12" fmla="*/ 18 w 233"/>
                  <a:gd name="T13" fmla="*/ 102 h 329"/>
                  <a:gd name="T14" fmla="*/ 42 w 233"/>
                  <a:gd name="T15" fmla="*/ 60 h 329"/>
                  <a:gd name="T16" fmla="*/ 72 w 233"/>
                  <a:gd name="T17" fmla="*/ 24 h 329"/>
                  <a:gd name="T18" fmla="*/ 90 w 233"/>
                  <a:gd name="T19" fmla="*/ 12 h 329"/>
                  <a:gd name="T20" fmla="*/ 114 w 233"/>
                  <a:gd name="T21" fmla="*/ 6 h 329"/>
                  <a:gd name="T22" fmla="*/ 168 w 233"/>
                  <a:gd name="T23" fmla="*/ 0 h 329"/>
                  <a:gd name="T24" fmla="*/ 191 w 233"/>
                  <a:gd name="T25" fmla="*/ 6 h 329"/>
                  <a:gd name="T26" fmla="*/ 215 w 233"/>
                  <a:gd name="T27" fmla="*/ 18 h 329"/>
                  <a:gd name="T28" fmla="*/ 227 w 233"/>
                  <a:gd name="T29" fmla="*/ 42 h 329"/>
                  <a:gd name="T30" fmla="*/ 233 w 233"/>
                  <a:gd name="T31" fmla="*/ 72 h 329"/>
                  <a:gd name="T32" fmla="*/ 233 w 233"/>
                  <a:gd name="T33" fmla="*/ 150 h 329"/>
                  <a:gd name="T34" fmla="*/ 233 w 233"/>
                  <a:gd name="T35" fmla="*/ 240 h 329"/>
                  <a:gd name="T36" fmla="*/ 233 w 233"/>
                  <a:gd name="T37" fmla="*/ 269 h 329"/>
                  <a:gd name="T38" fmla="*/ 233 w 233"/>
                  <a:gd name="T39" fmla="*/ 305 h 329"/>
                  <a:gd name="T40" fmla="*/ 233 w 233"/>
                  <a:gd name="T41" fmla="*/ 323 h 329"/>
                  <a:gd name="T42" fmla="*/ 233 w 233"/>
                  <a:gd name="T43" fmla="*/ 329 h 329"/>
                  <a:gd name="T44" fmla="*/ 6 w 233"/>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3" h="329">
                    <a:moveTo>
                      <a:pt x="6" y="323"/>
                    </a:moveTo>
                    <a:lnTo>
                      <a:pt x="0" y="317"/>
                    </a:lnTo>
                    <a:lnTo>
                      <a:pt x="0" y="287"/>
                    </a:lnTo>
                    <a:lnTo>
                      <a:pt x="0" y="252"/>
                    </a:lnTo>
                    <a:lnTo>
                      <a:pt x="0" y="204"/>
                    </a:lnTo>
                    <a:lnTo>
                      <a:pt x="6" y="150"/>
                    </a:lnTo>
                    <a:lnTo>
                      <a:pt x="18" y="102"/>
                    </a:lnTo>
                    <a:lnTo>
                      <a:pt x="42" y="60"/>
                    </a:lnTo>
                    <a:lnTo>
                      <a:pt x="72" y="24"/>
                    </a:lnTo>
                    <a:lnTo>
                      <a:pt x="90" y="12"/>
                    </a:lnTo>
                    <a:lnTo>
                      <a:pt x="114" y="6"/>
                    </a:lnTo>
                    <a:lnTo>
                      <a:pt x="168" y="0"/>
                    </a:lnTo>
                    <a:lnTo>
                      <a:pt x="191" y="6"/>
                    </a:lnTo>
                    <a:lnTo>
                      <a:pt x="215" y="18"/>
                    </a:lnTo>
                    <a:lnTo>
                      <a:pt x="227" y="42"/>
                    </a:lnTo>
                    <a:lnTo>
                      <a:pt x="233" y="72"/>
                    </a:lnTo>
                    <a:lnTo>
                      <a:pt x="233" y="150"/>
                    </a:lnTo>
                    <a:lnTo>
                      <a:pt x="233" y="240"/>
                    </a:lnTo>
                    <a:lnTo>
                      <a:pt x="233" y="269"/>
                    </a:lnTo>
                    <a:lnTo>
                      <a:pt x="233" y="305"/>
                    </a:lnTo>
                    <a:lnTo>
                      <a:pt x="233" y="323"/>
                    </a:lnTo>
                    <a:lnTo>
                      <a:pt x="233"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53296" name="Freeform 1090">
                <a:extLst>
                  <a:ext uri="{FF2B5EF4-FFF2-40B4-BE49-F238E27FC236}">
                    <a16:creationId xmlns:a16="http://schemas.microsoft.com/office/drawing/2014/main" id="{CED504A5-7AF2-F050-ED94-AC0C8D56F4A7}"/>
                  </a:ext>
                </a:extLst>
              </p:cNvPr>
              <p:cNvSpPr>
                <a:spLocks/>
              </p:cNvSpPr>
              <p:nvPr/>
            </p:nvSpPr>
            <p:spPr bwMode="auto">
              <a:xfrm>
                <a:off x="2942" y="2663"/>
                <a:ext cx="233" cy="329"/>
              </a:xfrm>
              <a:custGeom>
                <a:avLst/>
                <a:gdLst>
                  <a:gd name="T0" fmla="*/ 6 w 233"/>
                  <a:gd name="T1" fmla="*/ 323 h 329"/>
                  <a:gd name="T2" fmla="*/ 0 w 233"/>
                  <a:gd name="T3" fmla="*/ 317 h 329"/>
                  <a:gd name="T4" fmla="*/ 0 w 233"/>
                  <a:gd name="T5" fmla="*/ 287 h 329"/>
                  <a:gd name="T6" fmla="*/ 0 w 233"/>
                  <a:gd name="T7" fmla="*/ 252 h 329"/>
                  <a:gd name="T8" fmla="*/ 0 w 233"/>
                  <a:gd name="T9" fmla="*/ 204 h 329"/>
                  <a:gd name="T10" fmla="*/ 6 w 233"/>
                  <a:gd name="T11" fmla="*/ 150 h 329"/>
                  <a:gd name="T12" fmla="*/ 18 w 233"/>
                  <a:gd name="T13" fmla="*/ 102 h 329"/>
                  <a:gd name="T14" fmla="*/ 42 w 233"/>
                  <a:gd name="T15" fmla="*/ 60 h 329"/>
                  <a:gd name="T16" fmla="*/ 72 w 233"/>
                  <a:gd name="T17" fmla="*/ 24 h 329"/>
                  <a:gd name="T18" fmla="*/ 90 w 233"/>
                  <a:gd name="T19" fmla="*/ 12 h 329"/>
                  <a:gd name="T20" fmla="*/ 114 w 233"/>
                  <a:gd name="T21" fmla="*/ 6 h 329"/>
                  <a:gd name="T22" fmla="*/ 168 w 233"/>
                  <a:gd name="T23" fmla="*/ 0 h 329"/>
                  <a:gd name="T24" fmla="*/ 191 w 233"/>
                  <a:gd name="T25" fmla="*/ 6 h 329"/>
                  <a:gd name="T26" fmla="*/ 215 w 233"/>
                  <a:gd name="T27" fmla="*/ 18 h 329"/>
                  <a:gd name="T28" fmla="*/ 227 w 233"/>
                  <a:gd name="T29" fmla="*/ 42 h 329"/>
                  <a:gd name="T30" fmla="*/ 233 w 233"/>
                  <a:gd name="T31" fmla="*/ 72 h 329"/>
                  <a:gd name="T32" fmla="*/ 233 w 233"/>
                  <a:gd name="T33" fmla="*/ 150 h 329"/>
                  <a:gd name="T34" fmla="*/ 233 w 233"/>
                  <a:gd name="T35" fmla="*/ 240 h 329"/>
                  <a:gd name="T36" fmla="*/ 233 w 233"/>
                  <a:gd name="T37" fmla="*/ 269 h 329"/>
                  <a:gd name="T38" fmla="*/ 233 w 233"/>
                  <a:gd name="T39" fmla="*/ 305 h 329"/>
                  <a:gd name="T40" fmla="*/ 233 w 233"/>
                  <a:gd name="T41" fmla="*/ 323 h 329"/>
                  <a:gd name="T42" fmla="*/ 233 w 233"/>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3" h="329">
                    <a:moveTo>
                      <a:pt x="6" y="323"/>
                    </a:moveTo>
                    <a:lnTo>
                      <a:pt x="0" y="317"/>
                    </a:lnTo>
                    <a:lnTo>
                      <a:pt x="0" y="287"/>
                    </a:lnTo>
                    <a:lnTo>
                      <a:pt x="0" y="252"/>
                    </a:lnTo>
                    <a:lnTo>
                      <a:pt x="0" y="204"/>
                    </a:lnTo>
                    <a:lnTo>
                      <a:pt x="6" y="150"/>
                    </a:lnTo>
                    <a:lnTo>
                      <a:pt x="18" y="102"/>
                    </a:lnTo>
                    <a:lnTo>
                      <a:pt x="42" y="60"/>
                    </a:lnTo>
                    <a:lnTo>
                      <a:pt x="72" y="24"/>
                    </a:lnTo>
                    <a:lnTo>
                      <a:pt x="90" y="12"/>
                    </a:lnTo>
                    <a:lnTo>
                      <a:pt x="114" y="6"/>
                    </a:lnTo>
                    <a:lnTo>
                      <a:pt x="168" y="0"/>
                    </a:lnTo>
                    <a:lnTo>
                      <a:pt x="191" y="6"/>
                    </a:lnTo>
                    <a:lnTo>
                      <a:pt x="215" y="18"/>
                    </a:lnTo>
                    <a:lnTo>
                      <a:pt x="227" y="42"/>
                    </a:lnTo>
                    <a:lnTo>
                      <a:pt x="233" y="72"/>
                    </a:lnTo>
                    <a:lnTo>
                      <a:pt x="233" y="150"/>
                    </a:lnTo>
                    <a:lnTo>
                      <a:pt x="233" y="240"/>
                    </a:lnTo>
                    <a:lnTo>
                      <a:pt x="233" y="269"/>
                    </a:lnTo>
                    <a:lnTo>
                      <a:pt x="233" y="305"/>
                    </a:lnTo>
                    <a:lnTo>
                      <a:pt x="233" y="323"/>
                    </a:lnTo>
                    <a:lnTo>
                      <a:pt x="233"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297" name="Freeform 1091">
                <a:extLst>
                  <a:ext uri="{FF2B5EF4-FFF2-40B4-BE49-F238E27FC236}">
                    <a16:creationId xmlns:a16="http://schemas.microsoft.com/office/drawing/2014/main" id="{D26008AB-8904-E25A-4241-B42DE7E1DEE4}"/>
                  </a:ext>
                </a:extLst>
              </p:cNvPr>
              <p:cNvSpPr>
                <a:spLocks/>
              </p:cNvSpPr>
              <p:nvPr/>
            </p:nvSpPr>
            <p:spPr bwMode="auto">
              <a:xfrm>
                <a:off x="3014" y="2663"/>
                <a:ext cx="125" cy="114"/>
              </a:xfrm>
              <a:custGeom>
                <a:avLst/>
                <a:gdLst>
                  <a:gd name="T0" fmla="*/ 0 w 125"/>
                  <a:gd name="T1" fmla="*/ 24 h 114"/>
                  <a:gd name="T2" fmla="*/ 6 w 125"/>
                  <a:gd name="T3" fmla="*/ 36 h 114"/>
                  <a:gd name="T4" fmla="*/ 12 w 125"/>
                  <a:gd name="T5" fmla="*/ 60 h 114"/>
                  <a:gd name="T6" fmla="*/ 18 w 125"/>
                  <a:gd name="T7" fmla="*/ 90 h 114"/>
                  <a:gd name="T8" fmla="*/ 30 w 125"/>
                  <a:gd name="T9" fmla="*/ 108 h 114"/>
                  <a:gd name="T10" fmla="*/ 42 w 125"/>
                  <a:gd name="T11" fmla="*/ 114 h 114"/>
                  <a:gd name="T12" fmla="*/ 54 w 125"/>
                  <a:gd name="T13" fmla="*/ 102 h 114"/>
                  <a:gd name="T14" fmla="*/ 90 w 125"/>
                  <a:gd name="T15" fmla="*/ 72 h 114"/>
                  <a:gd name="T16" fmla="*/ 119 w 125"/>
                  <a:gd name="T17" fmla="*/ 36 h 114"/>
                  <a:gd name="T18" fmla="*/ 125 w 125"/>
                  <a:gd name="T19" fmla="*/ 18 h 114"/>
                  <a:gd name="T20" fmla="*/ 125 w 125"/>
                  <a:gd name="T21" fmla="*/ 12 h 114"/>
                  <a:gd name="T22" fmla="*/ 107 w 125"/>
                  <a:gd name="T23" fmla="*/ 6 h 114"/>
                  <a:gd name="T24" fmla="*/ 90 w 125"/>
                  <a:gd name="T25" fmla="*/ 0 h 114"/>
                  <a:gd name="T26" fmla="*/ 48 w 125"/>
                  <a:gd name="T27" fmla="*/ 6 h 114"/>
                  <a:gd name="T28" fmla="*/ 18 w 125"/>
                  <a:gd name="T29" fmla="*/ 18 h 114"/>
                  <a:gd name="T30" fmla="*/ 6 w 125"/>
                  <a:gd name="T31" fmla="*/ 18 h 114"/>
                  <a:gd name="T32" fmla="*/ 0 w 125"/>
                  <a:gd name="T33" fmla="*/ 24 h 114"/>
                  <a:gd name="T34" fmla="*/ 0 w 125"/>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 h="114">
                    <a:moveTo>
                      <a:pt x="0" y="24"/>
                    </a:moveTo>
                    <a:lnTo>
                      <a:pt x="6" y="36"/>
                    </a:lnTo>
                    <a:lnTo>
                      <a:pt x="12" y="60"/>
                    </a:lnTo>
                    <a:lnTo>
                      <a:pt x="18" y="90"/>
                    </a:lnTo>
                    <a:lnTo>
                      <a:pt x="30" y="108"/>
                    </a:lnTo>
                    <a:lnTo>
                      <a:pt x="42" y="114"/>
                    </a:lnTo>
                    <a:lnTo>
                      <a:pt x="54" y="102"/>
                    </a:lnTo>
                    <a:lnTo>
                      <a:pt x="90" y="72"/>
                    </a:lnTo>
                    <a:lnTo>
                      <a:pt x="119" y="36"/>
                    </a:lnTo>
                    <a:lnTo>
                      <a:pt x="125" y="18"/>
                    </a:lnTo>
                    <a:lnTo>
                      <a:pt x="125" y="12"/>
                    </a:lnTo>
                    <a:lnTo>
                      <a:pt x="107" y="6"/>
                    </a:lnTo>
                    <a:lnTo>
                      <a:pt x="90" y="0"/>
                    </a:lnTo>
                    <a:lnTo>
                      <a:pt x="48" y="6"/>
                    </a:lnTo>
                    <a:lnTo>
                      <a:pt x="18"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298" name="Freeform 1092">
                <a:extLst>
                  <a:ext uri="{FF2B5EF4-FFF2-40B4-BE49-F238E27FC236}">
                    <a16:creationId xmlns:a16="http://schemas.microsoft.com/office/drawing/2014/main" id="{EABBD2D7-4BCD-1D84-3EF1-A250DEE28459}"/>
                  </a:ext>
                </a:extLst>
              </p:cNvPr>
              <p:cNvSpPr>
                <a:spLocks/>
              </p:cNvSpPr>
              <p:nvPr/>
            </p:nvSpPr>
            <p:spPr bwMode="auto">
              <a:xfrm>
                <a:off x="3032" y="2669"/>
                <a:ext cx="78" cy="54"/>
              </a:xfrm>
              <a:custGeom>
                <a:avLst/>
                <a:gdLst>
                  <a:gd name="T0" fmla="*/ 78 w 78"/>
                  <a:gd name="T1" fmla="*/ 54 h 54"/>
                  <a:gd name="T2" fmla="*/ 48 w 78"/>
                  <a:gd name="T3" fmla="*/ 0 h 54"/>
                  <a:gd name="T4" fmla="*/ 0 w 78"/>
                  <a:gd name="T5" fmla="*/ 48 h 54"/>
                  <a:gd name="T6" fmla="*/ 78 w 78"/>
                  <a:gd name="T7" fmla="*/ 54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54">
                    <a:moveTo>
                      <a:pt x="78" y="54"/>
                    </a:moveTo>
                    <a:lnTo>
                      <a:pt x="48" y="0"/>
                    </a:lnTo>
                    <a:lnTo>
                      <a:pt x="0" y="48"/>
                    </a:lnTo>
                    <a:lnTo>
                      <a:pt x="78" y="54"/>
                    </a:lnTo>
                    <a:close/>
                  </a:path>
                </a:pathLst>
              </a:custGeom>
              <a:solidFill>
                <a:srgbClr val="FFFFFF"/>
              </a:solidFill>
              <a:ln w="9525">
                <a:solidFill>
                  <a:srgbClr val="000000"/>
                </a:solidFill>
                <a:round/>
                <a:headEnd/>
                <a:tailEnd/>
              </a:ln>
            </p:spPr>
            <p:txBody>
              <a:bodyPr/>
              <a:lstStyle/>
              <a:p>
                <a:endParaRPr lang="ja-JP" altLang="en-US"/>
              </a:p>
            </p:txBody>
          </p:sp>
          <p:sp>
            <p:nvSpPr>
              <p:cNvPr id="53299" name="Freeform 1093">
                <a:extLst>
                  <a:ext uri="{FF2B5EF4-FFF2-40B4-BE49-F238E27FC236}">
                    <a16:creationId xmlns:a16="http://schemas.microsoft.com/office/drawing/2014/main" id="{FDA14F8A-97AF-1F9D-FF9E-1485C7F70351}"/>
                  </a:ext>
                </a:extLst>
              </p:cNvPr>
              <p:cNvSpPr>
                <a:spLocks/>
              </p:cNvSpPr>
              <p:nvPr/>
            </p:nvSpPr>
            <p:spPr bwMode="auto">
              <a:xfrm>
                <a:off x="3032" y="2669"/>
                <a:ext cx="78" cy="54"/>
              </a:xfrm>
              <a:custGeom>
                <a:avLst/>
                <a:gdLst>
                  <a:gd name="T0" fmla="*/ 78 w 78"/>
                  <a:gd name="T1" fmla="*/ 54 h 54"/>
                  <a:gd name="T2" fmla="*/ 48 w 78"/>
                  <a:gd name="T3" fmla="*/ 0 h 54"/>
                  <a:gd name="T4" fmla="*/ 0 w 78"/>
                  <a:gd name="T5" fmla="*/ 48 h 54"/>
                  <a:gd name="T6" fmla="*/ 0 60000 65536"/>
                  <a:gd name="T7" fmla="*/ 0 60000 65536"/>
                  <a:gd name="T8" fmla="*/ 0 60000 65536"/>
                </a:gdLst>
                <a:ahLst/>
                <a:cxnLst>
                  <a:cxn ang="T6">
                    <a:pos x="T0" y="T1"/>
                  </a:cxn>
                  <a:cxn ang="T7">
                    <a:pos x="T2" y="T3"/>
                  </a:cxn>
                  <a:cxn ang="T8">
                    <a:pos x="T4" y="T5"/>
                  </a:cxn>
                </a:cxnLst>
                <a:rect l="0" t="0" r="r" b="b"/>
                <a:pathLst>
                  <a:path w="78" h="54">
                    <a:moveTo>
                      <a:pt x="78" y="54"/>
                    </a:moveTo>
                    <a:lnTo>
                      <a:pt x="48"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00" name="Freeform 1094">
                <a:extLst>
                  <a:ext uri="{FF2B5EF4-FFF2-40B4-BE49-F238E27FC236}">
                    <a16:creationId xmlns:a16="http://schemas.microsoft.com/office/drawing/2014/main" id="{82A484F8-301C-5561-CB41-16D444E74CEE}"/>
                  </a:ext>
                </a:extLst>
              </p:cNvPr>
              <p:cNvSpPr>
                <a:spLocks/>
              </p:cNvSpPr>
              <p:nvPr/>
            </p:nvSpPr>
            <p:spPr bwMode="auto">
              <a:xfrm>
                <a:off x="3062" y="2711"/>
                <a:ext cx="95" cy="102"/>
              </a:xfrm>
              <a:custGeom>
                <a:avLst/>
                <a:gdLst>
                  <a:gd name="T0" fmla="*/ 83 w 95"/>
                  <a:gd name="T1" fmla="*/ 0 h 102"/>
                  <a:gd name="T2" fmla="*/ 95 w 95"/>
                  <a:gd name="T3" fmla="*/ 54 h 102"/>
                  <a:gd name="T4" fmla="*/ 48 w 95"/>
                  <a:gd name="T5" fmla="*/ 54 h 102"/>
                  <a:gd name="T6" fmla="*/ 48 w 95"/>
                  <a:gd name="T7" fmla="*/ 78 h 102"/>
                  <a:gd name="T8" fmla="*/ 0 w 95"/>
                  <a:gd name="T9" fmla="*/ 102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02">
                    <a:moveTo>
                      <a:pt x="83" y="0"/>
                    </a:moveTo>
                    <a:lnTo>
                      <a:pt x="95" y="54"/>
                    </a:lnTo>
                    <a:lnTo>
                      <a:pt x="48" y="54"/>
                    </a:lnTo>
                    <a:lnTo>
                      <a:pt x="48" y="78"/>
                    </a:lnTo>
                    <a:lnTo>
                      <a:pt x="0" y="10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01" name="Freeform 1095">
                <a:extLst>
                  <a:ext uri="{FF2B5EF4-FFF2-40B4-BE49-F238E27FC236}">
                    <a16:creationId xmlns:a16="http://schemas.microsoft.com/office/drawing/2014/main" id="{3269A082-7E06-1B50-97A4-5EAB9E53A19E}"/>
                  </a:ext>
                </a:extLst>
              </p:cNvPr>
              <p:cNvSpPr>
                <a:spLocks/>
              </p:cNvSpPr>
              <p:nvPr/>
            </p:nvSpPr>
            <p:spPr bwMode="auto">
              <a:xfrm>
                <a:off x="2984" y="2735"/>
                <a:ext cx="54" cy="251"/>
              </a:xfrm>
              <a:custGeom>
                <a:avLst/>
                <a:gdLst>
                  <a:gd name="T0" fmla="*/ 12 w 54"/>
                  <a:gd name="T1" fmla="*/ 0 h 251"/>
                  <a:gd name="T2" fmla="*/ 6 w 54"/>
                  <a:gd name="T3" fmla="*/ 24 h 251"/>
                  <a:gd name="T4" fmla="*/ 6 w 54"/>
                  <a:gd name="T5" fmla="*/ 30 h 251"/>
                  <a:gd name="T6" fmla="*/ 0 w 54"/>
                  <a:gd name="T7" fmla="*/ 36 h 251"/>
                  <a:gd name="T8" fmla="*/ 18 w 54"/>
                  <a:gd name="T9" fmla="*/ 36 h 251"/>
                  <a:gd name="T10" fmla="*/ 24 w 54"/>
                  <a:gd name="T11" fmla="*/ 36 h 251"/>
                  <a:gd name="T12" fmla="*/ 30 w 54"/>
                  <a:gd name="T13" fmla="*/ 36 h 251"/>
                  <a:gd name="T14" fmla="*/ 24 w 54"/>
                  <a:gd name="T15" fmla="*/ 54 h 251"/>
                  <a:gd name="T16" fmla="*/ 24 w 54"/>
                  <a:gd name="T17" fmla="*/ 60 h 251"/>
                  <a:gd name="T18" fmla="*/ 24 w 54"/>
                  <a:gd name="T19" fmla="*/ 66 h 251"/>
                  <a:gd name="T20" fmla="*/ 30 w 54"/>
                  <a:gd name="T21" fmla="*/ 60 h 251"/>
                  <a:gd name="T22" fmla="*/ 48 w 54"/>
                  <a:gd name="T23" fmla="*/ 48 h 251"/>
                  <a:gd name="T24" fmla="*/ 54 w 54"/>
                  <a:gd name="T25" fmla="*/ 48 h 251"/>
                  <a:gd name="T26" fmla="*/ 54 w 54"/>
                  <a:gd name="T27" fmla="*/ 60 h 251"/>
                  <a:gd name="T28" fmla="*/ 48 w 54"/>
                  <a:gd name="T29" fmla="*/ 72 h 251"/>
                  <a:gd name="T30" fmla="*/ 48 w 54"/>
                  <a:gd name="T31" fmla="*/ 96 h 251"/>
                  <a:gd name="T32" fmla="*/ 42 w 54"/>
                  <a:gd name="T33" fmla="*/ 120 h 251"/>
                  <a:gd name="T34" fmla="*/ 42 w 54"/>
                  <a:gd name="T35" fmla="*/ 180 h 251"/>
                  <a:gd name="T36" fmla="*/ 42 w 54"/>
                  <a:gd name="T37" fmla="*/ 209 h 251"/>
                  <a:gd name="T38" fmla="*/ 48 w 54"/>
                  <a:gd name="T39" fmla="*/ 233 h 251"/>
                  <a:gd name="T40" fmla="*/ 48 w 54"/>
                  <a:gd name="T41" fmla="*/ 245 h 251"/>
                  <a:gd name="T42" fmla="*/ 48 w 54"/>
                  <a:gd name="T43" fmla="*/ 251 h 2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51">
                    <a:moveTo>
                      <a:pt x="12" y="0"/>
                    </a:moveTo>
                    <a:lnTo>
                      <a:pt x="6" y="24"/>
                    </a:lnTo>
                    <a:lnTo>
                      <a:pt x="6" y="30"/>
                    </a:lnTo>
                    <a:lnTo>
                      <a:pt x="0" y="36"/>
                    </a:lnTo>
                    <a:lnTo>
                      <a:pt x="18" y="36"/>
                    </a:lnTo>
                    <a:lnTo>
                      <a:pt x="24" y="36"/>
                    </a:lnTo>
                    <a:lnTo>
                      <a:pt x="30" y="36"/>
                    </a:lnTo>
                    <a:lnTo>
                      <a:pt x="24" y="54"/>
                    </a:lnTo>
                    <a:lnTo>
                      <a:pt x="24" y="60"/>
                    </a:lnTo>
                    <a:lnTo>
                      <a:pt x="24" y="66"/>
                    </a:lnTo>
                    <a:lnTo>
                      <a:pt x="30" y="60"/>
                    </a:lnTo>
                    <a:lnTo>
                      <a:pt x="48" y="48"/>
                    </a:lnTo>
                    <a:lnTo>
                      <a:pt x="54" y="48"/>
                    </a:lnTo>
                    <a:lnTo>
                      <a:pt x="54" y="60"/>
                    </a:lnTo>
                    <a:lnTo>
                      <a:pt x="48" y="72"/>
                    </a:lnTo>
                    <a:lnTo>
                      <a:pt x="48" y="96"/>
                    </a:lnTo>
                    <a:lnTo>
                      <a:pt x="42" y="120"/>
                    </a:lnTo>
                    <a:lnTo>
                      <a:pt x="42" y="180"/>
                    </a:lnTo>
                    <a:lnTo>
                      <a:pt x="42" y="209"/>
                    </a:lnTo>
                    <a:lnTo>
                      <a:pt x="48" y="233"/>
                    </a:lnTo>
                    <a:lnTo>
                      <a:pt x="48" y="245"/>
                    </a:lnTo>
                    <a:lnTo>
                      <a:pt x="48"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02" name="Freeform 1096">
                <a:extLst>
                  <a:ext uri="{FF2B5EF4-FFF2-40B4-BE49-F238E27FC236}">
                    <a16:creationId xmlns:a16="http://schemas.microsoft.com/office/drawing/2014/main" id="{5DDFA409-3BAC-D315-727D-7B68232747A8}"/>
                  </a:ext>
                </a:extLst>
              </p:cNvPr>
              <p:cNvSpPr>
                <a:spLocks/>
              </p:cNvSpPr>
              <p:nvPr/>
            </p:nvSpPr>
            <p:spPr bwMode="auto">
              <a:xfrm>
                <a:off x="3104" y="2681"/>
                <a:ext cx="239" cy="329"/>
              </a:xfrm>
              <a:custGeom>
                <a:avLst/>
                <a:gdLst>
                  <a:gd name="T0" fmla="*/ 6 w 239"/>
                  <a:gd name="T1" fmla="*/ 323 h 329"/>
                  <a:gd name="T2" fmla="*/ 6 w 239"/>
                  <a:gd name="T3" fmla="*/ 311 h 329"/>
                  <a:gd name="T4" fmla="*/ 6 w 239"/>
                  <a:gd name="T5" fmla="*/ 287 h 329"/>
                  <a:gd name="T6" fmla="*/ 0 w 239"/>
                  <a:gd name="T7" fmla="*/ 245 h 329"/>
                  <a:gd name="T8" fmla="*/ 6 w 239"/>
                  <a:gd name="T9" fmla="*/ 198 h 329"/>
                  <a:gd name="T10" fmla="*/ 6 w 239"/>
                  <a:gd name="T11" fmla="*/ 150 h 329"/>
                  <a:gd name="T12" fmla="*/ 23 w 239"/>
                  <a:gd name="T13" fmla="*/ 96 h 329"/>
                  <a:gd name="T14" fmla="*/ 41 w 239"/>
                  <a:gd name="T15" fmla="*/ 54 h 329"/>
                  <a:gd name="T16" fmla="*/ 77 w 239"/>
                  <a:gd name="T17" fmla="*/ 18 h 329"/>
                  <a:gd name="T18" fmla="*/ 95 w 239"/>
                  <a:gd name="T19" fmla="*/ 12 h 329"/>
                  <a:gd name="T20" fmla="*/ 119 w 239"/>
                  <a:gd name="T21" fmla="*/ 0 h 329"/>
                  <a:gd name="T22" fmla="*/ 173 w 239"/>
                  <a:gd name="T23" fmla="*/ 0 h 329"/>
                  <a:gd name="T24" fmla="*/ 197 w 239"/>
                  <a:gd name="T25" fmla="*/ 0 h 329"/>
                  <a:gd name="T26" fmla="*/ 221 w 239"/>
                  <a:gd name="T27" fmla="*/ 18 h 329"/>
                  <a:gd name="T28" fmla="*/ 233 w 239"/>
                  <a:gd name="T29" fmla="*/ 42 h 329"/>
                  <a:gd name="T30" fmla="*/ 239 w 239"/>
                  <a:gd name="T31" fmla="*/ 72 h 329"/>
                  <a:gd name="T32" fmla="*/ 239 w 239"/>
                  <a:gd name="T33" fmla="*/ 150 h 329"/>
                  <a:gd name="T34" fmla="*/ 239 w 239"/>
                  <a:gd name="T35" fmla="*/ 234 h 329"/>
                  <a:gd name="T36" fmla="*/ 239 w 239"/>
                  <a:gd name="T37" fmla="*/ 269 h 329"/>
                  <a:gd name="T38" fmla="*/ 239 w 239"/>
                  <a:gd name="T39" fmla="*/ 299 h 329"/>
                  <a:gd name="T40" fmla="*/ 239 w 239"/>
                  <a:gd name="T41" fmla="*/ 323 h 329"/>
                  <a:gd name="T42" fmla="*/ 239 w 239"/>
                  <a:gd name="T43" fmla="*/ 329 h 329"/>
                  <a:gd name="T44" fmla="*/ 6 w 239"/>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29">
                    <a:moveTo>
                      <a:pt x="6" y="323"/>
                    </a:moveTo>
                    <a:lnTo>
                      <a:pt x="6" y="311"/>
                    </a:lnTo>
                    <a:lnTo>
                      <a:pt x="6" y="287"/>
                    </a:lnTo>
                    <a:lnTo>
                      <a:pt x="0" y="245"/>
                    </a:lnTo>
                    <a:lnTo>
                      <a:pt x="6" y="198"/>
                    </a:lnTo>
                    <a:lnTo>
                      <a:pt x="6" y="150"/>
                    </a:lnTo>
                    <a:lnTo>
                      <a:pt x="23" y="96"/>
                    </a:lnTo>
                    <a:lnTo>
                      <a:pt x="41" y="54"/>
                    </a:lnTo>
                    <a:lnTo>
                      <a:pt x="77" y="18"/>
                    </a:lnTo>
                    <a:lnTo>
                      <a:pt x="95" y="12"/>
                    </a:lnTo>
                    <a:lnTo>
                      <a:pt x="119" y="0"/>
                    </a:lnTo>
                    <a:lnTo>
                      <a:pt x="173" y="0"/>
                    </a:lnTo>
                    <a:lnTo>
                      <a:pt x="197" y="0"/>
                    </a:lnTo>
                    <a:lnTo>
                      <a:pt x="221" y="18"/>
                    </a:lnTo>
                    <a:lnTo>
                      <a:pt x="233" y="42"/>
                    </a:lnTo>
                    <a:lnTo>
                      <a:pt x="239" y="72"/>
                    </a:lnTo>
                    <a:lnTo>
                      <a:pt x="239" y="150"/>
                    </a:lnTo>
                    <a:lnTo>
                      <a:pt x="239" y="234"/>
                    </a:lnTo>
                    <a:lnTo>
                      <a:pt x="239" y="269"/>
                    </a:lnTo>
                    <a:lnTo>
                      <a:pt x="239" y="299"/>
                    </a:lnTo>
                    <a:lnTo>
                      <a:pt x="239" y="323"/>
                    </a:lnTo>
                    <a:lnTo>
                      <a:pt x="239"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53303" name="Freeform 1097">
                <a:extLst>
                  <a:ext uri="{FF2B5EF4-FFF2-40B4-BE49-F238E27FC236}">
                    <a16:creationId xmlns:a16="http://schemas.microsoft.com/office/drawing/2014/main" id="{20BCEDD1-D116-3C37-EDFC-00FDE28B3E2A}"/>
                  </a:ext>
                </a:extLst>
              </p:cNvPr>
              <p:cNvSpPr>
                <a:spLocks/>
              </p:cNvSpPr>
              <p:nvPr/>
            </p:nvSpPr>
            <p:spPr bwMode="auto">
              <a:xfrm>
                <a:off x="3104" y="2681"/>
                <a:ext cx="239" cy="329"/>
              </a:xfrm>
              <a:custGeom>
                <a:avLst/>
                <a:gdLst>
                  <a:gd name="T0" fmla="*/ 6 w 239"/>
                  <a:gd name="T1" fmla="*/ 323 h 329"/>
                  <a:gd name="T2" fmla="*/ 6 w 239"/>
                  <a:gd name="T3" fmla="*/ 311 h 329"/>
                  <a:gd name="T4" fmla="*/ 6 w 239"/>
                  <a:gd name="T5" fmla="*/ 287 h 329"/>
                  <a:gd name="T6" fmla="*/ 0 w 239"/>
                  <a:gd name="T7" fmla="*/ 245 h 329"/>
                  <a:gd name="T8" fmla="*/ 6 w 239"/>
                  <a:gd name="T9" fmla="*/ 198 h 329"/>
                  <a:gd name="T10" fmla="*/ 6 w 239"/>
                  <a:gd name="T11" fmla="*/ 150 h 329"/>
                  <a:gd name="T12" fmla="*/ 23 w 239"/>
                  <a:gd name="T13" fmla="*/ 96 h 329"/>
                  <a:gd name="T14" fmla="*/ 41 w 239"/>
                  <a:gd name="T15" fmla="*/ 54 h 329"/>
                  <a:gd name="T16" fmla="*/ 77 w 239"/>
                  <a:gd name="T17" fmla="*/ 18 h 329"/>
                  <a:gd name="T18" fmla="*/ 95 w 239"/>
                  <a:gd name="T19" fmla="*/ 12 h 329"/>
                  <a:gd name="T20" fmla="*/ 119 w 239"/>
                  <a:gd name="T21" fmla="*/ 0 h 329"/>
                  <a:gd name="T22" fmla="*/ 173 w 239"/>
                  <a:gd name="T23" fmla="*/ 0 h 329"/>
                  <a:gd name="T24" fmla="*/ 197 w 239"/>
                  <a:gd name="T25" fmla="*/ 0 h 329"/>
                  <a:gd name="T26" fmla="*/ 221 w 239"/>
                  <a:gd name="T27" fmla="*/ 18 h 329"/>
                  <a:gd name="T28" fmla="*/ 233 w 239"/>
                  <a:gd name="T29" fmla="*/ 42 h 329"/>
                  <a:gd name="T30" fmla="*/ 239 w 239"/>
                  <a:gd name="T31" fmla="*/ 72 h 329"/>
                  <a:gd name="T32" fmla="*/ 239 w 239"/>
                  <a:gd name="T33" fmla="*/ 150 h 329"/>
                  <a:gd name="T34" fmla="*/ 239 w 239"/>
                  <a:gd name="T35" fmla="*/ 234 h 329"/>
                  <a:gd name="T36" fmla="*/ 239 w 239"/>
                  <a:gd name="T37" fmla="*/ 269 h 329"/>
                  <a:gd name="T38" fmla="*/ 239 w 239"/>
                  <a:gd name="T39" fmla="*/ 299 h 329"/>
                  <a:gd name="T40" fmla="*/ 239 w 239"/>
                  <a:gd name="T41" fmla="*/ 323 h 329"/>
                  <a:gd name="T42" fmla="*/ 239 w 239"/>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9" h="329">
                    <a:moveTo>
                      <a:pt x="6" y="323"/>
                    </a:moveTo>
                    <a:lnTo>
                      <a:pt x="6" y="311"/>
                    </a:lnTo>
                    <a:lnTo>
                      <a:pt x="6" y="287"/>
                    </a:lnTo>
                    <a:lnTo>
                      <a:pt x="0" y="245"/>
                    </a:lnTo>
                    <a:lnTo>
                      <a:pt x="6" y="198"/>
                    </a:lnTo>
                    <a:lnTo>
                      <a:pt x="6" y="150"/>
                    </a:lnTo>
                    <a:lnTo>
                      <a:pt x="23" y="96"/>
                    </a:lnTo>
                    <a:lnTo>
                      <a:pt x="41" y="54"/>
                    </a:lnTo>
                    <a:lnTo>
                      <a:pt x="77" y="18"/>
                    </a:lnTo>
                    <a:lnTo>
                      <a:pt x="95" y="12"/>
                    </a:lnTo>
                    <a:lnTo>
                      <a:pt x="119" y="0"/>
                    </a:lnTo>
                    <a:lnTo>
                      <a:pt x="173" y="0"/>
                    </a:lnTo>
                    <a:lnTo>
                      <a:pt x="197" y="0"/>
                    </a:lnTo>
                    <a:lnTo>
                      <a:pt x="221" y="18"/>
                    </a:lnTo>
                    <a:lnTo>
                      <a:pt x="233" y="42"/>
                    </a:lnTo>
                    <a:lnTo>
                      <a:pt x="239" y="72"/>
                    </a:lnTo>
                    <a:lnTo>
                      <a:pt x="239" y="150"/>
                    </a:lnTo>
                    <a:lnTo>
                      <a:pt x="239" y="234"/>
                    </a:lnTo>
                    <a:lnTo>
                      <a:pt x="239" y="269"/>
                    </a:lnTo>
                    <a:lnTo>
                      <a:pt x="239" y="299"/>
                    </a:lnTo>
                    <a:lnTo>
                      <a:pt x="239" y="323"/>
                    </a:lnTo>
                    <a:lnTo>
                      <a:pt x="239"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04" name="Freeform 1098">
                <a:extLst>
                  <a:ext uri="{FF2B5EF4-FFF2-40B4-BE49-F238E27FC236}">
                    <a16:creationId xmlns:a16="http://schemas.microsoft.com/office/drawing/2014/main" id="{E91232F0-1B92-4EC6-459D-6983FD47BC1B}"/>
                  </a:ext>
                </a:extLst>
              </p:cNvPr>
              <p:cNvSpPr>
                <a:spLocks/>
              </p:cNvSpPr>
              <p:nvPr/>
            </p:nvSpPr>
            <p:spPr bwMode="auto">
              <a:xfrm>
                <a:off x="3181" y="2675"/>
                <a:ext cx="126" cy="114"/>
              </a:xfrm>
              <a:custGeom>
                <a:avLst/>
                <a:gdLst>
                  <a:gd name="T0" fmla="*/ 0 w 126"/>
                  <a:gd name="T1" fmla="*/ 24 h 114"/>
                  <a:gd name="T2" fmla="*/ 0 w 126"/>
                  <a:gd name="T3" fmla="*/ 42 h 114"/>
                  <a:gd name="T4" fmla="*/ 6 w 126"/>
                  <a:gd name="T5" fmla="*/ 66 h 114"/>
                  <a:gd name="T6" fmla="*/ 18 w 126"/>
                  <a:gd name="T7" fmla="*/ 96 h 114"/>
                  <a:gd name="T8" fmla="*/ 30 w 126"/>
                  <a:gd name="T9" fmla="*/ 114 h 114"/>
                  <a:gd name="T10" fmla="*/ 36 w 126"/>
                  <a:gd name="T11" fmla="*/ 114 h 114"/>
                  <a:gd name="T12" fmla="*/ 54 w 126"/>
                  <a:gd name="T13" fmla="*/ 108 h 114"/>
                  <a:gd name="T14" fmla="*/ 84 w 126"/>
                  <a:gd name="T15" fmla="*/ 78 h 114"/>
                  <a:gd name="T16" fmla="*/ 120 w 126"/>
                  <a:gd name="T17" fmla="*/ 36 h 114"/>
                  <a:gd name="T18" fmla="*/ 126 w 126"/>
                  <a:gd name="T19" fmla="*/ 24 h 114"/>
                  <a:gd name="T20" fmla="*/ 126 w 126"/>
                  <a:gd name="T21" fmla="*/ 18 h 114"/>
                  <a:gd name="T22" fmla="*/ 108 w 126"/>
                  <a:gd name="T23" fmla="*/ 6 h 114"/>
                  <a:gd name="T24" fmla="*/ 90 w 126"/>
                  <a:gd name="T25" fmla="*/ 0 h 114"/>
                  <a:gd name="T26" fmla="*/ 48 w 126"/>
                  <a:gd name="T27" fmla="*/ 6 h 114"/>
                  <a:gd name="T28" fmla="*/ 12 w 126"/>
                  <a:gd name="T29" fmla="*/ 18 h 114"/>
                  <a:gd name="T30" fmla="*/ 6 w 126"/>
                  <a:gd name="T31" fmla="*/ 24 h 114"/>
                  <a:gd name="T32" fmla="*/ 0 w 126"/>
                  <a:gd name="T33" fmla="*/ 24 h 114"/>
                  <a:gd name="T34" fmla="*/ 0 w 126"/>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114">
                    <a:moveTo>
                      <a:pt x="0" y="24"/>
                    </a:moveTo>
                    <a:lnTo>
                      <a:pt x="0" y="42"/>
                    </a:lnTo>
                    <a:lnTo>
                      <a:pt x="6" y="66"/>
                    </a:lnTo>
                    <a:lnTo>
                      <a:pt x="18" y="96"/>
                    </a:lnTo>
                    <a:lnTo>
                      <a:pt x="30" y="114"/>
                    </a:lnTo>
                    <a:lnTo>
                      <a:pt x="36" y="114"/>
                    </a:lnTo>
                    <a:lnTo>
                      <a:pt x="54" y="108"/>
                    </a:lnTo>
                    <a:lnTo>
                      <a:pt x="84" y="78"/>
                    </a:lnTo>
                    <a:lnTo>
                      <a:pt x="120" y="36"/>
                    </a:lnTo>
                    <a:lnTo>
                      <a:pt x="126" y="24"/>
                    </a:lnTo>
                    <a:lnTo>
                      <a:pt x="126" y="18"/>
                    </a:lnTo>
                    <a:lnTo>
                      <a:pt x="108" y="6"/>
                    </a:lnTo>
                    <a:lnTo>
                      <a:pt x="90" y="0"/>
                    </a:lnTo>
                    <a:lnTo>
                      <a:pt x="48" y="6"/>
                    </a:lnTo>
                    <a:lnTo>
                      <a:pt x="12" y="18"/>
                    </a:lnTo>
                    <a:lnTo>
                      <a:pt x="6" y="24"/>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05" name="Freeform 1099">
                <a:extLst>
                  <a:ext uri="{FF2B5EF4-FFF2-40B4-BE49-F238E27FC236}">
                    <a16:creationId xmlns:a16="http://schemas.microsoft.com/office/drawing/2014/main" id="{07006EEF-E840-0443-5F1F-4E05EC02AA16}"/>
                  </a:ext>
                </a:extLst>
              </p:cNvPr>
              <p:cNvSpPr>
                <a:spLocks/>
              </p:cNvSpPr>
              <p:nvPr/>
            </p:nvSpPr>
            <p:spPr bwMode="auto">
              <a:xfrm>
                <a:off x="3193" y="2681"/>
                <a:ext cx="78" cy="60"/>
              </a:xfrm>
              <a:custGeom>
                <a:avLst/>
                <a:gdLst>
                  <a:gd name="T0" fmla="*/ 78 w 78"/>
                  <a:gd name="T1" fmla="*/ 60 h 60"/>
                  <a:gd name="T2" fmla="*/ 48 w 78"/>
                  <a:gd name="T3" fmla="*/ 0 h 60"/>
                  <a:gd name="T4" fmla="*/ 0 w 78"/>
                  <a:gd name="T5" fmla="*/ 54 h 60"/>
                  <a:gd name="T6" fmla="*/ 78 w 78"/>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0">
                    <a:moveTo>
                      <a:pt x="78" y="60"/>
                    </a:moveTo>
                    <a:lnTo>
                      <a:pt x="48" y="0"/>
                    </a:lnTo>
                    <a:lnTo>
                      <a:pt x="0" y="54"/>
                    </a:lnTo>
                    <a:lnTo>
                      <a:pt x="78" y="60"/>
                    </a:lnTo>
                    <a:close/>
                  </a:path>
                </a:pathLst>
              </a:custGeom>
              <a:solidFill>
                <a:srgbClr val="FFFFFF"/>
              </a:solidFill>
              <a:ln w="9525">
                <a:solidFill>
                  <a:srgbClr val="000000"/>
                </a:solidFill>
                <a:round/>
                <a:headEnd/>
                <a:tailEnd/>
              </a:ln>
            </p:spPr>
            <p:txBody>
              <a:bodyPr/>
              <a:lstStyle/>
              <a:p>
                <a:endParaRPr lang="ja-JP" altLang="en-US"/>
              </a:p>
            </p:txBody>
          </p:sp>
          <p:sp>
            <p:nvSpPr>
              <p:cNvPr id="53306" name="Freeform 1100">
                <a:extLst>
                  <a:ext uri="{FF2B5EF4-FFF2-40B4-BE49-F238E27FC236}">
                    <a16:creationId xmlns:a16="http://schemas.microsoft.com/office/drawing/2014/main" id="{873001B9-6861-D3C7-963F-0650AC4DE945}"/>
                  </a:ext>
                </a:extLst>
              </p:cNvPr>
              <p:cNvSpPr>
                <a:spLocks/>
              </p:cNvSpPr>
              <p:nvPr/>
            </p:nvSpPr>
            <p:spPr bwMode="auto">
              <a:xfrm>
                <a:off x="3193" y="2681"/>
                <a:ext cx="78" cy="60"/>
              </a:xfrm>
              <a:custGeom>
                <a:avLst/>
                <a:gdLst>
                  <a:gd name="T0" fmla="*/ 78 w 78"/>
                  <a:gd name="T1" fmla="*/ 60 h 60"/>
                  <a:gd name="T2" fmla="*/ 48 w 78"/>
                  <a:gd name="T3" fmla="*/ 0 h 60"/>
                  <a:gd name="T4" fmla="*/ 0 w 78"/>
                  <a:gd name="T5" fmla="*/ 54 h 60"/>
                  <a:gd name="T6" fmla="*/ 0 60000 65536"/>
                  <a:gd name="T7" fmla="*/ 0 60000 65536"/>
                  <a:gd name="T8" fmla="*/ 0 60000 65536"/>
                </a:gdLst>
                <a:ahLst/>
                <a:cxnLst>
                  <a:cxn ang="T6">
                    <a:pos x="T0" y="T1"/>
                  </a:cxn>
                  <a:cxn ang="T7">
                    <a:pos x="T2" y="T3"/>
                  </a:cxn>
                  <a:cxn ang="T8">
                    <a:pos x="T4" y="T5"/>
                  </a:cxn>
                </a:cxnLst>
                <a:rect l="0" t="0" r="r" b="b"/>
                <a:pathLst>
                  <a:path w="78" h="60">
                    <a:moveTo>
                      <a:pt x="78" y="60"/>
                    </a:moveTo>
                    <a:lnTo>
                      <a:pt x="48" y="0"/>
                    </a:lnTo>
                    <a:lnTo>
                      <a:pt x="0"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07" name="Freeform 1101">
                <a:extLst>
                  <a:ext uri="{FF2B5EF4-FFF2-40B4-BE49-F238E27FC236}">
                    <a16:creationId xmlns:a16="http://schemas.microsoft.com/office/drawing/2014/main" id="{35AE8932-3113-312A-D6B7-0A22DB104CEC}"/>
                  </a:ext>
                </a:extLst>
              </p:cNvPr>
              <p:cNvSpPr>
                <a:spLocks/>
              </p:cNvSpPr>
              <p:nvPr/>
            </p:nvSpPr>
            <p:spPr bwMode="auto">
              <a:xfrm>
                <a:off x="3229" y="2729"/>
                <a:ext cx="90" cy="96"/>
              </a:xfrm>
              <a:custGeom>
                <a:avLst/>
                <a:gdLst>
                  <a:gd name="T0" fmla="*/ 84 w 90"/>
                  <a:gd name="T1" fmla="*/ 0 h 96"/>
                  <a:gd name="T2" fmla="*/ 90 w 90"/>
                  <a:gd name="T3" fmla="*/ 48 h 96"/>
                  <a:gd name="T4" fmla="*/ 48 w 90"/>
                  <a:gd name="T5" fmla="*/ 48 h 96"/>
                  <a:gd name="T6" fmla="*/ 42 w 90"/>
                  <a:gd name="T7" fmla="*/ 78 h 96"/>
                  <a:gd name="T8" fmla="*/ 0 w 90"/>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96">
                    <a:moveTo>
                      <a:pt x="84" y="0"/>
                    </a:moveTo>
                    <a:lnTo>
                      <a:pt x="90"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08" name="Freeform 1102">
                <a:extLst>
                  <a:ext uri="{FF2B5EF4-FFF2-40B4-BE49-F238E27FC236}">
                    <a16:creationId xmlns:a16="http://schemas.microsoft.com/office/drawing/2014/main" id="{834D7D9A-53D3-BE3B-8A0A-9BCCEDE0583B}"/>
                  </a:ext>
                </a:extLst>
              </p:cNvPr>
              <p:cNvSpPr>
                <a:spLocks/>
              </p:cNvSpPr>
              <p:nvPr/>
            </p:nvSpPr>
            <p:spPr bwMode="auto">
              <a:xfrm>
                <a:off x="3151" y="2753"/>
                <a:ext cx="54" cy="251"/>
              </a:xfrm>
              <a:custGeom>
                <a:avLst/>
                <a:gdLst>
                  <a:gd name="T0" fmla="*/ 12 w 54"/>
                  <a:gd name="T1" fmla="*/ 0 h 251"/>
                  <a:gd name="T2" fmla="*/ 6 w 54"/>
                  <a:gd name="T3" fmla="*/ 18 h 251"/>
                  <a:gd name="T4" fmla="*/ 6 w 54"/>
                  <a:gd name="T5" fmla="*/ 24 h 251"/>
                  <a:gd name="T6" fmla="*/ 0 w 54"/>
                  <a:gd name="T7" fmla="*/ 30 h 251"/>
                  <a:gd name="T8" fmla="*/ 12 w 54"/>
                  <a:gd name="T9" fmla="*/ 30 h 251"/>
                  <a:gd name="T10" fmla="*/ 24 w 54"/>
                  <a:gd name="T11" fmla="*/ 30 h 251"/>
                  <a:gd name="T12" fmla="*/ 24 w 54"/>
                  <a:gd name="T13" fmla="*/ 30 h 251"/>
                  <a:gd name="T14" fmla="*/ 24 w 54"/>
                  <a:gd name="T15" fmla="*/ 48 h 251"/>
                  <a:gd name="T16" fmla="*/ 24 w 54"/>
                  <a:gd name="T17" fmla="*/ 54 h 251"/>
                  <a:gd name="T18" fmla="*/ 24 w 54"/>
                  <a:gd name="T19" fmla="*/ 60 h 251"/>
                  <a:gd name="T20" fmla="*/ 30 w 54"/>
                  <a:gd name="T21" fmla="*/ 54 h 251"/>
                  <a:gd name="T22" fmla="*/ 42 w 54"/>
                  <a:gd name="T23" fmla="*/ 48 h 251"/>
                  <a:gd name="T24" fmla="*/ 54 w 54"/>
                  <a:gd name="T25" fmla="*/ 48 h 251"/>
                  <a:gd name="T26" fmla="*/ 54 w 54"/>
                  <a:gd name="T27" fmla="*/ 54 h 251"/>
                  <a:gd name="T28" fmla="*/ 48 w 54"/>
                  <a:gd name="T29" fmla="*/ 72 h 251"/>
                  <a:gd name="T30" fmla="*/ 42 w 54"/>
                  <a:gd name="T31" fmla="*/ 96 h 251"/>
                  <a:gd name="T32" fmla="*/ 36 w 54"/>
                  <a:gd name="T33" fmla="*/ 120 h 251"/>
                  <a:gd name="T34" fmla="*/ 36 w 54"/>
                  <a:gd name="T35" fmla="*/ 179 h 251"/>
                  <a:gd name="T36" fmla="*/ 42 w 54"/>
                  <a:gd name="T37" fmla="*/ 203 h 251"/>
                  <a:gd name="T38" fmla="*/ 42 w 54"/>
                  <a:gd name="T39" fmla="*/ 227 h 251"/>
                  <a:gd name="T40" fmla="*/ 42 w 54"/>
                  <a:gd name="T41" fmla="*/ 245 h 251"/>
                  <a:gd name="T42" fmla="*/ 42 w 54"/>
                  <a:gd name="T43" fmla="*/ 251 h 2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51">
                    <a:moveTo>
                      <a:pt x="12" y="0"/>
                    </a:moveTo>
                    <a:lnTo>
                      <a:pt x="6" y="18"/>
                    </a:lnTo>
                    <a:lnTo>
                      <a:pt x="6" y="24"/>
                    </a:lnTo>
                    <a:lnTo>
                      <a:pt x="0" y="30"/>
                    </a:lnTo>
                    <a:lnTo>
                      <a:pt x="12" y="30"/>
                    </a:lnTo>
                    <a:lnTo>
                      <a:pt x="24" y="30"/>
                    </a:lnTo>
                    <a:lnTo>
                      <a:pt x="24" y="48"/>
                    </a:lnTo>
                    <a:lnTo>
                      <a:pt x="24" y="54"/>
                    </a:lnTo>
                    <a:lnTo>
                      <a:pt x="24" y="60"/>
                    </a:lnTo>
                    <a:lnTo>
                      <a:pt x="30" y="54"/>
                    </a:lnTo>
                    <a:lnTo>
                      <a:pt x="42" y="48"/>
                    </a:lnTo>
                    <a:lnTo>
                      <a:pt x="54" y="48"/>
                    </a:lnTo>
                    <a:lnTo>
                      <a:pt x="54" y="54"/>
                    </a:lnTo>
                    <a:lnTo>
                      <a:pt x="48" y="72"/>
                    </a:lnTo>
                    <a:lnTo>
                      <a:pt x="42" y="96"/>
                    </a:lnTo>
                    <a:lnTo>
                      <a:pt x="36" y="120"/>
                    </a:lnTo>
                    <a:lnTo>
                      <a:pt x="36" y="179"/>
                    </a:lnTo>
                    <a:lnTo>
                      <a:pt x="42" y="203"/>
                    </a:lnTo>
                    <a:lnTo>
                      <a:pt x="42" y="227"/>
                    </a:lnTo>
                    <a:lnTo>
                      <a:pt x="42" y="245"/>
                    </a:lnTo>
                    <a:lnTo>
                      <a:pt x="42"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09" name="Freeform 1103">
                <a:extLst>
                  <a:ext uri="{FF2B5EF4-FFF2-40B4-BE49-F238E27FC236}">
                    <a16:creationId xmlns:a16="http://schemas.microsoft.com/office/drawing/2014/main" id="{45CFD411-2CCD-FEAD-878D-20437BD83C41}"/>
                  </a:ext>
                </a:extLst>
              </p:cNvPr>
              <p:cNvSpPr>
                <a:spLocks/>
              </p:cNvSpPr>
              <p:nvPr/>
            </p:nvSpPr>
            <p:spPr bwMode="auto">
              <a:xfrm>
                <a:off x="3277" y="2681"/>
                <a:ext cx="299" cy="365"/>
              </a:xfrm>
              <a:custGeom>
                <a:avLst/>
                <a:gdLst>
                  <a:gd name="T0" fmla="*/ 6 w 299"/>
                  <a:gd name="T1" fmla="*/ 353 h 365"/>
                  <a:gd name="T2" fmla="*/ 6 w 299"/>
                  <a:gd name="T3" fmla="*/ 347 h 365"/>
                  <a:gd name="T4" fmla="*/ 0 w 299"/>
                  <a:gd name="T5" fmla="*/ 317 h 365"/>
                  <a:gd name="T6" fmla="*/ 0 w 299"/>
                  <a:gd name="T7" fmla="*/ 275 h 365"/>
                  <a:gd name="T8" fmla="*/ 0 w 299"/>
                  <a:gd name="T9" fmla="*/ 222 h 365"/>
                  <a:gd name="T10" fmla="*/ 12 w 299"/>
                  <a:gd name="T11" fmla="*/ 168 h 365"/>
                  <a:gd name="T12" fmla="*/ 24 w 299"/>
                  <a:gd name="T13" fmla="*/ 114 h 365"/>
                  <a:gd name="T14" fmla="*/ 48 w 299"/>
                  <a:gd name="T15" fmla="*/ 66 h 365"/>
                  <a:gd name="T16" fmla="*/ 83 w 299"/>
                  <a:gd name="T17" fmla="*/ 24 h 365"/>
                  <a:gd name="T18" fmla="*/ 101 w 299"/>
                  <a:gd name="T19" fmla="*/ 12 h 365"/>
                  <a:gd name="T20" fmla="*/ 137 w 299"/>
                  <a:gd name="T21" fmla="*/ 6 h 365"/>
                  <a:gd name="T22" fmla="*/ 209 w 299"/>
                  <a:gd name="T23" fmla="*/ 0 h 365"/>
                  <a:gd name="T24" fmla="*/ 239 w 299"/>
                  <a:gd name="T25" fmla="*/ 6 h 365"/>
                  <a:gd name="T26" fmla="*/ 269 w 299"/>
                  <a:gd name="T27" fmla="*/ 18 h 365"/>
                  <a:gd name="T28" fmla="*/ 293 w 299"/>
                  <a:gd name="T29" fmla="*/ 42 h 365"/>
                  <a:gd name="T30" fmla="*/ 299 w 299"/>
                  <a:gd name="T31" fmla="*/ 78 h 365"/>
                  <a:gd name="T32" fmla="*/ 293 w 299"/>
                  <a:gd name="T33" fmla="*/ 168 h 365"/>
                  <a:gd name="T34" fmla="*/ 281 w 299"/>
                  <a:gd name="T35" fmla="*/ 263 h 365"/>
                  <a:gd name="T36" fmla="*/ 275 w 299"/>
                  <a:gd name="T37" fmla="*/ 299 h 365"/>
                  <a:gd name="T38" fmla="*/ 269 w 299"/>
                  <a:gd name="T39" fmla="*/ 335 h 365"/>
                  <a:gd name="T40" fmla="*/ 269 w 299"/>
                  <a:gd name="T41" fmla="*/ 353 h 365"/>
                  <a:gd name="T42" fmla="*/ 263 w 299"/>
                  <a:gd name="T43" fmla="*/ 365 h 365"/>
                  <a:gd name="T44" fmla="*/ 6 w 299"/>
                  <a:gd name="T45" fmla="*/ 353 h 3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99" h="365">
                    <a:moveTo>
                      <a:pt x="6" y="353"/>
                    </a:moveTo>
                    <a:lnTo>
                      <a:pt x="6" y="347"/>
                    </a:lnTo>
                    <a:lnTo>
                      <a:pt x="0" y="317"/>
                    </a:lnTo>
                    <a:lnTo>
                      <a:pt x="0" y="275"/>
                    </a:lnTo>
                    <a:lnTo>
                      <a:pt x="0" y="222"/>
                    </a:lnTo>
                    <a:lnTo>
                      <a:pt x="12" y="168"/>
                    </a:lnTo>
                    <a:lnTo>
                      <a:pt x="24" y="114"/>
                    </a:lnTo>
                    <a:lnTo>
                      <a:pt x="48" y="66"/>
                    </a:lnTo>
                    <a:lnTo>
                      <a:pt x="83" y="24"/>
                    </a:lnTo>
                    <a:lnTo>
                      <a:pt x="101" y="12"/>
                    </a:lnTo>
                    <a:lnTo>
                      <a:pt x="137" y="6"/>
                    </a:lnTo>
                    <a:lnTo>
                      <a:pt x="209" y="0"/>
                    </a:lnTo>
                    <a:lnTo>
                      <a:pt x="239" y="6"/>
                    </a:lnTo>
                    <a:lnTo>
                      <a:pt x="269" y="18"/>
                    </a:lnTo>
                    <a:lnTo>
                      <a:pt x="293" y="42"/>
                    </a:lnTo>
                    <a:lnTo>
                      <a:pt x="299" y="78"/>
                    </a:lnTo>
                    <a:lnTo>
                      <a:pt x="293" y="168"/>
                    </a:lnTo>
                    <a:lnTo>
                      <a:pt x="281" y="263"/>
                    </a:lnTo>
                    <a:lnTo>
                      <a:pt x="275" y="299"/>
                    </a:lnTo>
                    <a:lnTo>
                      <a:pt x="269" y="335"/>
                    </a:lnTo>
                    <a:lnTo>
                      <a:pt x="269" y="353"/>
                    </a:lnTo>
                    <a:lnTo>
                      <a:pt x="263" y="365"/>
                    </a:lnTo>
                    <a:lnTo>
                      <a:pt x="6" y="353"/>
                    </a:lnTo>
                    <a:close/>
                  </a:path>
                </a:pathLst>
              </a:custGeom>
              <a:solidFill>
                <a:srgbClr val="6699FF"/>
              </a:solidFill>
              <a:ln w="9525">
                <a:solidFill>
                  <a:srgbClr val="000000"/>
                </a:solidFill>
                <a:round/>
                <a:headEnd/>
                <a:tailEnd/>
              </a:ln>
            </p:spPr>
            <p:txBody>
              <a:bodyPr/>
              <a:lstStyle/>
              <a:p>
                <a:endParaRPr lang="ja-JP" altLang="en-US"/>
              </a:p>
            </p:txBody>
          </p:sp>
          <p:sp>
            <p:nvSpPr>
              <p:cNvPr id="53310" name="Freeform 1104">
                <a:extLst>
                  <a:ext uri="{FF2B5EF4-FFF2-40B4-BE49-F238E27FC236}">
                    <a16:creationId xmlns:a16="http://schemas.microsoft.com/office/drawing/2014/main" id="{45637A3E-A432-AD26-67E8-53A2723FE94D}"/>
                  </a:ext>
                </a:extLst>
              </p:cNvPr>
              <p:cNvSpPr>
                <a:spLocks/>
              </p:cNvSpPr>
              <p:nvPr/>
            </p:nvSpPr>
            <p:spPr bwMode="auto">
              <a:xfrm>
                <a:off x="3277" y="2681"/>
                <a:ext cx="299" cy="365"/>
              </a:xfrm>
              <a:custGeom>
                <a:avLst/>
                <a:gdLst>
                  <a:gd name="T0" fmla="*/ 6 w 299"/>
                  <a:gd name="T1" fmla="*/ 353 h 365"/>
                  <a:gd name="T2" fmla="*/ 6 w 299"/>
                  <a:gd name="T3" fmla="*/ 347 h 365"/>
                  <a:gd name="T4" fmla="*/ 0 w 299"/>
                  <a:gd name="T5" fmla="*/ 317 h 365"/>
                  <a:gd name="T6" fmla="*/ 0 w 299"/>
                  <a:gd name="T7" fmla="*/ 275 h 365"/>
                  <a:gd name="T8" fmla="*/ 0 w 299"/>
                  <a:gd name="T9" fmla="*/ 222 h 365"/>
                  <a:gd name="T10" fmla="*/ 12 w 299"/>
                  <a:gd name="T11" fmla="*/ 168 h 365"/>
                  <a:gd name="T12" fmla="*/ 24 w 299"/>
                  <a:gd name="T13" fmla="*/ 114 h 365"/>
                  <a:gd name="T14" fmla="*/ 48 w 299"/>
                  <a:gd name="T15" fmla="*/ 66 h 365"/>
                  <a:gd name="T16" fmla="*/ 83 w 299"/>
                  <a:gd name="T17" fmla="*/ 24 h 365"/>
                  <a:gd name="T18" fmla="*/ 101 w 299"/>
                  <a:gd name="T19" fmla="*/ 12 h 365"/>
                  <a:gd name="T20" fmla="*/ 137 w 299"/>
                  <a:gd name="T21" fmla="*/ 6 h 365"/>
                  <a:gd name="T22" fmla="*/ 209 w 299"/>
                  <a:gd name="T23" fmla="*/ 0 h 365"/>
                  <a:gd name="T24" fmla="*/ 239 w 299"/>
                  <a:gd name="T25" fmla="*/ 6 h 365"/>
                  <a:gd name="T26" fmla="*/ 269 w 299"/>
                  <a:gd name="T27" fmla="*/ 18 h 365"/>
                  <a:gd name="T28" fmla="*/ 293 w 299"/>
                  <a:gd name="T29" fmla="*/ 42 h 365"/>
                  <a:gd name="T30" fmla="*/ 299 w 299"/>
                  <a:gd name="T31" fmla="*/ 78 h 365"/>
                  <a:gd name="T32" fmla="*/ 293 w 299"/>
                  <a:gd name="T33" fmla="*/ 168 h 365"/>
                  <a:gd name="T34" fmla="*/ 281 w 299"/>
                  <a:gd name="T35" fmla="*/ 263 h 365"/>
                  <a:gd name="T36" fmla="*/ 275 w 299"/>
                  <a:gd name="T37" fmla="*/ 299 h 365"/>
                  <a:gd name="T38" fmla="*/ 269 w 299"/>
                  <a:gd name="T39" fmla="*/ 335 h 365"/>
                  <a:gd name="T40" fmla="*/ 269 w 299"/>
                  <a:gd name="T41" fmla="*/ 353 h 365"/>
                  <a:gd name="T42" fmla="*/ 263 w 299"/>
                  <a:gd name="T43" fmla="*/ 365 h 36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99" h="365">
                    <a:moveTo>
                      <a:pt x="6" y="353"/>
                    </a:moveTo>
                    <a:lnTo>
                      <a:pt x="6" y="347"/>
                    </a:lnTo>
                    <a:lnTo>
                      <a:pt x="0" y="317"/>
                    </a:lnTo>
                    <a:lnTo>
                      <a:pt x="0" y="275"/>
                    </a:lnTo>
                    <a:lnTo>
                      <a:pt x="0" y="222"/>
                    </a:lnTo>
                    <a:lnTo>
                      <a:pt x="12" y="168"/>
                    </a:lnTo>
                    <a:lnTo>
                      <a:pt x="24" y="114"/>
                    </a:lnTo>
                    <a:lnTo>
                      <a:pt x="48" y="66"/>
                    </a:lnTo>
                    <a:lnTo>
                      <a:pt x="83" y="24"/>
                    </a:lnTo>
                    <a:lnTo>
                      <a:pt x="101" y="12"/>
                    </a:lnTo>
                    <a:lnTo>
                      <a:pt x="137" y="6"/>
                    </a:lnTo>
                    <a:lnTo>
                      <a:pt x="209" y="0"/>
                    </a:lnTo>
                    <a:lnTo>
                      <a:pt x="239" y="6"/>
                    </a:lnTo>
                    <a:lnTo>
                      <a:pt x="269" y="18"/>
                    </a:lnTo>
                    <a:lnTo>
                      <a:pt x="293" y="42"/>
                    </a:lnTo>
                    <a:lnTo>
                      <a:pt x="299" y="78"/>
                    </a:lnTo>
                    <a:lnTo>
                      <a:pt x="293" y="168"/>
                    </a:lnTo>
                    <a:lnTo>
                      <a:pt x="281" y="263"/>
                    </a:lnTo>
                    <a:lnTo>
                      <a:pt x="275" y="299"/>
                    </a:lnTo>
                    <a:lnTo>
                      <a:pt x="269" y="335"/>
                    </a:lnTo>
                    <a:lnTo>
                      <a:pt x="269" y="353"/>
                    </a:lnTo>
                    <a:lnTo>
                      <a:pt x="263" y="36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11" name="Freeform 1105">
                <a:extLst>
                  <a:ext uri="{FF2B5EF4-FFF2-40B4-BE49-F238E27FC236}">
                    <a16:creationId xmlns:a16="http://schemas.microsoft.com/office/drawing/2014/main" id="{90549331-0DBD-5D25-FF6D-07BD2E546E1A}"/>
                  </a:ext>
                </a:extLst>
              </p:cNvPr>
              <p:cNvSpPr>
                <a:spLocks/>
              </p:cNvSpPr>
              <p:nvPr/>
            </p:nvSpPr>
            <p:spPr bwMode="auto">
              <a:xfrm>
                <a:off x="3360" y="2681"/>
                <a:ext cx="138" cy="120"/>
              </a:xfrm>
              <a:custGeom>
                <a:avLst/>
                <a:gdLst>
                  <a:gd name="T0" fmla="*/ 0 w 138"/>
                  <a:gd name="T1" fmla="*/ 24 h 120"/>
                  <a:gd name="T2" fmla="*/ 6 w 138"/>
                  <a:gd name="T3" fmla="*/ 42 h 120"/>
                  <a:gd name="T4" fmla="*/ 12 w 138"/>
                  <a:gd name="T5" fmla="*/ 72 h 120"/>
                  <a:gd name="T6" fmla="*/ 18 w 138"/>
                  <a:gd name="T7" fmla="*/ 96 h 120"/>
                  <a:gd name="T8" fmla="*/ 30 w 138"/>
                  <a:gd name="T9" fmla="*/ 120 h 120"/>
                  <a:gd name="T10" fmla="*/ 42 w 138"/>
                  <a:gd name="T11" fmla="*/ 120 h 120"/>
                  <a:gd name="T12" fmla="*/ 60 w 138"/>
                  <a:gd name="T13" fmla="*/ 114 h 120"/>
                  <a:gd name="T14" fmla="*/ 78 w 138"/>
                  <a:gd name="T15" fmla="*/ 96 h 120"/>
                  <a:gd name="T16" fmla="*/ 96 w 138"/>
                  <a:gd name="T17" fmla="*/ 78 h 120"/>
                  <a:gd name="T18" fmla="*/ 132 w 138"/>
                  <a:gd name="T19" fmla="*/ 36 h 120"/>
                  <a:gd name="T20" fmla="*/ 138 w 138"/>
                  <a:gd name="T21" fmla="*/ 24 h 120"/>
                  <a:gd name="T22" fmla="*/ 138 w 138"/>
                  <a:gd name="T23" fmla="*/ 12 h 120"/>
                  <a:gd name="T24" fmla="*/ 120 w 138"/>
                  <a:gd name="T25" fmla="*/ 0 h 120"/>
                  <a:gd name="T26" fmla="*/ 96 w 138"/>
                  <a:gd name="T27" fmla="*/ 0 h 120"/>
                  <a:gd name="T28" fmla="*/ 54 w 138"/>
                  <a:gd name="T29" fmla="*/ 0 h 120"/>
                  <a:gd name="T30" fmla="*/ 18 w 138"/>
                  <a:gd name="T31" fmla="*/ 18 h 120"/>
                  <a:gd name="T32" fmla="*/ 6 w 138"/>
                  <a:gd name="T33" fmla="*/ 18 h 120"/>
                  <a:gd name="T34" fmla="*/ 0 w 138"/>
                  <a:gd name="T35" fmla="*/ 24 h 120"/>
                  <a:gd name="T36" fmla="*/ 0 w 138"/>
                  <a:gd name="T37" fmla="*/ 24 h 1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38" h="120">
                    <a:moveTo>
                      <a:pt x="0" y="24"/>
                    </a:moveTo>
                    <a:lnTo>
                      <a:pt x="6" y="42"/>
                    </a:lnTo>
                    <a:lnTo>
                      <a:pt x="12" y="72"/>
                    </a:lnTo>
                    <a:lnTo>
                      <a:pt x="18" y="96"/>
                    </a:lnTo>
                    <a:lnTo>
                      <a:pt x="30" y="120"/>
                    </a:lnTo>
                    <a:lnTo>
                      <a:pt x="42" y="120"/>
                    </a:lnTo>
                    <a:lnTo>
                      <a:pt x="60" y="114"/>
                    </a:lnTo>
                    <a:lnTo>
                      <a:pt x="78" y="96"/>
                    </a:lnTo>
                    <a:lnTo>
                      <a:pt x="96" y="78"/>
                    </a:lnTo>
                    <a:lnTo>
                      <a:pt x="132" y="36"/>
                    </a:lnTo>
                    <a:lnTo>
                      <a:pt x="138" y="24"/>
                    </a:lnTo>
                    <a:lnTo>
                      <a:pt x="138" y="12"/>
                    </a:lnTo>
                    <a:lnTo>
                      <a:pt x="120" y="0"/>
                    </a:lnTo>
                    <a:lnTo>
                      <a:pt x="96" y="0"/>
                    </a:lnTo>
                    <a:lnTo>
                      <a:pt x="54" y="0"/>
                    </a:lnTo>
                    <a:lnTo>
                      <a:pt x="18"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12" name="Freeform 1106">
                <a:extLst>
                  <a:ext uri="{FF2B5EF4-FFF2-40B4-BE49-F238E27FC236}">
                    <a16:creationId xmlns:a16="http://schemas.microsoft.com/office/drawing/2014/main" id="{C26D7B66-5437-4448-A588-D08A5ADDD087}"/>
                  </a:ext>
                </a:extLst>
              </p:cNvPr>
              <p:cNvSpPr>
                <a:spLocks/>
              </p:cNvSpPr>
              <p:nvPr/>
            </p:nvSpPr>
            <p:spPr bwMode="auto">
              <a:xfrm>
                <a:off x="3378" y="2687"/>
                <a:ext cx="84" cy="60"/>
              </a:xfrm>
              <a:custGeom>
                <a:avLst/>
                <a:gdLst>
                  <a:gd name="T0" fmla="*/ 84 w 84"/>
                  <a:gd name="T1" fmla="*/ 60 h 60"/>
                  <a:gd name="T2" fmla="*/ 54 w 84"/>
                  <a:gd name="T3" fmla="*/ 0 h 60"/>
                  <a:gd name="T4" fmla="*/ 0 w 84"/>
                  <a:gd name="T5" fmla="*/ 54 h 60"/>
                  <a:gd name="T6" fmla="*/ 84 w 84"/>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60">
                    <a:moveTo>
                      <a:pt x="84" y="60"/>
                    </a:moveTo>
                    <a:lnTo>
                      <a:pt x="54" y="0"/>
                    </a:lnTo>
                    <a:lnTo>
                      <a:pt x="0" y="54"/>
                    </a:lnTo>
                    <a:lnTo>
                      <a:pt x="84" y="60"/>
                    </a:lnTo>
                    <a:close/>
                  </a:path>
                </a:pathLst>
              </a:custGeom>
              <a:solidFill>
                <a:srgbClr val="FFFFFF"/>
              </a:solidFill>
              <a:ln w="9525">
                <a:solidFill>
                  <a:srgbClr val="000000"/>
                </a:solidFill>
                <a:round/>
                <a:headEnd/>
                <a:tailEnd/>
              </a:ln>
            </p:spPr>
            <p:txBody>
              <a:bodyPr/>
              <a:lstStyle/>
              <a:p>
                <a:endParaRPr lang="ja-JP" altLang="en-US"/>
              </a:p>
            </p:txBody>
          </p:sp>
          <p:sp>
            <p:nvSpPr>
              <p:cNvPr id="53313" name="Freeform 1107">
                <a:extLst>
                  <a:ext uri="{FF2B5EF4-FFF2-40B4-BE49-F238E27FC236}">
                    <a16:creationId xmlns:a16="http://schemas.microsoft.com/office/drawing/2014/main" id="{6A7F0ABC-0452-95FE-84FD-D5345CC8415C}"/>
                  </a:ext>
                </a:extLst>
              </p:cNvPr>
              <p:cNvSpPr>
                <a:spLocks/>
              </p:cNvSpPr>
              <p:nvPr/>
            </p:nvSpPr>
            <p:spPr bwMode="auto">
              <a:xfrm>
                <a:off x="3378" y="2687"/>
                <a:ext cx="84" cy="60"/>
              </a:xfrm>
              <a:custGeom>
                <a:avLst/>
                <a:gdLst>
                  <a:gd name="T0" fmla="*/ 84 w 84"/>
                  <a:gd name="T1" fmla="*/ 60 h 60"/>
                  <a:gd name="T2" fmla="*/ 54 w 84"/>
                  <a:gd name="T3" fmla="*/ 0 h 60"/>
                  <a:gd name="T4" fmla="*/ 0 w 84"/>
                  <a:gd name="T5" fmla="*/ 54 h 60"/>
                  <a:gd name="T6" fmla="*/ 0 60000 65536"/>
                  <a:gd name="T7" fmla="*/ 0 60000 65536"/>
                  <a:gd name="T8" fmla="*/ 0 60000 65536"/>
                </a:gdLst>
                <a:ahLst/>
                <a:cxnLst>
                  <a:cxn ang="T6">
                    <a:pos x="T0" y="T1"/>
                  </a:cxn>
                  <a:cxn ang="T7">
                    <a:pos x="T2" y="T3"/>
                  </a:cxn>
                  <a:cxn ang="T8">
                    <a:pos x="T4" y="T5"/>
                  </a:cxn>
                </a:cxnLst>
                <a:rect l="0" t="0" r="r" b="b"/>
                <a:pathLst>
                  <a:path w="84" h="60">
                    <a:moveTo>
                      <a:pt x="84" y="60"/>
                    </a:moveTo>
                    <a:lnTo>
                      <a:pt x="54" y="0"/>
                    </a:lnTo>
                    <a:lnTo>
                      <a:pt x="0"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14" name="Freeform 1108">
                <a:extLst>
                  <a:ext uri="{FF2B5EF4-FFF2-40B4-BE49-F238E27FC236}">
                    <a16:creationId xmlns:a16="http://schemas.microsoft.com/office/drawing/2014/main" id="{40421391-E83F-C12C-3B3E-5005DCDF75FF}"/>
                  </a:ext>
                </a:extLst>
              </p:cNvPr>
              <p:cNvSpPr>
                <a:spLocks/>
              </p:cNvSpPr>
              <p:nvPr/>
            </p:nvSpPr>
            <p:spPr bwMode="auto">
              <a:xfrm>
                <a:off x="3414" y="2735"/>
                <a:ext cx="102" cy="108"/>
              </a:xfrm>
              <a:custGeom>
                <a:avLst/>
                <a:gdLst>
                  <a:gd name="T0" fmla="*/ 90 w 102"/>
                  <a:gd name="T1" fmla="*/ 0 h 108"/>
                  <a:gd name="T2" fmla="*/ 102 w 102"/>
                  <a:gd name="T3" fmla="*/ 54 h 108"/>
                  <a:gd name="T4" fmla="*/ 54 w 102"/>
                  <a:gd name="T5" fmla="*/ 54 h 108"/>
                  <a:gd name="T6" fmla="*/ 48 w 102"/>
                  <a:gd name="T7" fmla="*/ 90 h 108"/>
                  <a:gd name="T8" fmla="*/ 0 w 102"/>
                  <a:gd name="T9" fmla="*/ 108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08">
                    <a:moveTo>
                      <a:pt x="90" y="0"/>
                    </a:moveTo>
                    <a:lnTo>
                      <a:pt x="102" y="54"/>
                    </a:lnTo>
                    <a:lnTo>
                      <a:pt x="54" y="54"/>
                    </a:lnTo>
                    <a:lnTo>
                      <a:pt x="48" y="90"/>
                    </a:lnTo>
                    <a:lnTo>
                      <a:pt x="0" y="10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15" name="Freeform 1109">
                <a:extLst>
                  <a:ext uri="{FF2B5EF4-FFF2-40B4-BE49-F238E27FC236}">
                    <a16:creationId xmlns:a16="http://schemas.microsoft.com/office/drawing/2014/main" id="{4AA39F43-631E-343A-A5CA-598B8787D9D6}"/>
                  </a:ext>
                </a:extLst>
              </p:cNvPr>
              <p:cNvSpPr>
                <a:spLocks/>
              </p:cNvSpPr>
              <p:nvPr/>
            </p:nvSpPr>
            <p:spPr bwMode="auto">
              <a:xfrm>
                <a:off x="3331" y="2759"/>
                <a:ext cx="53" cy="275"/>
              </a:xfrm>
              <a:custGeom>
                <a:avLst/>
                <a:gdLst>
                  <a:gd name="T0" fmla="*/ 12 w 53"/>
                  <a:gd name="T1" fmla="*/ 0 h 275"/>
                  <a:gd name="T2" fmla="*/ 6 w 53"/>
                  <a:gd name="T3" fmla="*/ 24 h 275"/>
                  <a:gd name="T4" fmla="*/ 0 w 53"/>
                  <a:gd name="T5" fmla="*/ 36 h 275"/>
                  <a:gd name="T6" fmla="*/ 0 w 53"/>
                  <a:gd name="T7" fmla="*/ 42 h 275"/>
                  <a:gd name="T8" fmla="*/ 18 w 53"/>
                  <a:gd name="T9" fmla="*/ 42 h 275"/>
                  <a:gd name="T10" fmla="*/ 24 w 53"/>
                  <a:gd name="T11" fmla="*/ 42 h 275"/>
                  <a:gd name="T12" fmla="*/ 24 w 53"/>
                  <a:gd name="T13" fmla="*/ 42 h 275"/>
                  <a:gd name="T14" fmla="*/ 24 w 53"/>
                  <a:gd name="T15" fmla="*/ 54 h 275"/>
                  <a:gd name="T16" fmla="*/ 24 w 53"/>
                  <a:gd name="T17" fmla="*/ 66 h 275"/>
                  <a:gd name="T18" fmla="*/ 24 w 53"/>
                  <a:gd name="T19" fmla="*/ 72 h 275"/>
                  <a:gd name="T20" fmla="*/ 29 w 53"/>
                  <a:gd name="T21" fmla="*/ 66 h 275"/>
                  <a:gd name="T22" fmla="*/ 41 w 53"/>
                  <a:gd name="T23" fmla="*/ 54 h 275"/>
                  <a:gd name="T24" fmla="*/ 53 w 53"/>
                  <a:gd name="T25" fmla="*/ 54 h 275"/>
                  <a:gd name="T26" fmla="*/ 53 w 53"/>
                  <a:gd name="T27" fmla="*/ 66 h 275"/>
                  <a:gd name="T28" fmla="*/ 47 w 53"/>
                  <a:gd name="T29" fmla="*/ 84 h 275"/>
                  <a:gd name="T30" fmla="*/ 41 w 53"/>
                  <a:gd name="T31" fmla="*/ 108 h 275"/>
                  <a:gd name="T32" fmla="*/ 41 w 53"/>
                  <a:gd name="T33" fmla="*/ 138 h 275"/>
                  <a:gd name="T34" fmla="*/ 41 w 53"/>
                  <a:gd name="T35" fmla="*/ 197 h 275"/>
                  <a:gd name="T36" fmla="*/ 41 w 53"/>
                  <a:gd name="T37" fmla="*/ 233 h 275"/>
                  <a:gd name="T38" fmla="*/ 47 w 53"/>
                  <a:gd name="T39" fmla="*/ 251 h 275"/>
                  <a:gd name="T40" fmla="*/ 47 w 53"/>
                  <a:gd name="T41" fmla="*/ 269 h 275"/>
                  <a:gd name="T42" fmla="*/ 47 w 53"/>
                  <a:gd name="T43" fmla="*/ 275 h 27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3" h="275">
                    <a:moveTo>
                      <a:pt x="12" y="0"/>
                    </a:moveTo>
                    <a:lnTo>
                      <a:pt x="6" y="24"/>
                    </a:lnTo>
                    <a:lnTo>
                      <a:pt x="0" y="36"/>
                    </a:lnTo>
                    <a:lnTo>
                      <a:pt x="0" y="42"/>
                    </a:lnTo>
                    <a:lnTo>
                      <a:pt x="18" y="42"/>
                    </a:lnTo>
                    <a:lnTo>
                      <a:pt x="24" y="42"/>
                    </a:lnTo>
                    <a:lnTo>
                      <a:pt x="24" y="54"/>
                    </a:lnTo>
                    <a:lnTo>
                      <a:pt x="24" y="66"/>
                    </a:lnTo>
                    <a:lnTo>
                      <a:pt x="24" y="72"/>
                    </a:lnTo>
                    <a:lnTo>
                      <a:pt x="29" y="66"/>
                    </a:lnTo>
                    <a:lnTo>
                      <a:pt x="41" y="54"/>
                    </a:lnTo>
                    <a:lnTo>
                      <a:pt x="53" y="54"/>
                    </a:lnTo>
                    <a:lnTo>
                      <a:pt x="53" y="66"/>
                    </a:lnTo>
                    <a:lnTo>
                      <a:pt x="47" y="84"/>
                    </a:lnTo>
                    <a:lnTo>
                      <a:pt x="41" y="108"/>
                    </a:lnTo>
                    <a:lnTo>
                      <a:pt x="41" y="138"/>
                    </a:lnTo>
                    <a:lnTo>
                      <a:pt x="41" y="197"/>
                    </a:lnTo>
                    <a:lnTo>
                      <a:pt x="41" y="233"/>
                    </a:lnTo>
                    <a:lnTo>
                      <a:pt x="47" y="251"/>
                    </a:lnTo>
                    <a:lnTo>
                      <a:pt x="47" y="269"/>
                    </a:lnTo>
                    <a:lnTo>
                      <a:pt x="47" y="27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16" name="Freeform 1110">
                <a:extLst>
                  <a:ext uri="{FF2B5EF4-FFF2-40B4-BE49-F238E27FC236}">
                    <a16:creationId xmlns:a16="http://schemas.microsoft.com/office/drawing/2014/main" id="{DB8D4700-8D70-744E-7D76-A3E450E5B1DB}"/>
                  </a:ext>
                </a:extLst>
              </p:cNvPr>
              <p:cNvSpPr>
                <a:spLocks/>
              </p:cNvSpPr>
              <p:nvPr/>
            </p:nvSpPr>
            <p:spPr bwMode="auto">
              <a:xfrm>
                <a:off x="3498" y="2729"/>
                <a:ext cx="370" cy="395"/>
              </a:xfrm>
              <a:custGeom>
                <a:avLst/>
                <a:gdLst>
                  <a:gd name="T0" fmla="*/ 6 w 370"/>
                  <a:gd name="T1" fmla="*/ 395 h 395"/>
                  <a:gd name="T2" fmla="*/ 6 w 370"/>
                  <a:gd name="T3" fmla="*/ 383 h 395"/>
                  <a:gd name="T4" fmla="*/ 6 w 370"/>
                  <a:gd name="T5" fmla="*/ 353 h 395"/>
                  <a:gd name="T6" fmla="*/ 0 w 370"/>
                  <a:gd name="T7" fmla="*/ 305 h 395"/>
                  <a:gd name="T8" fmla="*/ 6 w 370"/>
                  <a:gd name="T9" fmla="*/ 251 h 395"/>
                  <a:gd name="T10" fmla="*/ 12 w 370"/>
                  <a:gd name="T11" fmla="*/ 186 h 395"/>
                  <a:gd name="T12" fmla="*/ 24 w 370"/>
                  <a:gd name="T13" fmla="*/ 126 h 395"/>
                  <a:gd name="T14" fmla="*/ 48 w 370"/>
                  <a:gd name="T15" fmla="*/ 72 h 395"/>
                  <a:gd name="T16" fmla="*/ 90 w 370"/>
                  <a:gd name="T17" fmla="*/ 30 h 395"/>
                  <a:gd name="T18" fmla="*/ 119 w 370"/>
                  <a:gd name="T19" fmla="*/ 18 h 395"/>
                  <a:gd name="T20" fmla="*/ 155 w 370"/>
                  <a:gd name="T21" fmla="*/ 6 h 395"/>
                  <a:gd name="T22" fmla="*/ 197 w 370"/>
                  <a:gd name="T23" fmla="*/ 0 h 395"/>
                  <a:gd name="T24" fmla="*/ 245 w 370"/>
                  <a:gd name="T25" fmla="*/ 6 h 395"/>
                  <a:gd name="T26" fmla="*/ 293 w 370"/>
                  <a:gd name="T27" fmla="*/ 12 h 395"/>
                  <a:gd name="T28" fmla="*/ 329 w 370"/>
                  <a:gd name="T29" fmla="*/ 30 h 395"/>
                  <a:gd name="T30" fmla="*/ 358 w 370"/>
                  <a:gd name="T31" fmla="*/ 54 h 395"/>
                  <a:gd name="T32" fmla="*/ 370 w 370"/>
                  <a:gd name="T33" fmla="*/ 90 h 395"/>
                  <a:gd name="T34" fmla="*/ 370 w 370"/>
                  <a:gd name="T35" fmla="*/ 186 h 395"/>
                  <a:gd name="T36" fmla="*/ 370 w 370"/>
                  <a:gd name="T37" fmla="*/ 281 h 395"/>
                  <a:gd name="T38" fmla="*/ 370 w 370"/>
                  <a:gd name="T39" fmla="*/ 329 h 395"/>
                  <a:gd name="T40" fmla="*/ 370 w 370"/>
                  <a:gd name="T41" fmla="*/ 359 h 395"/>
                  <a:gd name="T42" fmla="*/ 370 w 370"/>
                  <a:gd name="T43" fmla="*/ 383 h 395"/>
                  <a:gd name="T44" fmla="*/ 370 w 370"/>
                  <a:gd name="T45" fmla="*/ 389 h 395"/>
                  <a:gd name="T46" fmla="*/ 6 w 370"/>
                  <a:gd name="T47" fmla="*/ 395 h 3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70" h="395">
                    <a:moveTo>
                      <a:pt x="6" y="395"/>
                    </a:moveTo>
                    <a:lnTo>
                      <a:pt x="6" y="383"/>
                    </a:lnTo>
                    <a:lnTo>
                      <a:pt x="6" y="353"/>
                    </a:lnTo>
                    <a:lnTo>
                      <a:pt x="0" y="305"/>
                    </a:lnTo>
                    <a:lnTo>
                      <a:pt x="6" y="251"/>
                    </a:lnTo>
                    <a:lnTo>
                      <a:pt x="12" y="186"/>
                    </a:lnTo>
                    <a:lnTo>
                      <a:pt x="24" y="126"/>
                    </a:lnTo>
                    <a:lnTo>
                      <a:pt x="48" y="72"/>
                    </a:lnTo>
                    <a:lnTo>
                      <a:pt x="90" y="30"/>
                    </a:lnTo>
                    <a:lnTo>
                      <a:pt x="119" y="18"/>
                    </a:lnTo>
                    <a:lnTo>
                      <a:pt x="155" y="6"/>
                    </a:lnTo>
                    <a:lnTo>
                      <a:pt x="197" y="0"/>
                    </a:lnTo>
                    <a:lnTo>
                      <a:pt x="245" y="6"/>
                    </a:lnTo>
                    <a:lnTo>
                      <a:pt x="293" y="12"/>
                    </a:lnTo>
                    <a:lnTo>
                      <a:pt x="329" y="30"/>
                    </a:lnTo>
                    <a:lnTo>
                      <a:pt x="358" y="54"/>
                    </a:lnTo>
                    <a:lnTo>
                      <a:pt x="370" y="90"/>
                    </a:lnTo>
                    <a:lnTo>
                      <a:pt x="370" y="186"/>
                    </a:lnTo>
                    <a:lnTo>
                      <a:pt x="370" y="281"/>
                    </a:lnTo>
                    <a:lnTo>
                      <a:pt x="370" y="329"/>
                    </a:lnTo>
                    <a:lnTo>
                      <a:pt x="370" y="359"/>
                    </a:lnTo>
                    <a:lnTo>
                      <a:pt x="370" y="383"/>
                    </a:lnTo>
                    <a:lnTo>
                      <a:pt x="370" y="389"/>
                    </a:lnTo>
                    <a:lnTo>
                      <a:pt x="6" y="395"/>
                    </a:lnTo>
                    <a:close/>
                  </a:path>
                </a:pathLst>
              </a:custGeom>
              <a:solidFill>
                <a:srgbClr val="6699FF"/>
              </a:solidFill>
              <a:ln w="9525">
                <a:solidFill>
                  <a:srgbClr val="000000"/>
                </a:solidFill>
                <a:round/>
                <a:headEnd/>
                <a:tailEnd/>
              </a:ln>
            </p:spPr>
            <p:txBody>
              <a:bodyPr/>
              <a:lstStyle/>
              <a:p>
                <a:endParaRPr lang="ja-JP" altLang="en-US"/>
              </a:p>
            </p:txBody>
          </p:sp>
          <p:sp>
            <p:nvSpPr>
              <p:cNvPr id="53317" name="Freeform 1111">
                <a:extLst>
                  <a:ext uri="{FF2B5EF4-FFF2-40B4-BE49-F238E27FC236}">
                    <a16:creationId xmlns:a16="http://schemas.microsoft.com/office/drawing/2014/main" id="{D81B3BFD-0DD4-F571-4845-B7DD9172E40B}"/>
                  </a:ext>
                </a:extLst>
              </p:cNvPr>
              <p:cNvSpPr>
                <a:spLocks/>
              </p:cNvSpPr>
              <p:nvPr/>
            </p:nvSpPr>
            <p:spPr bwMode="auto">
              <a:xfrm>
                <a:off x="3498" y="2729"/>
                <a:ext cx="370" cy="395"/>
              </a:xfrm>
              <a:custGeom>
                <a:avLst/>
                <a:gdLst>
                  <a:gd name="T0" fmla="*/ 6 w 370"/>
                  <a:gd name="T1" fmla="*/ 395 h 395"/>
                  <a:gd name="T2" fmla="*/ 6 w 370"/>
                  <a:gd name="T3" fmla="*/ 383 h 395"/>
                  <a:gd name="T4" fmla="*/ 6 w 370"/>
                  <a:gd name="T5" fmla="*/ 353 h 395"/>
                  <a:gd name="T6" fmla="*/ 0 w 370"/>
                  <a:gd name="T7" fmla="*/ 305 h 395"/>
                  <a:gd name="T8" fmla="*/ 6 w 370"/>
                  <a:gd name="T9" fmla="*/ 251 h 395"/>
                  <a:gd name="T10" fmla="*/ 12 w 370"/>
                  <a:gd name="T11" fmla="*/ 186 h 395"/>
                  <a:gd name="T12" fmla="*/ 24 w 370"/>
                  <a:gd name="T13" fmla="*/ 126 h 395"/>
                  <a:gd name="T14" fmla="*/ 48 w 370"/>
                  <a:gd name="T15" fmla="*/ 72 h 395"/>
                  <a:gd name="T16" fmla="*/ 90 w 370"/>
                  <a:gd name="T17" fmla="*/ 30 h 395"/>
                  <a:gd name="T18" fmla="*/ 119 w 370"/>
                  <a:gd name="T19" fmla="*/ 18 h 395"/>
                  <a:gd name="T20" fmla="*/ 155 w 370"/>
                  <a:gd name="T21" fmla="*/ 6 h 395"/>
                  <a:gd name="T22" fmla="*/ 197 w 370"/>
                  <a:gd name="T23" fmla="*/ 0 h 395"/>
                  <a:gd name="T24" fmla="*/ 245 w 370"/>
                  <a:gd name="T25" fmla="*/ 6 h 395"/>
                  <a:gd name="T26" fmla="*/ 293 w 370"/>
                  <a:gd name="T27" fmla="*/ 12 h 395"/>
                  <a:gd name="T28" fmla="*/ 329 w 370"/>
                  <a:gd name="T29" fmla="*/ 30 h 395"/>
                  <a:gd name="T30" fmla="*/ 358 w 370"/>
                  <a:gd name="T31" fmla="*/ 54 h 395"/>
                  <a:gd name="T32" fmla="*/ 370 w 370"/>
                  <a:gd name="T33" fmla="*/ 90 h 395"/>
                  <a:gd name="T34" fmla="*/ 370 w 370"/>
                  <a:gd name="T35" fmla="*/ 186 h 395"/>
                  <a:gd name="T36" fmla="*/ 370 w 370"/>
                  <a:gd name="T37" fmla="*/ 281 h 395"/>
                  <a:gd name="T38" fmla="*/ 370 w 370"/>
                  <a:gd name="T39" fmla="*/ 329 h 395"/>
                  <a:gd name="T40" fmla="*/ 370 w 370"/>
                  <a:gd name="T41" fmla="*/ 359 h 395"/>
                  <a:gd name="T42" fmla="*/ 370 w 370"/>
                  <a:gd name="T43" fmla="*/ 383 h 395"/>
                  <a:gd name="T44" fmla="*/ 370 w 370"/>
                  <a:gd name="T45" fmla="*/ 389 h 3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70" h="395">
                    <a:moveTo>
                      <a:pt x="6" y="395"/>
                    </a:moveTo>
                    <a:lnTo>
                      <a:pt x="6" y="383"/>
                    </a:lnTo>
                    <a:lnTo>
                      <a:pt x="6" y="353"/>
                    </a:lnTo>
                    <a:lnTo>
                      <a:pt x="0" y="305"/>
                    </a:lnTo>
                    <a:lnTo>
                      <a:pt x="6" y="251"/>
                    </a:lnTo>
                    <a:lnTo>
                      <a:pt x="12" y="186"/>
                    </a:lnTo>
                    <a:lnTo>
                      <a:pt x="24" y="126"/>
                    </a:lnTo>
                    <a:lnTo>
                      <a:pt x="48" y="72"/>
                    </a:lnTo>
                    <a:lnTo>
                      <a:pt x="90" y="30"/>
                    </a:lnTo>
                    <a:lnTo>
                      <a:pt x="119" y="18"/>
                    </a:lnTo>
                    <a:lnTo>
                      <a:pt x="155" y="6"/>
                    </a:lnTo>
                    <a:lnTo>
                      <a:pt x="197" y="0"/>
                    </a:lnTo>
                    <a:lnTo>
                      <a:pt x="245" y="6"/>
                    </a:lnTo>
                    <a:lnTo>
                      <a:pt x="293" y="12"/>
                    </a:lnTo>
                    <a:lnTo>
                      <a:pt x="329" y="30"/>
                    </a:lnTo>
                    <a:lnTo>
                      <a:pt x="358" y="54"/>
                    </a:lnTo>
                    <a:lnTo>
                      <a:pt x="370" y="90"/>
                    </a:lnTo>
                    <a:lnTo>
                      <a:pt x="370" y="186"/>
                    </a:lnTo>
                    <a:lnTo>
                      <a:pt x="370" y="281"/>
                    </a:lnTo>
                    <a:lnTo>
                      <a:pt x="370" y="329"/>
                    </a:lnTo>
                    <a:lnTo>
                      <a:pt x="370" y="359"/>
                    </a:lnTo>
                    <a:lnTo>
                      <a:pt x="370" y="383"/>
                    </a:lnTo>
                    <a:lnTo>
                      <a:pt x="370" y="38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18" name="Freeform 1112">
                <a:extLst>
                  <a:ext uri="{FF2B5EF4-FFF2-40B4-BE49-F238E27FC236}">
                    <a16:creationId xmlns:a16="http://schemas.microsoft.com/office/drawing/2014/main" id="{093174C3-8E2C-724C-2F57-74A21D15B7BE}"/>
                  </a:ext>
                </a:extLst>
              </p:cNvPr>
              <p:cNvSpPr>
                <a:spLocks/>
              </p:cNvSpPr>
              <p:nvPr/>
            </p:nvSpPr>
            <p:spPr bwMode="auto">
              <a:xfrm>
                <a:off x="3588" y="2729"/>
                <a:ext cx="155" cy="138"/>
              </a:xfrm>
              <a:custGeom>
                <a:avLst/>
                <a:gdLst>
                  <a:gd name="T0" fmla="*/ 0 w 155"/>
                  <a:gd name="T1" fmla="*/ 30 h 138"/>
                  <a:gd name="T2" fmla="*/ 6 w 155"/>
                  <a:gd name="T3" fmla="*/ 48 h 138"/>
                  <a:gd name="T4" fmla="*/ 11 w 155"/>
                  <a:gd name="T5" fmla="*/ 78 h 138"/>
                  <a:gd name="T6" fmla="*/ 23 w 155"/>
                  <a:gd name="T7" fmla="*/ 114 h 138"/>
                  <a:gd name="T8" fmla="*/ 35 w 155"/>
                  <a:gd name="T9" fmla="*/ 138 h 138"/>
                  <a:gd name="T10" fmla="*/ 47 w 155"/>
                  <a:gd name="T11" fmla="*/ 138 h 138"/>
                  <a:gd name="T12" fmla="*/ 65 w 155"/>
                  <a:gd name="T13" fmla="*/ 126 h 138"/>
                  <a:gd name="T14" fmla="*/ 83 w 155"/>
                  <a:gd name="T15" fmla="*/ 114 h 138"/>
                  <a:gd name="T16" fmla="*/ 107 w 155"/>
                  <a:gd name="T17" fmla="*/ 90 h 138"/>
                  <a:gd name="T18" fmla="*/ 143 w 155"/>
                  <a:gd name="T19" fmla="*/ 48 h 138"/>
                  <a:gd name="T20" fmla="*/ 155 w 155"/>
                  <a:gd name="T21" fmla="*/ 30 h 138"/>
                  <a:gd name="T22" fmla="*/ 155 w 155"/>
                  <a:gd name="T23" fmla="*/ 18 h 138"/>
                  <a:gd name="T24" fmla="*/ 137 w 155"/>
                  <a:gd name="T25" fmla="*/ 6 h 138"/>
                  <a:gd name="T26" fmla="*/ 107 w 155"/>
                  <a:gd name="T27" fmla="*/ 0 h 138"/>
                  <a:gd name="T28" fmla="*/ 59 w 155"/>
                  <a:gd name="T29" fmla="*/ 6 h 138"/>
                  <a:gd name="T30" fmla="*/ 17 w 155"/>
                  <a:gd name="T31" fmla="*/ 24 h 138"/>
                  <a:gd name="T32" fmla="*/ 6 w 155"/>
                  <a:gd name="T33" fmla="*/ 30 h 138"/>
                  <a:gd name="T34" fmla="*/ 0 w 155"/>
                  <a:gd name="T35" fmla="*/ 30 h 138"/>
                  <a:gd name="T36" fmla="*/ 0 w 155"/>
                  <a:gd name="T37" fmla="*/ 30 h 1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55" h="138">
                    <a:moveTo>
                      <a:pt x="0" y="30"/>
                    </a:moveTo>
                    <a:lnTo>
                      <a:pt x="6" y="48"/>
                    </a:lnTo>
                    <a:lnTo>
                      <a:pt x="11" y="78"/>
                    </a:lnTo>
                    <a:lnTo>
                      <a:pt x="23" y="114"/>
                    </a:lnTo>
                    <a:lnTo>
                      <a:pt x="35" y="138"/>
                    </a:lnTo>
                    <a:lnTo>
                      <a:pt x="47" y="138"/>
                    </a:lnTo>
                    <a:lnTo>
                      <a:pt x="65" y="126"/>
                    </a:lnTo>
                    <a:lnTo>
                      <a:pt x="83" y="114"/>
                    </a:lnTo>
                    <a:lnTo>
                      <a:pt x="107" y="90"/>
                    </a:lnTo>
                    <a:lnTo>
                      <a:pt x="143" y="48"/>
                    </a:lnTo>
                    <a:lnTo>
                      <a:pt x="155" y="30"/>
                    </a:lnTo>
                    <a:lnTo>
                      <a:pt x="155" y="18"/>
                    </a:lnTo>
                    <a:lnTo>
                      <a:pt x="137" y="6"/>
                    </a:lnTo>
                    <a:lnTo>
                      <a:pt x="107" y="0"/>
                    </a:lnTo>
                    <a:lnTo>
                      <a:pt x="59" y="6"/>
                    </a:lnTo>
                    <a:lnTo>
                      <a:pt x="17" y="24"/>
                    </a:lnTo>
                    <a:lnTo>
                      <a:pt x="6" y="30"/>
                    </a:lnTo>
                    <a:lnTo>
                      <a:pt x="0"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19" name="Freeform 1113">
                <a:extLst>
                  <a:ext uri="{FF2B5EF4-FFF2-40B4-BE49-F238E27FC236}">
                    <a16:creationId xmlns:a16="http://schemas.microsoft.com/office/drawing/2014/main" id="{63F188A1-1E96-36AC-51D7-CCACC9B9133A}"/>
                  </a:ext>
                </a:extLst>
              </p:cNvPr>
              <p:cNvSpPr>
                <a:spLocks/>
              </p:cNvSpPr>
              <p:nvPr/>
            </p:nvSpPr>
            <p:spPr bwMode="auto">
              <a:xfrm>
                <a:off x="3605" y="2735"/>
                <a:ext cx="96" cy="72"/>
              </a:xfrm>
              <a:custGeom>
                <a:avLst/>
                <a:gdLst>
                  <a:gd name="T0" fmla="*/ 96 w 96"/>
                  <a:gd name="T1" fmla="*/ 72 h 72"/>
                  <a:gd name="T2" fmla="*/ 60 w 96"/>
                  <a:gd name="T3" fmla="*/ 0 h 72"/>
                  <a:gd name="T4" fmla="*/ 0 w 96"/>
                  <a:gd name="T5" fmla="*/ 60 h 72"/>
                  <a:gd name="T6" fmla="*/ 96 w 96"/>
                  <a:gd name="T7" fmla="*/ 72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6" h="72">
                    <a:moveTo>
                      <a:pt x="96" y="72"/>
                    </a:moveTo>
                    <a:lnTo>
                      <a:pt x="60" y="0"/>
                    </a:lnTo>
                    <a:lnTo>
                      <a:pt x="0" y="60"/>
                    </a:lnTo>
                    <a:lnTo>
                      <a:pt x="96" y="72"/>
                    </a:lnTo>
                    <a:close/>
                  </a:path>
                </a:pathLst>
              </a:custGeom>
              <a:solidFill>
                <a:srgbClr val="FFFFFF"/>
              </a:solidFill>
              <a:ln w="9525">
                <a:solidFill>
                  <a:srgbClr val="000000"/>
                </a:solidFill>
                <a:round/>
                <a:headEnd/>
                <a:tailEnd/>
              </a:ln>
            </p:spPr>
            <p:txBody>
              <a:bodyPr/>
              <a:lstStyle/>
              <a:p>
                <a:endParaRPr lang="ja-JP" altLang="en-US"/>
              </a:p>
            </p:txBody>
          </p:sp>
          <p:sp>
            <p:nvSpPr>
              <p:cNvPr id="53320" name="Freeform 1114">
                <a:extLst>
                  <a:ext uri="{FF2B5EF4-FFF2-40B4-BE49-F238E27FC236}">
                    <a16:creationId xmlns:a16="http://schemas.microsoft.com/office/drawing/2014/main" id="{B9F2AE54-0B9B-1E58-DBD0-018F49AD268A}"/>
                  </a:ext>
                </a:extLst>
              </p:cNvPr>
              <p:cNvSpPr>
                <a:spLocks/>
              </p:cNvSpPr>
              <p:nvPr/>
            </p:nvSpPr>
            <p:spPr bwMode="auto">
              <a:xfrm>
                <a:off x="3605" y="2735"/>
                <a:ext cx="96" cy="72"/>
              </a:xfrm>
              <a:custGeom>
                <a:avLst/>
                <a:gdLst>
                  <a:gd name="T0" fmla="*/ 96 w 96"/>
                  <a:gd name="T1" fmla="*/ 72 h 72"/>
                  <a:gd name="T2" fmla="*/ 60 w 96"/>
                  <a:gd name="T3" fmla="*/ 0 h 72"/>
                  <a:gd name="T4" fmla="*/ 0 w 96"/>
                  <a:gd name="T5" fmla="*/ 60 h 72"/>
                  <a:gd name="T6" fmla="*/ 0 60000 65536"/>
                  <a:gd name="T7" fmla="*/ 0 60000 65536"/>
                  <a:gd name="T8" fmla="*/ 0 60000 65536"/>
                </a:gdLst>
                <a:ahLst/>
                <a:cxnLst>
                  <a:cxn ang="T6">
                    <a:pos x="T0" y="T1"/>
                  </a:cxn>
                  <a:cxn ang="T7">
                    <a:pos x="T2" y="T3"/>
                  </a:cxn>
                  <a:cxn ang="T8">
                    <a:pos x="T4" y="T5"/>
                  </a:cxn>
                </a:cxnLst>
                <a:rect l="0" t="0" r="r" b="b"/>
                <a:pathLst>
                  <a:path w="96" h="72">
                    <a:moveTo>
                      <a:pt x="96" y="72"/>
                    </a:moveTo>
                    <a:lnTo>
                      <a:pt x="60" y="0"/>
                    </a:lnTo>
                    <a:lnTo>
                      <a:pt x="0" y="6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21" name="Freeform 1115">
                <a:extLst>
                  <a:ext uri="{FF2B5EF4-FFF2-40B4-BE49-F238E27FC236}">
                    <a16:creationId xmlns:a16="http://schemas.microsoft.com/office/drawing/2014/main" id="{50ABDB8E-D79F-95D5-1ED5-7551707E61AD}"/>
                  </a:ext>
                </a:extLst>
              </p:cNvPr>
              <p:cNvSpPr>
                <a:spLocks/>
              </p:cNvSpPr>
              <p:nvPr/>
            </p:nvSpPr>
            <p:spPr bwMode="auto">
              <a:xfrm>
                <a:off x="3647" y="2789"/>
                <a:ext cx="108" cy="120"/>
              </a:xfrm>
              <a:custGeom>
                <a:avLst/>
                <a:gdLst>
                  <a:gd name="T0" fmla="*/ 102 w 108"/>
                  <a:gd name="T1" fmla="*/ 0 h 120"/>
                  <a:gd name="T2" fmla="*/ 108 w 108"/>
                  <a:gd name="T3" fmla="*/ 66 h 120"/>
                  <a:gd name="T4" fmla="*/ 60 w 108"/>
                  <a:gd name="T5" fmla="*/ 66 h 120"/>
                  <a:gd name="T6" fmla="*/ 54 w 108"/>
                  <a:gd name="T7" fmla="*/ 102 h 120"/>
                  <a:gd name="T8" fmla="*/ 0 w 108"/>
                  <a:gd name="T9" fmla="*/ 120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20">
                    <a:moveTo>
                      <a:pt x="102" y="0"/>
                    </a:moveTo>
                    <a:lnTo>
                      <a:pt x="108" y="66"/>
                    </a:lnTo>
                    <a:lnTo>
                      <a:pt x="60" y="66"/>
                    </a:lnTo>
                    <a:lnTo>
                      <a:pt x="54" y="102"/>
                    </a:lnTo>
                    <a:lnTo>
                      <a:pt x="0" y="12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22" name="Freeform 1116">
                <a:extLst>
                  <a:ext uri="{FF2B5EF4-FFF2-40B4-BE49-F238E27FC236}">
                    <a16:creationId xmlns:a16="http://schemas.microsoft.com/office/drawing/2014/main" id="{FE98DAA0-56D2-DDBC-7714-5D92798A1496}"/>
                  </a:ext>
                </a:extLst>
              </p:cNvPr>
              <p:cNvSpPr>
                <a:spLocks/>
              </p:cNvSpPr>
              <p:nvPr/>
            </p:nvSpPr>
            <p:spPr bwMode="auto">
              <a:xfrm>
                <a:off x="3558" y="2819"/>
                <a:ext cx="59" cy="305"/>
              </a:xfrm>
              <a:custGeom>
                <a:avLst/>
                <a:gdLst>
                  <a:gd name="T0" fmla="*/ 6 w 59"/>
                  <a:gd name="T1" fmla="*/ 0 h 305"/>
                  <a:gd name="T2" fmla="*/ 0 w 59"/>
                  <a:gd name="T3" fmla="*/ 24 h 305"/>
                  <a:gd name="T4" fmla="*/ 0 w 59"/>
                  <a:gd name="T5" fmla="*/ 36 h 305"/>
                  <a:gd name="T6" fmla="*/ 0 w 59"/>
                  <a:gd name="T7" fmla="*/ 42 h 305"/>
                  <a:gd name="T8" fmla="*/ 0 w 59"/>
                  <a:gd name="T9" fmla="*/ 42 h 305"/>
                  <a:gd name="T10" fmla="*/ 12 w 59"/>
                  <a:gd name="T11" fmla="*/ 42 h 305"/>
                  <a:gd name="T12" fmla="*/ 24 w 59"/>
                  <a:gd name="T13" fmla="*/ 42 h 305"/>
                  <a:gd name="T14" fmla="*/ 24 w 59"/>
                  <a:gd name="T15" fmla="*/ 42 h 305"/>
                  <a:gd name="T16" fmla="*/ 24 w 59"/>
                  <a:gd name="T17" fmla="*/ 60 h 305"/>
                  <a:gd name="T18" fmla="*/ 24 w 59"/>
                  <a:gd name="T19" fmla="*/ 72 h 305"/>
                  <a:gd name="T20" fmla="*/ 24 w 59"/>
                  <a:gd name="T21" fmla="*/ 78 h 305"/>
                  <a:gd name="T22" fmla="*/ 30 w 59"/>
                  <a:gd name="T23" fmla="*/ 72 h 305"/>
                  <a:gd name="T24" fmla="*/ 47 w 59"/>
                  <a:gd name="T25" fmla="*/ 60 h 305"/>
                  <a:gd name="T26" fmla="*/ 59 w 59"/>
                  <a:gd name="T27" fmla="*/ 60 h 305"/>
                  <a:gd name="T28" fmla="*/ 59 w 59"/>
                  <a:gd name="T29" fmla="*/ 72 h 305"/>
                  <a:gd name="T30" fmla="*/ 53 w 59"/>
                  <a:gd name="T31" fmla="*/ 90 h 305"/>
                  <a:gd name="T32" fmla="*/ 47 w 59"/>
                  <a:gd name="T33" fmla="*/ 113 h 305"/>
                  <a:gd name="T34" fmla="*/ 47 w 59"/>
                  <a:gd name="T35" fmla="*/ 149 h 305"/>
                  <a:gd name="T36" fmla="*/ 41 w 59"/>
                  <a:gd name="T37" fmla="*/ 215 h 305"/>
                  <a:gd name="T38" fmla="*/ 47 w 59"/>
                  <a:gd name="T39" fmla="*/ 251 h 305"/>
                  <a:gd name="T40" fmla="*/ 47 w 59"/>
                  <a:gd name="T41" fmla="*/ 281 h 305"/>
                  <a:gd name="T42" fmla="*/ 47 w 59"/>
                  <a:gd name="T43" fmla="*/ 299 h 305"/>
                  <a:gd name="T44" fmla="*/ 47 w 59"/>
                  <a:gd name="T45" fmla="*/ 305 h 3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9" h="305">
                    <a:moveTo>
                      <a:pt x="6" y="0"/>
                    </a:moveTo>
                    <a:lnTo>
                      <a:pt x="0" y="24"/>
                    </a:lnTo>
                    <a:lnTo>
                      <a:pt x="0" y="36"/>
                    </a:lnTo>
                    <a:lnTo>
                      <a:pt x="0" y="42"/>
                    </a:lnTo>
                    <a:lnTo>
                      <a:pt x="12" y="42"/>
                    </a:lnTo>
                    <a:lnTo>
                      <a:pt x="24" y="42"/>
                    </a:lnTo>
                    <a:lnTo>
                      <a:pt x="24" y="60"/>
                    </a:lnTo>
                    <a:lnTo>
                      <a:pt x="24" y="72"/>
                    </a:lnTo>
                    <a:lnTo>
                      <a:pt x="24" y="78"/>
                    </a:lnTo>
                    <a:lnTo>
                      <a:pt x="30" y="72"/>
                    </a:lnTo>
                    <a:lnTo>
                      <a:pt x="47" y="60"/>
                    </a:lnTo>
                    <a:lnTo>
                      <a:pt x="59" y="60"/>
                    </a:lnTo>
                    <a:lnTo>
                      <a:pt x="59" y="72"/>
                    </a:lnTo>
                    <a:lnTo>
                      <a:pt x="53" y="90"/>
                    </a:lnTo>
                    <a:lnTo>
                      <a:pt x="47" y="113"/>
                    </a:lnTo>
                    <a:lnTo>
                      <a:pt x="47" y="149"/>
                    </a:lnTo>
                    <a:lnTo>
                      <a:pt x="41" y="215"/>
                    </a:lnTo>
                    <a:lnTo>
                      <a:pt x="47" y="251"/>
                    </a:lnTo>
                    <a:lnTo>
                      <a:pt x="47" y="281"/>
                    </a:lnTo>
                    <a:lnTo>
                      <a:pt x="47" y="299"/>
                    </a:lnTo>
                    <a:lnTo>
                      <a:pt x="47" y="30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23" name="Freeform 1117">
                <a:extLst>
                  <a:ext uri="{FF2B5EF4-FFF2-40B4-BE49-F238E27FC236}">
                    <a16:creationId xmlns:a16="http://schemas.microsoft.com/office/drawing/2014/main" id="{37D84060-12A9-3C3B-E86E-26BB0629E374}"/>
                  </a:ext>
                </a:extLst>
              </p:cNvPr>
              <p:cNvSpPr>
                <a:spLocks/>
              </p:cNvSpPr>
              <p:nvPr/>
            </p:nvSpPr>
            <p:spPr bwMode="auto">
              <a:xfrm>
                <a:off x="2590" y="2369"/>
                <a:ext cx="281" cy="294"/>
              </a:xfrm>
              <a:custGeom>
                <a:avLst/>
                <a:gdLst>
                  <a:gd name="T0" fmla="*/ 6 w 281"/>
                  <a:gd name="T1" fmla="*/ 66 h 294"/>
                  <a:gd name="T2" fmla="*/ 6 w 281"/>
                  <a:gd name="T3" fmla="*/ 72 h 294"/>
                  <a:gd name="T4" fmla="*/ 0 w 281"/>
                  <a:gd name="T5" fmla="*/ 90 h 294"/>
                  <a:gd name="T6" fmla="*/ 0 w 281"/>
                  <a:gd name="T7" fmla="*/ 120 h 294"/>
                  <a:gd name="T8" fmla="*/ 0 w 281"/>
                  <a:gd name="T9" fmla="*/ 150 h 294"/>
                  <a:gd name="T10" fmla="*/ 6 w 281"/>
                  <a:gd name="T11" fmla="*/ 216 h 294"/>
                  <a:gd name="T12" fmla="*/ 18 w 281"/>
                  <a:gd name="T13" fmla="*/ 246 h 294"/>
                  <a:gd name="T14" fmla="*/ 42 w 281"/>
                  <a:gd name="T15" fmla="*/ 264 h 294"/>
                  <a:gd name="T16" fmla="*/ 101 w 281"/>
                  <a:gd name="T17" fmla="*/ 288 h 294"/>
                  <a:gd name="T18" fmla="*/ 161 w 281"/>
                  <a:gd name="T19" fmla="*/ 294 h 294"/>
                  <a:gd name="T20" fmla="*/ 227 w 281"/>
                  <a:gd name="T21" fmla="*/ 276 h 294"/>
                  <a:gd name="T22" fmla="*/ 251 w 281"/>
                  <a:gd name="T23" fmla="*/ 264 h 294"/>
                  <a:gd name="T24" fmla="*/ 269 w 281"/>
                  <a:gd name="T25" fmla="*/ 234 h 294"/>
                  <a:gd name="T26" fmla="*/ 275 w 281"/>
                  <a:gd name="T27" fmla="*/ 210 h 294"/>
                  <a:gd name="T28" fmla="*/ 281 w 281"/>
                  <a:gd name="T29" fmla="*/ 174 h 294"/>
                  <a:gd name="T30" fmla="*/ 275 w 281"/>
                  <a:gd name="T31" fmla="*/ 96 h 294"/>
                  <a:gd name="T32" fmla="*/ 269 w 281"/>
                  <a:gd name="T33" fmla="*/ 60 h 294"/>
                  <a:gd name="T34" fmla="*/ 263 w 281"/>
                  <a:gd name="T35" fmla="*/ 30 h 294"/>
                  <a:gd name="T36" fmla="*/ 263 w 281"/>
                  <a:gd name="T37" fmla="*/ 6 h 294"/>
                  <a:gd name="T38" fmla="*/ 257 w 281"/>
                  <a:gd name="T39" fmla="*/ 0 h 294"/>
                  <a:gd name="T40" fmla="*/ 251 w 281"/>
                  <a:gd name="T41" fmla="*/ 0 h 294"/>
                  <a:gd name="T42" fmla="*/ 221 w 281"/>
                  <a:gd name="T43" fmla="*/ 0 h 294"/>
                  <a:gd name="T44" fmla="*/ 185 w 281"/>
                  <a:gd name="T45" fmla="*/ 0 h 294"/>
                  <a:gd name="T46" fmla="*/ 143 w 281"/>
                  <a:gd name="T47" fmla="*/ 0 h 294"/>
                  <a:gd name="T48" fmla="*/ 95 w 281"/>
                  <a:gd name="T49" fmla="*/ 6 h 294"/>
                  <a:gd name="T50" fmla="*/ 59 w 281"/>
                  <a:gd name="T51" fmla="*/ 18 h 294"/>
                  <a:gd name="T52" fmla="*/ 24 w 281"/>
                  <a:gd name="T53" fmla="*/ 42 h 294"/>
                  <a:gd name="T54" fmla="*/ 6 w 281"/>
                  <a:gd name="T55" fmla="*/ 66 h 294"/>
                  <a:gd name="T56" fmla="*/ 6 w 281"/>
                  <a:gd name="T57" fmla="*/ 66 h 2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1" h="294">
                    <a:moveTo>
                      <a:pt x="6" y="66"/>
                    </a:moveTo>
                    <a:lnTo>
                      <a:pt x="6" y="72"/>
                    </a:lnTo>
                    <a:lnTo>
                      <a:pt x="0" y="90"/>
                    </a:lnTo>
                    <a:lnTo>
                      <a:pt x="0" y="120"/>
                    </a:lnTo>
                    <a:lnTo>
                      <a:pt x="0" y="150"/>
                    </a:lnTo>
                    <a:lnTo>
                      <a:pt x="6" y="216"/>
                    </a:lnTo>
                    <a:lnTo>
                      <a:pt x="18" y="246"/>
                    </a:lnTo>
                    <a:lnTo>
                      <a:pt x="42" y="264"/>
                    </a:lnTo>
                    <a:lnTo>
                      <a:pt x="101" y="288"/>
                    </a:lnTo>
                    <a:lnTo>
                      <a:pt x="161" y="294"/>
                    </a:lnTo>
                    <a:lnTo>
                      <a:pt x="227" y="276"/>
                    </a:lnTo>
                    <a:lnTo>
                      <a:pt x="251" y="264"/>
                    </a:lnTo>
                    <a:lnTo>
                      <a:pt x="269" y="234"/>
                    </a:lnTo>
                    <a:lnTo>
                      <a:pt x="275" y="210"/>
                    </a:lnTo>
                    <a:lnTo>
                      <a:pt x="281" y="174"/>
                    </a:lnTo>
                    <a:lnTo>
                      <a:pt x="275" y="96"/>
                    </a:lnTo>
                    <a:lnTo>
                      <a:pt x="269" y="60"/>
                    </a:lnTo>
                    <a:lnTo>
                      <a:pt x="263" y="30"/>
                    </a:lnTo>
                    <a:lnTo>
                      <a:pt x="263" y="6"/>
                    </a:lnTo>
                    <a:lnTo>
                      <a:pt x="257" y="0"/>
                    </a:lnTo>
                    <a:lnTo>
                      <a:pt x="251" y="0"/>
                    </a:lnTo>
                    <a:lnTo>
                      <a:pt x="221" y="0"/>
                    </a:lnTo>
                    <a:lnTo>
                      <a:pt x="185" y="0"/>
                    </a:lnTo>
                    <a:lnTo>
                      <a:pt x="143" y="0"/>
                    </a:lnTo>
                    <a:lnTo>
                      <a:pt x="95" y="6"/>
                    </a:lnTo>
                    <a:lnTo>
                      <a:pt x="59" y="18"/>
                    </a:lnTo>
                    <a:lnTo>
                      <a:pt x="24" y="42"/>
                    </a:lnTo>
                    <a:lnTo>
                      <a:pt x="6" y="6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24" name="Freeform 1118">
                <a:extLst>
                  <a:ext uri="{FF2B5EF4-FFF2-40B4-BE49-F238E27FC236}">
                    <a16:creationId xmlns:a16="http://schemas.microsoft.com/office/drawing/2014/main" id="{23616E68-F6B8-CE4F-FA40-E012A5FDD69A}"/>
                  </a:ext>
                </a:extLst>
              </p:cNvPr>
              <p:cNvSpPr>
                <a:spLocks/>
              </p:cNvSpPr>
              <p:nvPr/>
            </p:nvSpPr>
            <p:spPr bwMode="auto">
              <a:xfrm>
                <a:off x="2584" y="2255"/>
                <a:ext cx="298" cy="222"/>
              </a:xfrm>
              <a:custGeom>
                <a:avLst/>
                <a:gdLst>
                  <a:gd name="T0" fmla="*/ 227 w 298"/>
                  <a:gd name="T1" fmla="*/ 0 h 222"/>
                  <a:gd name="T2" fmla="*/ 215 w 298"/>
                  <a:gd name="T3" fmla="*/ 0 h 222"/>
                  <a:gd name="T4" fmla="*/ 191 w 298"/>
                  <a:gd name="T5" fmla="*/ 0 h 222"/>
                  <a:gd name="T6" fmla="*/ 137 w 298"/>
                  <a:gd name="T7" fmla="*/ 0 h 222"/>
                  <a:gd name="T8" fmla="*/ 77 w 298"/>
                  <a:gd name="T9" fmla="*/ 6 h 222"/>
                  <a:gd name="T10" fmla="*/ 59 w 298"/>
                  <a:gd name="T11" fmla="*/ 6 h 222"/>
                  <a:gd name="T12" fmla="*/ 42 w 298"/>
                  <a:gd name="T13" fmla="*/ 12 h 222"/>
                  <a:gd name="T14" fmla="*/ 24 w 298"/>
                  <a:gd name="T15" fmla="*/ 36 h 222"/>
                  <a:gd name="T16" fmla="*/ 6 w 298"/>
                  <a:gd name="T17" fmla="*/ 66 h 222"/>
                  <a:gd name="T18" fmla="*/ 0 w 298"/>
                  <a:gd name="T19" fmla="*/ 96 h 222"/>
                  <a:gd name="T20" fmla="*/ 0 w 298"/>
                  <a:gd name="T21" fmla="*/ 120 h 222"/>
                  <a:gd name="T22" fmla="*/ 0 w 298"/>
                  <a:gd name="T23" fmla="*/ 126 h 222"/>
                  <a:gd name="T24" fmla="*/ 0 w 298"/>
                  <a:gd name="T25" fmla="*/ 144 h 222"/>
                  <a:gd name="T26" fmla="*/ 0 w 298"/>
                  <a:gd name="T27" fmla="*/ 168 h 222"/>
                  <a:gd name="T28" fmla="*/ 12 w 298"/>
                  <a:gd name="T29" fmla="*/ 192 h 222"/>
                  <a:gd name="T30" fmla="*/ 18 w 298"/>
                  <a:gd name="T31" fmla="*/ 192 h 222"/>
                  <a:gd name="T32" fmla="*/ 30 w 298"/>
                  <a:gd name="T33" fmla="*/ 192 h 222"/>
                  <a:gd name="T34" fmla="*/ 42 w 298"/>
                  <a:gd name="T35" fmla="*/ 168 h 222"/>
                  <a:gd name="T36" fmla="*/ 48 w 298"/>
                  <a:gd name="T37" fmla="*/ 150 h 222"/>
                  <a:gd name="T38" fmla="*/ 54 w 298"/>
                  <a:gd name="T39" fmla="*/ 138 h 222"/>
                  <a:gd name="T40" fmla="*/ 59 w 298"/>
                  <a:gd name="T41" fmla="*/ 144 h 222"/>
                  <a:gd name="T42" fmla="*/ 71 w 298"/>
                  <a:gd name="T43" fmla="*/ 168 h 222"/>
                  <a:gd name="T44" fmla="*/ 83 w 298"/>
                  <a:gd name="T45" fmla="*/ 174 h 222"/>
                  <a:gd name="T46" fmla="*/ 95 w 298"/>
                  <a:gd name="T47" fmla="*/ 180 h 222"/>
                  <a:gd name="T48" fmla="*/ 107 w 298"/>
                  <a:gd name="T49" fmla="*/ 174 h 222"/>
                  <a:gd name="T50" fmla="*/ 113 w 298"/>
                  <a:gd name="T51" fmla="*/ 168 h 222"/>
                  <a:gd name="T52" fmla="*/ 119 w 298"/>
                  <a:gd name="T53" fmla="*/ 168 h 222"/>
                  <a:gd name="T54" fmla="*/ 125 w 298"/>
                  <a:gd name="T55" fmla="*/ 168 h 222"/>
                  <a:gd name="T56" fmla="*/ 137 w 298"/>
                  <a:gd name="T57" fmla="*/ 174 h 222"/>
                  <a:gd name="T58" fmla="*/ 155 w 298"/>
                  <a:gd name="T59" fmla="*/ 168 h 222"/>
                  <a:gd name="T60" fmla="*/ 161 w 298"/>
                  <a:gd name="T61" fmla="*/ 168 h 222"/>
                  <a:gd name="T62" fmla="*/ 173 w 298"/>
                  <a:gd name="T63" fmla="*/ 174 h 222"/>
                  <a:gd name="T64" fmla="*/ 191 w 298"/>
                  <a:gd name="T65" fmla="*/ 168 h 222"/>
                  <a:gd name="T66" fmla="*/ 203 w 298"/>
                  <a:gd name="T67" fmla="*/ 156 h 222"/>
                  <a:gd name="T68" fmla="*/ 233 w 298"/>
                  <a:gd name="T69" fmla="*/ 186 h 222"/>
                  <a:gd name="T70" fmla="*/ 239 w 298"/>
                  <a:gd name="T71" fmla="*/ 222 h 222"/>
                  <a:gd name="T72" fmla="*/ 275 w 298"/>
                  <a:gd name="T73" fmla="*/ 222 h 222"/>
                  <a:gd name="T74" fmla="*/ 293 w 298"/>
                  <a:gd name="T75" fmla="*/ 216 h 222"/>
                  <a:gd name="T76" fmla="*/ 298 w 298"/>
                  <a:gd name="T77" fmla="*/ 216 h 222"/>
                  <a:gd name="T78" fmla="*/ 298 w 298"/>
                  <a:gd name="T79" fmla="*/ 216 h 222"/>
                  <a:gd name="T80" fmla="*/ 227 w 298"/>
                  <a:gd name="T81" fmla="*/ 0 h 2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8" h="222">
                    <a:moveTo>
                      <a:pt x="227" y="0"/>
                    </a:moveTo>
                    <a:lnTo>
                      <a:pt x="215" y="0"/>
                    </a:lnTo>
                    <a:lnTo>
                      <a:pt x="191" y="0"/>
                    </a:lnTo>
                    <a:lnTo>
                      <a:pt x="137" y="0"/>
                    </a:lnTo>
                    <a:lnTo>
                      <a:pt x="77" y="6"/>
                    </a:lnTo>
                    <a:lnTo>
                      <a:pt x="59" y="6"/>
                    </a:lnTo>
                    <a:lnTo>
                      <a:pt x="42" y="12"/>
                    </a:lnTo>
                    <a:lnTo>
                      <a:pt x="24" y="36"/>
                    </a:lnTo>
                    <a:lnTo>
                      <a:pt x="6" y="66"/>
                    </a:lnTo>
                    <a:lnTo>
                      <a:pt x="0" y="96"/>
                    </a:lnTo>
                    <a:lnTo>
                      <a:pt x="0" y="120"/>
                    </a:lnTo>
                    <a:lnTo>
                      <a:pt x="0" y="126"/>
                    </a:lnTo>
                    <a:lnTo>
                      <a:pt x="0" y="144"/>
                    </a:lnTo>
                    <a:lnTo>
                      <a:pt x="0" y="168"/>
                    </a:lnTo>
                    <a:lnTo>
                      <a:pt x="12" y="192"/>
                    </a:lnTo>
                    <a:lnTo>
                      <a:pt x="18" y="192"/>
                    </a:lnTo>
                    <a:lnTo>
                      <a:pt x="30" y="192"/>
                    </a:lnTo>
                    <a:lnTo>
                      <a:pt x="42" y="168"/>
                    </a:lnTo>
                    <a:lnTo>
                      <a:pt x="48" y="150"/>
                    </a:lnTo>
                    <a:lnTo>
                      <a:pt x="54" y="138"/>
                    </a:lnTo>
                    <a:lnTo>
                      <a:pt x="59" y="144"/>
                    </a:lnTo>
                    <a:lnTo>
                      <a:pt x="71" y="168"/>
                    </a:lnTo>
                    <a:lnTo>
                      <a:pt x="83" y="174"/>
                    </a:lnTo>
                    <a:lnTo>
                      <a:pt x="95" y="180"/>
                    </a:lnTo>
                    <a:lnTo>
                      <a:pt x="107" y="174"/>
                    </a:lnTo>
                    <a:lnTo>
                      <a:pt x="113" y="168"/>
                    </a:lnTo>
                    <a:lnTo>
                      <a:pt x="119" y="168"/>
                    </a:lnTo>
                    <a:lnTo>
                      <a:pt x="125" y="168"/>
                    </a:lnTo>
                    <a:lnTo>
                      <a:pt x="137" y="174"/>
                    </a:lnTo>
                    <a:lnTo>
                      <a:pt x="155" y="168"/>
                    </a:lnTo>
                    <a:lnTo>
                      <a:pt x="161" y="168"/>
                    </a:lnTo>
                    <a:lnTo>
                      <a:pt x="173" y="174"/>
                    </a:lnTo>
                    <a:lnTo>
                      <a:pt x="191" y="168"/>
                    </a:lnTo>
                    <a:lnTo>
                      <a:pt x="203" y="156"/>
                    </a:lnTo>
                    <a:lnTo>
                      <a:pt x="233" y="186"/>
                    </a:lnTo>
                    <a:lnTo>
                      <a:pt x="239" y="222"/>
                    </a:lnTo>
                    <a:lnTo>
                      <a:pt x="275" y="222"/>
                    </a:lnTo>
                    <a:lnTo>
                      <a:pt x="293" y="216"/>
                    </a:lnTo>
                    <a:lnTo>
                      <a:pt x="298" y="216"/>
                    </a:lnTo>
                    <a:lnTo>
                      <a:pt x="227" y="0"/>
                    </a:lnTo>
                    <a:close/>
                  </a:path>
                </a:pathLst>
              </a:custGeom>
              <a:solidFill>
                <a:srgbClr val="000000"/>
              </a:solidFill>
              <a:ln w="9525">
                <a:solidFill>
                  <a:srgbClr val="000000"/>
                </a:solidFill>
                <a:round/>
                <a:headEnd/>
                <a:tailEnd/>
              </a:ln>
            </p:spPr>
            <p:txBody>
              <a:bodyPr/>
              <a:lstStyle/>
              <a:p>
                <a:endParaRPr lang="ja-JP" altLang="en-US"/>
              </a:p>
            </p:txBody>
          </p:sp>
          <p:sp>
            <p:nvSpPr>
              <p:cNvPr id="53325" name="Freeform 1119">
                <a:extLst>
                  <a:ext uri="{FF2B5EF4-FFF2-40B4-BE49-F238E27FC236}">
                    <a16:creationId xmlns:a16="http://schemas.microsoft.com/office/drawing/2014/main" id="{D9272D62-F55F-6FE7-1552-B8BC263DB3CC}"/>
                  </a:ext>
                </a:extLst>
              </p:cNvPr>
              <p:cNvSpPr>
                <a:spLocks/>
              </p:cNvSpPr>
              <p:nvPr/>
            </p:nvSpPr>
            <p:spPr bwMode="auto">
              <a:xfrm>
                <a:off x="2649" y="2519"/>
                <a:ext cx="6" cy="48"/>
              </a:xfrm>
              <a:custGeom>
                <a:avLst/>
                <a:gdLst>
                  <a:gd name="T0" fmla="*/ 6 w 6"/>
                  <a:gd name="T1" fmla="*/ 0 h 48"/>
                  <a:gd name="T2" fmla="*/ 0 w 6"/>
                  <a:gd name="T3" fmla="*/ 12 h 48"/>
                  <a:gd name="T4" fmla="*/ 0 w 6"/>
                  <a:gd name="T5" fmla="*/ 24 h 48"/>
                  <a:gd name="T6" fmla="*/ 0 w 6"/>
                  <a:gd name="T7" fmla="*/ 36 h 48"/>
                  <a:gd name="T8" fmla="*/ 6 w 6"/>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48">
                    <a:moveTo>
                      <a:pt x="6" y="0"/>
                    </a:moveTo>
                    <a:lnTo>
                      <a:pt x="0" y="12"/>
                    </a:lnTo>
                    <a:lnTo>
                      <a:pt x="0" y="24"/>
                    </a:lnTo>
                    <a:lnTo>
                      <a:pt x="0" y="36"/>
                    </a:lnTo>
                    <a:lnTo>
                      <a:pt x="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26" name="Freeform 1120">
                <a:extLst>
                  <a:ext uri="{FF2B5EF4-FFF2-40B4-BE49-F238E27FC236}">
                    <a16:creationId xmlns:a16="http://schemas.microsoft.com/office/drawing/2014/main" id="{A37ED2DE-3A33-B8D9-749F-A6792AC2216A}"/>
                  </a:ext>
                </a:extLst>
              </p:cNvPr>
              <p:cNvSpPr>
                <a:spLocks/>
              </p:cNvSpPr>
              <p:nvPr/>
            </p:nvSpPr>
            <p:spPr bwMode="auto">
              <a:xfrm>
                <a:off x="2757" y="2339"/>
                <a:ext cx="239" cy="306"/>
              </a:xfrm>
              <a:custGeom>
                <a:avLst/>
                <a:gdLst>
                  <a:gd name="T0" fmla="*/ 18 w 239"/>
                  <a:gd name="T1" fmla="*/ 66 h 306"/>
                  <a:gd name="T2" fmla="*/ 12 w 239"/>
                  <a:gd name="T3" fmla="*/ 78 h 306"/>
                  <a:gd name="T4" fmla="*/ 6 w 239"/>
                  <a:gd name="T5" fmla="*/ 102 h 306"/>
                  <a:gd name="T6" fmla="*/ 6 w 239"/>
                  <a:gd name="T7" fmla="*/ 126 h 306"/>
                  <a:gd name="T8" fmla="*/ 0 w 239"/>
                  <a:gd name="T9" fmla="*/ 150 h 306"/>
                  <a:gd name="T10" fmla="*/ 6 w 239"/>
                  <a:gd name="T11" fmla="*/ 162 h 306"/>
                  <a:gd name="T12" fmla="*/ 12 w 239"/>
                  <a:gd name="T13" fmla="*/ 180 h 306"/>
                  <a:gd name="T14" fmla="*/ 30 w 239"/>
                  <a:gd name="T15" fmla="*/ 228 h 306"/>
                  <a:gd name="T16" fmla="*/ 54 w 239"/>
                  <a:gd name="T17" fmla="*/ 270 h 306"/>
                  <a:gd name="T18" fmla="*/ 60 w 239"/>
                  <a:gd name="T19" fmla="*/ 282 h 306"/>
                  <a:gd name="T20" fmla="*/ 72 w 239"/>
                  <a:gd name="T21" fmla="*/ 294 h 306"/>
                  <a:gd name="T22" fmla="*/ 96 w 239"/>
                  <a:gd name="T23" fmla="*/ 306 h 306"/>
                  <a:gd name="T24" fmla="*/ 125 w 239"/>
                  <a:gd name="T25" fmla="*/ 306 h 306"/>
                  <a:gd name="T26" fmla="*/ 161 w 239"/>
                  <a:gd name="T27" fmla="*/ 306 h 306"/>
                  <a:gd name="T28" fmla="*/ 191 w 239"/>
                  <a:gd name="T29" fmla="*/ 294 h 306"/>
                  <a:gd name="T30" fmla="*/ 203 w 239"/>
                  <a:gd name="T31" fmla="*/ 282 h 306"/>
                  <a:gd name="T32" fmla="*/ 215 w 239"/>
                  <a:gd name="T33" fmla="*/ 252 h 306"/>
                  <a:gd name="T34" fmla="*/ 221 w 239"/>
                  <a:gd name="T35" fmla="*/ 216 h 306"/>
                  <a:gd name="T36" fmla="*/ 227 w 239"/>
                  <a:gd name="T37" fmla="*/ 174 h 306"/>
                  <a:gd name="T38" fmla="*/ 233 w 239"/>
                  <a:gd name="T39" fmla="*/ 138 h 306"/>
                  <a:gd name="T40" fmla="*/ 233 w 239"/>
                  <a:gd name="T41" fmla="*/ 102 h 306"/>
                  <a:gd name="T42" fmla="*/ 239 w 239"/>
                  <a:gd name="T43" fmla="*/ 78 h 306"/>
                  <a:gd name="T44" fmla="*/ 239 w 239"/>
                  <a:gd name="T45" fmla="*/ 72 h 306"/>
                  <a:gd name="T46" fmla="*/ 197 w 239"/>
                  <a:gd name="T47" fmla="*/ 48 h 306"/>
                  <a:gd name="T48" fmla="*/ 167 w 239"/>
                  <a:gd name="T49" fmla="*/ 30 h 306"/>
                  <a:gd name="T50" fmla="*/ 149 w 239"/>
                  <a:gd name="T51" fmla="*/ 18 h 306"/>
                  <a:gd name="T52" fmla="*/ 131 w 239"/>
                  <a:gd name="T53" fmla="*/ 6 h 306"/>
                  <a:gd name="T54" fmla="*/ 120 w 239"/>
                  <a:gd name="T55" fmla="*/ 0 h 306"/>
                  <a:gd name="T56" fmla="*/ 120 w 239"/>
                  <a:gd name="T57" fmla="*/ 0 h 306"/>
                  <a:gd name="T58" fmla="*/ 18 w 239"/>
                  <a:gd name="T59" fmla="*/ 66 h 3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9" h="306">
                    <a:moveTo>
                      <a:pt x="18" y="66"/>
                    </a:moveTo>
                    <a:lnTo>
                      <a:pt x="12" y="78"/>
                    </a:lnTo>
                    <a:lnTo>
                      <a:pt x="6" y="102"/>
                    </a:lnTo>
                    <a:lnTo>
                      <a:pt x="6" y="126"/>
                    </a:lnTo>
                    <a:lnTo>
                      <a:pt x="0" y="150"/>
                    </a:lnTo>
                    <a:lnTo>
                      <a:pt x="6" y="162"/>
                    </a:lnTo>
                    <a:lnTo>
                      <a:pt x="12" y="180"/>
                    </a:lnTo>
                    <a:lnTo>
                      <a:pt x="30" y="228"/>
                    </a:lnTo>
                    <a:lnTo>
                      <a:pt x="54" y="270"/>
                    </a:lnTo>
                    <a:lnTo>
                      <a:pt x="60" y="282"/>
                    </a:lnTo>
                    <a:lnTo>
                      <a:pt x="72" y="294"/>
                    </a:lnTo>
                    <a:lnTo>
                      <a:pt x="96" y="306"/>
                    </a:lnTo>
                    <a:lnTo>
                      <a:pt x="125" y="306"/>
                    </a:lnTo>
                    <a:lnTo>
                      <a:pt x="161" y="306"/>
                    </a:lnTo>
                    <a:lnTo>
                      <a:pt x="191" y="294"/>
                    </a:lnTo>
                    <a:lnTo>
                      <a:pt x="203" y="282"/>
                    </a:lnTo>
                    <a:lnTo>
                      <a:pt x="215" y="252"/>
                    </a:lnTo>
                    <a:lnTo>
                      <a:pt x="221" y="216"/>
                    </a:lnTo>
                    <a:lnTo>
                      <a:pt x="227" y="174"/>
                    </a:lnTo>
                    <a:lnTo>
                      <a:pt x="233" y="138"/>
                    </a:lnTo>
                    <a:lnTo>
                      <a:pt x="233" y="102"/>
                    </a:lnTo>
                    <a:lnTo>
                      <a:pt x="239" y="78"/>
                    </a:lnTo>
                    <a:lnTo>
                      <a:pt x="239" y="72"/>
                    </a:lnTo>
                    <a:lnTo>
                      <a:pt x="197" y="48"/>
                    </a:lnTo>
                    <a:lnTo>
                      <a:pt x="167" y="30"/>
                    </a:lnTo>
                    <a:lnTo>
                      <a:pt x="149" y="18"/>
                    </a:lnTo>
                    <a:lnTo>
                      <a:pt x="131" y="6"/>
                    </a:lnTo>
                    <a:lnTo>
                      <a:pt x="120" y="0"/>
                    </a:lnTo>
                    <a:lnTo>
                      <a:pt x="18" y="66"/>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53327" name="Freeform 1121">
                <a:extLst>
                  <a:ext uri="{FF2B5EF4-FFF2-40B4-BE49-F238E27FC236}">
                    <a16:creationId xmlns:a16="http://schemas.microsoft.com/office/drawing/2014/main" id="{D5C4E41E-91E2-EC0D-1282-A2CFF2AB8FF3}"/>
                  </a:ext>
                </a:extLst>
              </p:cNvPr>
              <p:cNvSpPr>
                <a:spLocks/>
              </p:cNvSpPr>
              <p:nvPr/>
            </p:nvSpPr>
            <p:spPr bwMode="auto">
              <a:xfrm>
                <a:off x="2877" y="2399"/>
                <a:ext cx="41" cy="18"/>
              </a:xfrm>
              <a:custGeom>
                <a:avLst/>
                <a:gdLst>
                  <a:gd name="T0" fmla="*/ 0 w 41"/>
                  <a:gd name="T1" fmla="*/ 0 h 18"/>
                  <a:gd name="T2" fmla="*/ 17 w 41"/>
                  <a:gd name="T3" fmla="*/ 0 h 18"/>
                  <a:gd name="T4" fmla="*/ 29 w 41"/>
                  <a:gd name="T5" fmla="*/ 0 h 18"/>
                  <a:gd name="T6" fmla="*/ 41 w 41"/>
                  <a:gd name="T7" fmla="*/ 18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18">
                    <a:moveTo>
                      <a:pt x="0" y="0"/>
                    </a:moveTo>
                    <a:lnTo>
                      <a:pt x="17" y="0"/>
                    </a:lnTo>
                    <a:lnTo>
                      <a:pt x="29" y="0"/>
                    </a:lnTo>
                    <a:lnTo>
                      <a:pt x="41"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28" name="Freeform 1122">
                <a:extLst>
                  <a:ext uri="{FF2B5EF4-FFF2-40B4-BE49-F238E27FC236}">
                    <a16:creationId xmlns:a16="http://schemas.microsoft.com/office/drawing/2014/main" id="{5B909192-23A1-885A-5DB9-7CD9CD13EBDF}"/>
                  </a:ext>
                </a:extLst>
              </p:cNvPr>
              <p:cNvSpPr>
                <a:spLocks/>
              </p:cNvSpPr>
              <p:nvPr/>
            </p:nvSpPr>
            <p:spPr bwMode="auto">
              <a:xfrm>
                <a:off x="2781" y="2399"/>
                <a:ext cx="48" cy="1"/>
              </a:xfrm>
              <a:custGeom>
                <a:avLst/>
                <a:gdLst>
                  <a:gd name="T0" fmla="*/ 48 w 48"/>
                  <a:gd name="T1" fmla="*/ 0 h 1"/>
                  <a:gd name="T2" fmla="*/ 42 w 48"/>
                  <a:gd name="T3" fmla="*/ 0 h 1"/>
                  <a:gd name="T4" fmla="*/ 24 w 48"/>
                  <a:gd name="T5" fmla="*/ 0 h 1"/>
                  <a:gd name="T6" fmla="*/ 12 w 48"/>
                  <a:gd name="T7" fmla="*/ 0 h 1"/>
                  <a:gd name="T8" fmla="*/ 0 w 48"/>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
                    <a:moveTo>
                      <a:pt x="48" y="0"/>
                    </a:moveTo>
                    <a:lnTo>
                      <a:pt x="42" y="0"/>
                    </a:lnTo>
                    <a:lnTo>
                      <a:pt x="24" y="0"/>
                    </a:lnTo>
                    <a:lnTo>
                      <a:pt x="12" y="0"/>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29" name="Freeform 1123">
                <a:extLst>
                  <a:ext uri="{FF2B5EF4-FFF2-40B4-BE49-F238E27FC236}">
                    <a16:creationId xmlns:a16="http://schemas.microsoft.com/office/drawing/2014/main" id="{9B8F517A-11CC-CA1C-9F9C-7408C352A391}"/>
                  </a:ext>
                </a:extLst>
              </p:cNvPr>
              <p:cNvSpPr>
                <a:spLocks/>
              </p:cNvSpPr>
              <p:nvPr/>
            </p:nvSpPr>
            <p:spPr bwMode="auto">
              <a:xfrm>
                <a:off x="2769" y="2453"/>
                <a:ext cx="60" cy="78"/>
              </a:xfrm>
              <a:custGeom>
                <a:avLst/>
                <a:gdLst>
                  <a:gd name="T0" fmla="*/ 0 w 60"/>
                  <a:gd name="T1" fmla="*/ 12 h 78"/>
                  <a:gd name="T2" fmla="*/ 12 w 60"/>
                  <a:gd name="T3" fmla="*/ 6 h 78"/>
                  <a:gd name="T4" fmla="*/ 24 w 60"/>
                  <a:gd name="T5" fmla="*/ 0 h 78"/>
                  <a:gd name="T6" fmla="*/ 48 w 60"/>
                  <a:gd name="T7" fmla="*/ 0 h 78"/>
                  <a:gd name="T8" fmla="*/ 60 w 60"/>
                  <a:gd name="T9" fmla="*/ 12 h 78"/>
                  <a:gd name="T10" fmla="*/ 60 w 60"/>
                  <a:gd name="T11" fmla="*/ 24 h 78"/>
                  <a:gd name="T12" fmla="*/ 54 w 60"/>
                  <a:gd name="T13" fmla="*/ 48 h 78"/>
                  <a:gd name="T14" fmla="*/ 48 w 60"/>
                  <a:gd name="T15" fmla="*/ 60 h 78"/>
                  <a:gd name="T16" fmla="*/ 42 w 60"/>
                  <a:gd name="T17" fmla="*/ 72 h 78"/>
                  <a:gd name="T18" fmla="*/ 60 w 60"/>
                  <a:gd name="T19" fmla="*/ 78 h 78"/>
                  <a:gd name="T20" fmla="*/ 60 w 60"/>
                  <a:gd name="T21" fmla="*/ 78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 h="78">
                    <a:moveTo>
                      <a:pt x="0" y="12"/>
                    </a:moveTo>
                    <a:lnTo>
                      <a:pt x="12" y="6"/>
                    </a:lnTo>
                    <a:lnTo>
                      <a:pt x="24" y="0"/>
                    </a:lnTo>
                    <a:lnTo>
                      <a:pt x="48" y="0"/>
                    </a:lnTo>
                    <a:lnTo>
                      <a:pt x="60" y="12"/>
                    </a:lnTo>
                    <a:lnTo>
                      <a:pt x="60" y="24"/>
                    </a:lnTo>
                    <a:lnTo>
                      <a:pt x="54" y="48"/>
                    </a:lnTo>
                    <a:lnTo>
                      <a:pt x="48" y="60"/>
                    </a:lnTo>
                    <a:lnTo>
                      <a:pt x="42" y="72"/>
                    </a:lnTo>
                    <a:lnTo>
                      <a:pt x="60" y="7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30" name="Freeform 1124">
                <a:extLst>
                  <a:ext uri="{FF2B5EF4-FFF2-40B4-BE49-F238E27FC236}">
                    <a16:creationId xmlns:a16="http://schemas.microsoft.com/office/drawing/2014/main" id="{AD444C81-855D-0A82-A2D4-1FB5E75200BC}"/>
                  </a:ext>
                </a:extLst>
              </p:cNvPr>
              <p:cNvSpPr>
                <a:spLocks/>
              </p:cNvSpPr>
              <p:nvPr/>
            </p:nvSpPr>
            <p:spPr bwMode="auto">
              <a:xfrm>
                <a:off x="2882" y="2465"/>
                <a:ext cx="42" cy="12"/>
              </a:xfrm>
              <a:custGeom>
                <a:avLst/>
                <a:gdLst>
                  <a:gd name="T0" fmla="*/ 0 w 42"/>
                  <a:gd name="T1" fmla="*/ 12 h 12"/>
                  <a:gd name="T2" fmla="*/ 6 w 42"/>
                  <a:gd name="T3" fmla="*/ 6 h 12"/>
                  <a:gd name="T4" fmla="*/ 18 w 42"/>
                  <a:gd name="T5" fmla="*/ 6 h 12"/>
                  <a:gd name="T6" fmla="*/ 30 w 42"/>
                  <a:gd name="T7" fmla="*/ 0 h 12"/>
                  <a:gd name="T8" fmla="*/ 42 w 42"/>
                  <a:gd name="T9" fmla="*/ 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2">
                    <a:moveTo>
                      <a:pt x="0" y="12"/>
                    </a:moveTo>
                    <a:lnTo>
                      <a:pt x="6" y="6"/>
                    </a:lnTo>
                    <a:lnTo>
                      <a:pt x="18" y="6"/>
                    </a:lnTo>
                    <a:lnTo>
                      <a:pt x="30" y="0"/>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31" name="Freeform 1125">
                <a:extLst>
                  <a:ext uri="{FF2B5EF4-FFF2-40B4-BE49-F238E27FC236}">
                    <a16:creationId xmlns:a16="http://schemas.microsoft.com/office/drawing/2014/main" id="{3E8D76DD-A25D-9F4A-990A-A2DEF66E2380}"/>
                  </a:ext>
                </a:extLst>
              </p:cNvPr>
              <p:cNvSpPr>
                <a:spLocks/>
              </p:cNvSpPr>
              <p:nvPr/>
            </p:nvSpPr>
            <p:spPr bwMode="auto">
              <a:xfrm>
                <a:off x="2811" y="2573"/>
                <a:ext cx="71" cy="1"/>
              </a:xfrm>
              <a:custGeom>
                <a:avLst/>
                <a:gdLst>
                  <a:gd name="T0" fmla="*/ 0 w 71"/>
                  <a:gd name="T1" fmla="*/ 0 h 1"/>
                  <a:gd name="T2" fmla="*/ 12 w 71"/>
                  <a:gd name="T3" fmla="*/ 0 h 1"/>
                  <a:gd name="T4" fmla="*/ 30 w 71"/>
                  <a:gd name="T5" fmla="*/ 0 h 1"/>
                  <a:gd name="T6" fmla="*/ 54 w 71"/>
                  <a:gd name="T7" fmla="*/ 0 h 1"/>
                  <a:gd name="T8" fmla="*/ 71 w 7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1">
                    <a:moveTo>
                      <a:pt x="0" y="0"/>
                    </a:moveTo>
                    <a:lnTo>
                      <a:pt x="12" y="0"/>
                    </a:lnTo>
                    <a:lnTo>
                      <a:pt x="30" y="0"/>
                    </a:lnTo>
                    <a:lnTo>
                      <a:pt x="54" y="0"/>
                    </a:lnTo>
                    <a:lnTo>
                      <a:pt x="71"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32" name="Freeform 1126">
                <a:extLst>
                  <a:ext uri="{FF2B5EF4-FFF2-40B4-BE49-F238E27FC236}">
                    <a16:creationId xmlns:a16="http://schemas.microsoft.com/office/drawing/2014/main" id="{82654F67-2E2A-98A7-69B0-5B1E4124A1A0}"/>
                  </a:ext>
                </a:extLst>
              </p:cNvPr>
              <p:cNvSpPr>
                <a:spLocks/>
              </p:cNvSpPr>
              <p:nvPr/>
            </p:nvSpPr>
            <p:spPr bwMode="auto">
              <a:xfrm>
                <a:off x="2733" y="2219"/>
                <a:ext cx="317" cy="198"/>
              </a:xfrm>
              <a:custGeom>
                <a:avLst/>
                <a:gdLst>
                  <a:gd name="T0" fmla="*/ 317 w 317"/>
                  <a:gd name="T1" fmla="*/ 42 h 198"/>
                  <a:gd name="T2" fmla="*/ 299 w 317"/>
                  <a:gd name="T3" fmla="*/ 30 h 198"/>
                  <a:gd name="T4" fmla="*/ 269 w 317"/>
                  <a:gd name="T5" fmla="*/ 24 h 198"/>
                  <a:gd name="T6" fmla="*/ 197 w 317"/>
                  <a:gd name="T7" fmla="*/ 0 h 198"/>
                  <a:gd name="T8" fmla="*/ 120 w 317"/>
                  <a:gd name="T9" fmla="*/ 0 h 198"/>
                  <a:gd name="T10" fmla="*/ 78 w 317"/>
                  <a:gd name="T11" fmla="*/ 6 h 198"/>
                  <a:gd name="T12" fmla="*/ 42 w 317"/>
                  <a:gd name="T13" fmla="*/ 24 h 198"/>
                  <a:gd name="T14" fmla="*/ 18 w 317"/>
                  <a:gd name="T15" fmla="*/ 48 h 198"/>
                  <a:gd name="T16" fmla="*/ 6 w 317"/>
                  <a:gd name="T17" fmla="*/ 72 h 198"/>
                  <a:gd name="T18" fmla="*/ 0 w 317"/>
                  <a:gd name="T19" fmla="*/ 102 h 198"/>
                  <a:gd name="T20" fmla="*/ 6 w 317"/>
                  <a:gd name="T21" fmla="*/ 132 h 198"/>
                  <a:gd name="T22" fmla="*/ 24 w 317"/>
                  <a:gd name="T23" fmla="*/ 180 h 198"/>
                  <a:gd name="T24" fmla="*/ 36 w 317"/>
                  <a:gd name="T25" fmla="*/ 192 h 198"/>
                  <a:gd name="T26" fmla="*/ 36 w 317"/>
                  <a:gd name="T27" fmla="*/ 198 h 198"/>
                  <a:gd name="T28" fmla="*/ 48 w 317"/>
                  <a:gd name="T29" fmla="*/ 192 h 198"/>
                  <a:gd name="T30" fmla="*/ 66 w 317"/>
                  <a:gd name="T31" fmla="*/ 174 h 198"/>
                  <a:gd name="T32" fmla="*/ 96 w 317"/>
                  <a:gd name="T33" fmla="*/ 162 h 198"/>
                  <a:gd name="T34" fmla="*/ 120 w 317"/>
                  <a:gd name="T35" fmla="*/ 162 h 198"/>
                  <a:gd name="T36" fmla="*/ 167 w 317"/>
                  <a:gd name="T37" fmla="*/ 180 h 198"/>
                  <a:gd name="T38" fmla="*/ 185 w 317"/>
                  <a:gd name="T39" fmla="*/ 192 h 198"/>
                  <a:gd name="T40" fmla="*/ 209 w 317"/>
                  <a:gd name="T41" fmla="*/ 192 h 198"/>
                  <a:gd name="T42" fmla="*/ 227 w 317"/>
                  <a:gd name="T43" fmla="*/ 180 h 198"/>
                  <a:gd name="T44" fmla="*/ 257 w 317"/>
                  <a:gd name="T45" fmla="*/ 168 h 198"/>
                  <a:gd name="T46" fmla="*/ 287 w 317"/>
                  <a:gd name="T47" fmla="*/ 162 h 198"/>
                  <a:gd name="T48" fmla="*/ 299 w 317"/>
                  <a:gd name="T49" fmla="*/ 156 h 198"/>
                  <a:gd name="T50" fmla="*/ 305 w 317"/>
                  <a:gd name="T51" fmla="*/ 150 h 198"/>
                  <a:gd name="T52" fmla="*/ 311 w 317"/>
                  <a:gd name="T53" fmla="*/ 132 h 198"/>
                  <a:gd name="T54" fmla="*/ 311 w 317"/>
                  <a:gd name="T55" fmla="*/ 96 h 198"/>
                  <a:gd name="T56" fmla="*/ 317 w 317"/>
                  <a:gd name="T57" fmla="*/ 60 h 198"/>
                  <a:gd name="T58" fmla="*/ 317 w 317"/>
                  <a:gd name="T59" fmla="*/ 48 h 198"/>
                  <a:gd name="T60" fmla="*/ 317 w 317"/>
                  <a:gd name="T61" fmla="*/ 42 h 198"/>
                  <a:gd name="T62" fmla="*/ 317 w 317"/>
                  <a:gd name="T63" fmla="*/ 42 h 1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17" h="198">
                    <a:moveTo>
                      <a:pt x="317" y="42"/>
                    </a:moveTo>
                    <a:lnTo>
                      <a:pt x="299" y="30"/>
                    </a:lnTo>
                    <a:lnTo>
                      <a:pt x="269" y="24"/>
                    </a:lnTo>
                    <a:lnTo>
                      <a:pt x="197" y="0"/>
                    </a:lnTo>
                    <a:lnTo>
                      <a:pt x="120" y="0"/>
                    </a:lnTo>
                    <a:lnTo>
                      <a:pt x="78" y="6"/>
                    </a:lnTo>
                    <a:lnTo>
                      <a:pt x="42" y="24"/>
                    </a:lnTo>
                    <a:lnTo>
                      <a:pt x="18" y="48"/>
                    </a:lnTo>
                    <a:lnTo>
                      <a:pt x="6" y="72"/>
                    </a:lnTo>
                    <a:lnTo>
                      <a:pt x="0" y="102"/>
                    </a:lnTo>
                    <a:lnTo>
                      <a:pt x="6" y="132"/>
                    </a:lnTo>
                    <a:lnTo>
                      <a:pt x="24" y="180"/>
                    </a:lnTo>
                    <a:lnTo>
                      <a:pt x="36" y="192"/>
                    </a:lnTo>
                    <a:lnTo>
                      <a:pt x="36" y="198"/>
                    </a:lnTo>
                    <a:lnTo>
                      <a:pt x="48" y="192"/>
                    </a:lnTo>
                    <a:lnTo>
                      <a:pt x="66" y="174"/>
                    </a:lnTo>
                    <a:lnTo>
                      <a:pt x="96" y="162"/>
                    </a:lnTo>
                    <a:lnTo>
                      <a:pt x="120" y="162"/>
                    </a:lnTo>
                    <a:lnTo>
                      <a:pt x="167" y="180"/>
                    </a:lnTo>
                    <a:lnTo>
                      <a:pt x="185" y="192"/>
                    </a:lnTo>
                    <a:lnTo>
                      <a:pt x="209" y="192"/>
                    </a:lnTo>
                    <a:lnTo>
                      <a:pt x="227" y="180"/>
                    </a:lnTo>
                    <a:lnTo>
                      <a:pt x="257" y="168"/>
                    </a:lnTo>
                    <a:lnTo>
                      <a:pt x="287" y="162"/>
                    </a:lnTo>
                    <a:lnTo>
                      <a:pt x="299" y="156"/>
                    </a:lnTo>
                    <a:lnTo>
                      <a:pt x="305" y="150"/>
                    </a:lnTo>
                    <a:lnTo>
                      <a:pt x="311" y="132"/>
                    </a:lnTo>
                    <a:lnTo>
                      <a:pt x="311" y="96"/>
                    </a:lnTo>
                    <a:lnTo>
                      <a:pt x="317" y="60"/>
                    </a:lnTo>
                    <a:lnTo>
                      <a:pt x="317" y="48"/>
                    </a:lnTo>
                    <a:lnTo>
                      <a:pt x="317" y="4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333" name="Freeform 1127">
                <a:extLst>
                  <a:ext uri="{FF2B5EF4-FFF2-40B4-BE49-F238E27FC236}">
                    <a16:creationId xmlns:a16="http://schemas.microsoft.com/office/drawing/2014/main" id="{66A38230-DCF6-4CA5-0584-CD59BBB5F200}"/>
                  </a:ext>
                </a:extLst>
              </p:cNvPr>
              <p:cNvSpPr>
                <a:spLocks/>
              </p:cNvSpPr>
              <p:nvPr/>
            </p:nvSpPr>
            <p:spPr bwMode="auto">
              <a:xfrm>
                <a:off x="2661" y="2609"/>
                <a:ext cx="42" cy="1"/>
              </a:xfrm>
              <a:custGeom>
                <a:avLst/>
                <a:gdLst>
                  <a:gd name="T0" fmla="*/ 0 w 42"/>
                  <a:gd name="T1" fmla="*/ 0 h 1"/>
                  <a:gd name="T2" fmla="*/ 6 w 42"/>
                  <a:gd name="T3" fmla="*/ 0 h 1"/>
                  <a:gd name="T4" fmla="*/ 18 w 42"/>
                  <a:gd name="T5" fmla="*/ 0 h 1"/>
                  <a:gd name="T6" fmla="*/ 36 w 42"/>
                  <a:gd name="T7" fmla="*/ 0 h 1"/>
                  <a:gd name="T8" fmla="*/ 42 w 4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
                    <a:moveTo>
                      <a:pt x="0" y="0"/>
                    </a:moveTo>
                    <a:lnTo>
                      <a:pt x="6" y="0"/>
                    </a:lnTo>
                    <a:lnTo>
                      <a:pt x="18" y="0"/>
                    </a:lnTo>
                    <a:lnTo>
                      <a:pt x="36" y="0"/>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34" name="Freeform 1128">
                <a:extLst>
                  <a:ext uri="{FF2B5EF4-FFF2-40B4-BE49-F238E27FC236}">
                    <a16:creationId xmlns:a16="http://schemas.microsoft.com/office/drawing/2014/main" id="{7B48D63D-1A32-9E72-DDD3-302BEB0C5EEA}"/>
                  </a:ext>
                </a:extLst>
              </p:cNvPr>
              <p:cNvSpPr>
                <a:spLocks/>
              </p:cNvSpPr>
              <p:nvPr/>
            </p:nvSpPr>
            <p:spPr bwMode="auto">
              <a:xfrm>
                <a:off x="2697" y="2471"/>
                <a:ext cx="30" cy="36"/>
              </a:xfrm>
              <a:custGeom>
                <a:avLst/>
                <a:gdLst>
                  <a:gd name="T0" fmla="*/ 30 w 30"/>
                  <a:gd name="T1" fmla="*/ 18 h 36"/>
                  <a:gd name="T2" fmla="*/ 30 w 30"/>
                  <a:gd name="T3" fmla="*/ 30 h 36"/>
                  <a:gd name="T4" fmla="*/ 18 w 30"/>
                  <a:gd name="T5" fmla="*/ 36 h 36"/>
                  <a:gd name="T6" fmla="*/ 6 w 30"/>
                  <a:gd name="T7" fmla="*/ 30 h 36"/>
                  <a:gd name="T8" fmla="*/ 0 w 30"/>
                  <a:gd name="T9" fmla="*/ 18 h 36"/>
                  <a:gd name="T10" fmla="*/ 6 w 30"/>
                  <a:gd name="T11" fmla="*/ 6 h 36"/>
                  <a:gd name="T12" fmla="*/ 18 w 30"/>
                  <a:gd name="T13" fmla="*/ 0 h 36"/>
                  <a:gd name="T14" fmla="*/ 30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30" y="30"/>
                    </a:lnTo>
                    <a:lnTo>
                      <a:pt x="18" y="36"/>
                    </a:lnTo>
                    <a:lnTo>
                      <a:pt x="6" y="30"/>
                    </a:lnTo>
                    <a:lnTo>
                      <a:pt x="0" y="18"/>
                    </a:lnTo>
                    <a:lnTo>
                      <a:pt x="6" y="6"/>
                    </a:lnTo>
                    <a:lnTo>
                      <a:pt x="18" y="0"/>
                    </a:lnTo>
                    <a:lnTo>
                      <a:pt x="30"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53335" name="Freeform 1129">
                <a:extLst>
                  <a:ext uri="{FF2B5EF4-FFF2-40B4-BE49-F238E27FC236}">
                    <a16:creationId xmlns:a16="http://schemas.microsoft.com/office/drawing/2014/main" id="{4A0EDA30-527D-9458-FF58-8BA43A761072}"/>
                  </a:ext>
                </a:extLst>
              </p:cNvPr>
              <p:cNvSpPr>
                <a:spLocks/>
              </p:cNvSpPr>
              <p:nvPr/>
            </p:nvSpPr>
            <p:spPr bwMode="auto">
              <a:xfrm>
                <a:off x="2620" y="2465"/>
                <a:ext cx="29" cy="36"/>
              </a:xfrm>
              <a:custGeom>
                <a:avLst/>
                <a:gdLst>
                  <a:gd name="T0" fmla="*/ 29 w 29"/>
                  <a:gd name="T1" fmla="*/ 24 h 36"/>
                  <a:gd name="T2" fmla="*/ 29 w 29"/>
                  <a:gd name="T3" fmla="*/ 36 h 36"/>
                  <a:gd name="T4" fmla="*/ 18 w 29"/>
                  <a:gd name="T5" fmla="*/ 36 h 36"/>
                  <a:gd name="T6" fmla="*/ 6 w 29"/>
                  <a:gd name="T7" fmla="*/ 36 h 36"/>
                  <a:gd name="T8" fmla="*/ 0 w 29"/>
                  <a:gd name="T9" fmla="*/ 24 h 36"/>
                  <a:gd name="T10" fmla="*/ 6 w 29"/>
                  <a:gd name="T11" fmla="*/ 6 h 36"/>
                  <a:gd name="T12" fmla="*/ 18 w 29"/>
                  <a:gd name="T13" fmla="*/ 0 h 36"/>
                  <a:gd name="T14" fmla="*/ 29 w 29"/>
                  <a:gd name="T15" fmla="*/ 6 h 36"/>
                  <a:gd name="T16" fmla="*/ 29 w 29"/>
                  <a:gd name="T17" fmla="*/ 24 h 36"/>
                  <a:gd name="T18" fmla="*/ 29 w 29"/>
                  <a:gd name="T19" fmla="*/ 24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 h="36">
                    <a:moveTo>
                      <a:pt x="29" y="24"/>
                    </a:moveTo>
                    <a:lnTo>
                      <a:pt x="29" y="36"/>
                    </a:lnTo>
                    <a:lnTo>
                      <a:pt x="18" y="36"/>
                    </a:lnTo>
                    <a:lnTo>
                      <a:pt x="6" y="36"/>
                    </a:lnTo>
                    <a:lnTo>
                      <a:pt x="0" y="24"/>
                    </a:lnTo>
                    <a:lnTo>
                      <a:pt x="6" y="6"/>
                    </a:lnTo>
                    <a:lnTo>
                      <a:pt x="18" y="0"/>
                    </a:lnTo>
                    <a:lnTo>
                      <a:pt x="29" y="6"/>
                    </a:lnTo>
                    <a:lnTo>
                      <a:pt x="29" y="24"/>
                    </a:lnTo>
                    <a:close/>
                  </a:path>
                </a:pathLst>
              </a:custGeom>
              <a:solidFill>
                <a:srgbClr val="000000"/>
              </a:solidFill>
              <a:ln w="9525">
                <a:solidFill>
                  <a:srgbClr val="000000"/>
                </a:solidFill>
                <a:round/>
                <a:headEnd/>
                <a:tailEnd/>
              </a:ln>
            </p:spPr>
            <p:txBody>
              <a:bodyPr/>
              <a:lstStyle/>
              <a:p>
                <a:endParaRPr lang="ja-JP" altLang="en-US"/>
              </a:p>
            </p:txBody>
          </p:sp>
          <p:sp>
            <p:nvSpPr>
              <p:cNvPr id="53336" name="Freeform 1130">
                <a:extLst>
                  <a:ext uri="{FF2B5EF4-FFF2-40B4-BE49-F238E27FC236}">
                    <a16:creationId xmlns:a16="http://schemas.microsoft.com/office/drawing/2014/main" id="{4BF51D04-6B33-23F1-426F-28A371A3A0F9}"/>
                  </a:ext>
                </a:extLst>
              </p:cNvPr>
              <p:cNvSpPr>
                <a:spLocks/>
              </p:cNvSpPr>
              <p:nvPr/>
            </p:nvSpPr>
            <p:spPr bwMode="auto">
              <a:xfrm>
                <a:off x="2942" y="2387"/>
                <a:ext cx="281" cy="300"/>
              </a:xfrm>
              <a:custGeom>
                <a:avLst/>
                <a:gdLst>
                  <a:gd name="T0" fmla="*/ 12 w 281"/>
                  <a:gd name="T1" fmla="*/ 66 h 300"/>
                  <a:gd name="T2" fmla="*/ 12 w 281"/>
                  <a:gd name="T3" fmla="*/ 72 h 300"/>
                  <a:gd name="T4" fmla="*/ 6 w 281"/>
                  <a:gd name="T5" fmla="*/ 90 h 300"/>
                  <a:gd name="T6" fmla="*/ 6 w 281"/>
                  <a:gd name="T7" fmla="*/ 120 h 300"/>
                  <a:gd name="T8" fmla="*/ 0 w 281"/>
                  <a:gd name="T9" fmla="*/ 150 h 300"/>
                  <a:gd name="T10" fmla="*/ 12 w 281"/>
                  <a:gd name="T11" fmla="*/ 222 h 300"/>
                  <a:gd name="T12" fmla="*/ 24 w 281"/>
                  <a:gd name="T13" fmla="*/ 246 h 300"/>
                  <a:gd name="T14" fmla="*/ 42 w 281"/>
                  <a:gd name="T15" fmla="*/ 270 h 300"/>
                  <a:gd name="T16" fmla="*/ 102 w 281"/>
                  <a:gd name="T17" fmla="*/ 294 h 300"/>
                  <a:gd name="T18" fmla="*/ 168 w 281"/>
                  <a:gd name="T19" fmla="*/ 300 h 300"/>
                  <a:gd name="T20" fmla="*/ 227 w 281"/>
                  <a:gd name="T21" fmla="*/ 282 h 300"/>
                  <a:gd name="T22" fmla="*/ 251 w 281"/>
                  <a:gd name="T23" fmla="*/ 264 h 300"/>
                  <a:gd name="T24" fmla="*/ 269 w 281"/>
                  <a:gd name="T25" fmla="*/ 234 h 300"/>
                  <a:gd name="T26" fmla="*/ 281 w 281"/>
                  <a:gd name="T27" fmla="*/ 210 h 300"/>
                  <a:gd name="T28" fmla="*/ 281 w 281"/>
                  <a:gd name="T29" fmla="*/ 174 h 300"/>
                  <a:gd name="T30" fmla="*/ 281 w 281"/>
                  <a:gd name="T31" fmla="*/ 96 h 300"/>
                  <a:gd name="T32" fmla="*/ 269 w 281"/>
                  <a:gd name="T33" fmla="*/ 60 h 300"/>
                  <a:gd name="T34" fmla="*/ 269 w 281"/>
                  <a:gd name="T35" fmla="*/ 30 h 300"/>
                  <a:gd name="T36" fmla="*/ 263 w 281"/>
                  <a:gd name="T37" fmla="*/ 6 h 300"/>
                  <a:gd name="T38" fmla="*/ 263 w 281"/>
                  <a:gd name="T39" fmla="*/ 0 h 300"/>
                  <a:gd name="T40" fmla="*/ 251 w 281"/>
                  <a:gd name="T41" fmla="*/ 0 h 300"/>
                  <a:gd name="T42" fmla="*/ 227 w 281"/>
                  <a:gd name="T43" fmla="*/ 0 h 300"/>
                  <a:gd name="T44" fmla="*/ 191 w 281"/>
                  <a:gd name="T45" fmla="*/ 0 h 300"/>
                  <a:gd name="T46" fmla="*/ 144 w 281"/>
                  <a:gd name="T47" fmla="*/ 0 h 300"/>
                  <a:gd name="T48" fmla="*/ 102 w 281"/>
                  <a:gd name="T49" fmla="*/ 12 h 300"/>
                  <a:gd name="T50" fmla="*/ 60 w 281"/>
                  <a:gd name="T51" fmla="*/ 24 h 300"/>
                  <a:gd name="T52" fmla="*/ 30 w 281"/>
                  <a:gd name="T53" fmla="*/ 42 h 300"/>
                  <a:gd name="T54" fmla="*/ 12 w 281"/>
                  <a:gd name="T55" fmla="*/ 66 h 300"/>
                  <a:gd name="T56" fmla="*/ 12 w 281"/>
                  <a:gd name="T57" fmla="*/ 66 h 3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1" h="300">
                    <a:moveTo>
                      <a:pt x="12" y="66"/>
                    </a:moveTo>
                    <a:lnTo>
                      <a:pt x="12" y="72"/>
                    </a:lnTo>
                    <a:lnTo>
                      <a:pt x="6" y="90"/>
                    </a:lnTo>
                    <a:lnTo>
                      <a:pt x="6" y="120"/>
                    </a:lnTo>
                    <a:lnTo>
                      <a:pt x="0" y="150"/>
                    </a:lnTo>
                    <a:lnTo>
                      <a:pt x="12" y="222"/>
                    </a:lnTo>
                    <a:lnTo>
                      <a:pt x="24" y="246"/>
                    </a:lnTo>
                    <a:lnTo>
                      <a:pt x="42" y="270"/>
                    </a:lnTo>
                    <a:lnTo>
                      <a:pt x="102" y="294"/>
                    </a:lnTo>
                    <a:lnTo>
                      <a:pt x="168" y="300"/>
                    </a:lnTo>
                    <a:lnTo>
                      <a:pt x="227" y="282"/>
                    </a:lnTo>
                    <a:lnTo>
                      <a:pt x="251" y="264"/>
                    </a:lnTo>
                    <a:lnTo>
                      <a:pt x="269" y="234"/>
                    </a:lnTo>
                    <a:lnTo>
                      <a:pt x="281" y="210"/>
                    </a:lnTo>
                    <a:lnTo>
                      <a:pt x="281" y="174"/>
                    </a:lnTo>
                    <a:lnTo>
                      <a:pt x="281" y="96"/>
                    </a:lnTo>
                    <a:lnTo>
                      <a:pt x="269" y="60"/>
                    </a:lnTo>
                    <a:lnTo>
                      <a:pt x="269" y="30"/>
                    </a:lnTo>
                    <a:lnTo>
                      <a:pt x="263" y="6"/>
                    </a:lnTo>
                    <a:lnTo>
                      <a:pt x="263" y="0"/>
                    </a:lnTo>
                    <a:lnTo>
                      <a:pt x="251" y="0"/>
                    </a:lnTo>
                    <a:lnTo>
                      <a:pt x="227" y="0"/>
                    </a:lnTo>
                    <a:lnTo>
                      <a:pt x="191" y="0"/>
                    </a:lnTo>
                    <a:lnTo>
                      <a:pt x="144" y="0"/>
                    </a:lnTo>
                    <a:lnTo>
                      <a:pt x="102" y="12"/>
                    </a:lnTo>
                    <a:lnTo>
                      <a:pt x="60" y="24"/>
                    </a:lnTo>
                    <a:lnTo>
                      <a:pt x="30" y="42"/>
                    </a:lnTo>
                    <a:lnTo>
                      <a:pt x="12" y="66"/>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53337" name="Freeform 1131">
                <a:extLst>
                  <a:ext uri="{FF2B5EF4-FFF2-40B4-BE49-F238E27FC236}">
                    <a16:creationId xmlns:a16="http://schemas.microsoft.com/office/drawing/2014/main" id="{2476380F-FAE5-EB43-CA0C-A73450B0066E}"/>
                  </a:ext>
                </a:extLst>
              </p:cNvPr>
              <p:cNvSpPr>
                <a:spLocks/>
              </p:cNvSpPr>
              <p:nvPr/>
            </p:nvSpPr>
            <p:spPr bwMode="auto">
              <a:xfrm>
                <a:off x="3104" y="2405"/>
                <a:ext cx="239" cy="294"/>
              </a:xfrm>
              <a:custGeom>
                <a:avLst/>
                <a:gdLst>
                  <a:gd name="T0" fmla="*/ 6 w 239"/>
                  <a:gd name="T1" fmla="*/ 30 h 294"/>
                  <a:gd name="T2" fmla="*/ 0 w 239"/>
                  <a:gd name="T3" fmla="*/ 54 h 294"/>
                  <a:gd name="T4" fmla="*/ 6 w 239"/>
                  <a:gd name="T5" fmla="*/ 84 h 294"/>
                  <a:gd name="T6" fmla="*/ 6 w 239"/>
                  <a:gd name="T7" fmla="*/ 114 h 294"/>
                  <a:gd name="T8" fmla="*/ 6 w 239"/>
                  <a:gd name="T9" fmla="*/ 132 h 294"/>
                  <a:gd name="T10" fmla="*/ 12 w 239"/>
                  <a:gd name="T11" fmla="*/ 168 h 294"/>
                  <a:gd name="T12" fmla="*/ 17 w 239"/>
                  <a:gd name="T13" fmla="*/ 216 h 294"/>
                  <a:gd name="T14" fmla="*/ 29 w 239"/>
                  <a:gd name="T15" fmla="*/ 258 h 294"/>
                  <a:gd name="T16" fmla="*/ 41 w 239"/>
                  <a:gd name="T17" fmla="*/ 276 h 294"/>
                  <a:gd name="T18" fmla="*/ 53 w 239"/>
                  <a:gd name="T19" fmla="*/ 282 h 294"/>
                  <a:gd name="T20" fmla="*/ 83 w 239"/>
                  <a:gd name="T21" fmla="*/ 294 h 294"/>
                  <a:gd name="T22" fmla="*/ 131 w 239"/>
                  <a:gd name="T23" fmla="*/ 294 h 294"/>
                  <a:gd name="T24" fmla="*/ 179 w 239"/>
                  <a:gd name="T25" fmla="*/ 294 h 294"/>
                  <a:gd name="T26" fmla="*/ 221 w 239"/>
                  <a:gd name="T27" fmla="*/ 276 h 294"/>
                  <a:gd name="T28" fmla="*/ 233 w 239"/>
                  <a:gd name="T29" fmla="*/ 258 h 294"/>
                  <a:gd name="T30" fmla="*/ 239 w 239"/>
                  <a:gd name="T31" fmla="*/ 222 h 294"/>
                  <a:gd name="T32" fmla="*/ 233 w 239"/>
                  <a:gd name="T33" fmla="*/ 180 h 294"/>
                  <a:gd name="T34" fmla="*/ 233 w 239"/>
                  <a:gd name="T35" fmla="*/ 126 h 294"/>
                  <a:gd name="T36" fmla="*/ 221 w 239"/>
                  <a:gd name="T37" fmla="*/ 84 h 294"/>
                  <a:gd name="T38" fmla="*/ 215 w 239"/>
                  <a:gd name="T39" fmla="*/ 42 h 294"/>
                  <a:gd name="T40" fmla="*/ 209 w 239"/>
                  <a:gd name="T41" fmla="*/ 12 h 294"/>
                  <a:gd name="T42" fmla="*/ 203 w 239"/>
                  <a:gd name="T43" fmla="*/ 0 h 294"/>
                  <a:gd name="T44" fmla="*/ 191 w 239"/>
                  <a:gd name="T45" fmla="*/ 0 h 294"/>
                  <a:gd name="T46" fmla="*/ 167 w 239"/>
                  <a:gd name="T47" fmla="*/ 0 h 294"/>
                  <a:gd name="T48" fmla="*/ 137 w 239"/>
                  <a:gd name="T49" fmla="*/ 6 h 294"/>
                  <a:gd name="T50" fmla="*/ 101 w 239"/>
                  <a:gd name="T51" fmla="*/ 12 h 294"/>
                  <a:gd name="T52" fmla="*/ 65 w 239"/>
                  <a:gd name="T53" fmla="*/ 18 h 294"/>
                  <a:gd name="T54" fmla="*/ 35 w 239"/>
                  <a:gd name="T55" fmla="*/ 24 h 294"/>
                  <a:gd name="T56" fmla="*/ 12 w 239"/>
                  <a:gd name="T57" fmla="*/ 30 h 294"/>
                  <a:gd name="T58" fmla="*/ 6 w 239"/>
                  <a:gd name="T59" fmla="*/ 30 h 294"/>
                  <a:gd name="T60" fmla="*/ 6 w 239"/>
                  <a:gd name="T61" fmla="*/ 30 h 2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39" h="294">
                    <a:moveTo>
                      <a:pt x="6" y="30"/>
                    </a:moveTo>
                    <a:lnTo>
                      <a:pt x="0" y="54"/>
                    </a:lnTo>
                    <a:lnTo>
                      <a:pt x="6" y="84"/>
                    </a:lnTo>
                    <a:lnTo>
                      <a:pt x="6" y="114"/>
                    </a:lnTo>
                    <a:lnTo>
                      <a:pt x="6" y="132"/>
                    </a:lnTo>
                    <a:lnTo>
                      <a:pt x="12" y="168"/>
                    </a:lnTo>
                    <a:lnTo>
                      <a:pt x="17" y="216"/>
                    </a:lnTo>
                    <a:lnTo>
                      <a:pt x="29" y="258"/>
                    </a:lnTo>
                    <a:lnTo>
                      <a:pt x="41" y="276"/>
                    </a:lnTo>
                    <a:lnTo>
                      <a:pt x="53" y="282"/>
                    </a:lnTo>
                    <a:lnTo>
                      <a:pt x="83" y="294"/>
                    </a:lnTo>
                    <a:lnTo>
                      <a:pt x="131" y="294"/>
                    </a:lnTo>
                    <a:lnTo>
                      <a:pt x="179" y="294"/>
                    </a:lnTo>
                    <a:lnTo>
                      <a:pt x="221" y="276"/>
                    </a:lnTo>
                    <a:lnTo>
                      <a:pt x="233" y="258"/>
                    </a:lnTo>
                    <a:lnTo>
                      <a:pt x="239" y="222"/>
                    </a:lnTo>
                    <a:lnTo>
                      <a:pt x="233" y="180"/>
                    </a:lnTo>
                    <a:lnTo>
                      <a:pt x="233" y="126"/>
                    </a:lnTo>
                    <a:lnTo>
                      <a:pt x="221" y="84"/>
                    </a:lnTo>
                    <a:lnTo>
                      <a:pt x="215" y="42"/>
                    </a:lnTo>
                    <a:lnTo>
                      <a:pt x="209" y="12"/>
                    </a:lnTo>
                    <a:lnTo>
                      <a:pt x="203" y="0"/>
                    </a:lnTo>
                    <a:lnTo>
                      <a:pt x="191" y="0"/>
                    </a:lnTo>
                    <a:lnTo>
                      <a:pt x="167" y="0"/>
                    </a:lnTo>
                    <a:lnTo>
                      <a:pt x="137" y="6"/>
                    </a:lnTo>
                    <a:lnTo>
                      <a:pt x="101" y="12"/>
                    </a:lnTo>
                    <a:lnTo>
                      <a:pt x="65" y="18"/>
                    </a:lnTo>
                    <a:lnTo>
                      <a:pt x="35" y="24"/>
                    </a:lnTo>
                    <a:lnTo>
                      <a:pt x="12" y="30"/>
                    </a:lnTo>
                    <a:lnTo>
                      <a:pt x="6" y="3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38" name="Freeform 1132">
                <a:extLst>
                  <a:ext uri="{FF2B5EF4-FFF2-40B4-BE49-F238E27FC236}">
                    <a16:creationId xmlns:a16="http://schemas.microsoft.com/office/drawing/2014/main" id="{0EE3F906-B188-AAFE-CA10-A26B05BBD1B0}"/>
                  </a:ext>
                </a:extLst>
              </p:cNvPr>
              <p:cNvSpPr>
                <a:spLocks/>
              </p:cNvSpPr>
              <p:nvPr/>
            </p:nvSpPr>
            <p:spPr bwMode="auto">
              <a:xfrm>
                <a:off x="3002" y="2537"/>
                <a:ext cx="6" cy="48"/>
              </a:xfrm>
              <a:custGeom>
                <a:avLst/>
                <a:gdLst>
                  <a:gd name="T0" fmla="*/ 6 w 6"/>
                  <a:gd name="T1" fmla="*/ 0 h 48"/>
                  <a:gd name="T2" fmla="*/ 6 w 6"/>
                  <a:gd name="T3" fmla="*/ 18 h 48"/>
                  <a:gd name="T4" fmla="*/ 0 w 6"/>
                  <a:gd name="T5" fmla="*/ 24 h 48"/>
                  <a:gd name="T6" fmla="*/ 0 w 6"/>
                  <a:gd name="T7" fmla="*/ 36 h 48"/>
                  <a:gd name="T8" fmla="*/ 6 w 6"/>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48">
                    <a:moveTo>
                      <a:pt x="6" y="0"/>
                    </a:moveTo>
                    <a:lnTo>
                      <a:pt x="6" y="18"/>
                    </a:lnTo>
                    <a:lnTo>
                      <a:pt x="0" y="24"/>
                    </a:lnTo>
                    <a:lnTo>
                      <a:pt x="0" y="36"/>
                    </a:lnTo>
                    <a:lnTo>
                      <a:pt x="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39" name="Freeform 1133">
                <a:extLst>
                  <a:ext uri="{FF2B5EF4-FFF2-40B4-BE49-F238E27FC236}">
                    <a16:creationId xmlns:a16="http://schemas.microsoft.com/office/drawing/2014/main" id="{6140C4AD-06EF-1813-2A81-12E65F24DFC0}"/>
                  </a:ext>
                </a:extLst>
              </p:cNvPr>
              <p:cNvSpPr>
                <a:spLocks/>
              </p:cNvSpPr>
              <p:nvPr/>
            </p:nvSpPr>
            <p:spPr bwMode="auto">
              <a:xfrm>
                <a:off x="3014" y="2627"/>
                <a:ext cx="48" cy="6"/>
              </a:xfrm>
              <a:custGeom>
                <a:avLst/>
                <a:gdLst>
                  <a:gd name="T0" fmla="*/ 0 w 48"/>
                  <a:gd name="T1" fmla="*/ 6 h 6"/>
                  <a:gd name="T2" fmla="*/ 6 w 48"/>
                  <a:gd name="T3" fmla="*/ 6 h 6"/>
                  <a:gd name="T4" fmla="*/ 24 w 48"/>
                  <a:gd name="T5" fmla="*/ 0 h 6"/>
                  <a:gd name="T6" fmla="*/ 42 w 48"/>
                  <a:gd name="T7" fmla="*/ 0 h 6"/>
                  <a:gd name="T8" fmla="*/ 48 w 48"/>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6">
                    <a:moveTo>
                      <a:pt x="0" y="6"/>
                    </a:moveTo>
                    <a:lnTo>
                      <a:pt x="6" y="6"/>
                    </a:lnTo>
                    <a:lnTo>
                      <a:pt x="24" y="0"/>
                    </a:lnTo>
                    <a:lnTo>
                      <a:pt x="42" y="0"/>
                    </a:lnTo>
                    <a:lnTo>
                      <a:pt x="4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40" name="Freeform 1134">
                <a:extLst>
                  <a:ext uri="{FF2B5EF4-FFF2-40B4-BE49-F238E27FC236}">
                    <a16:creationId xmlns:a16="http://schemas.microsoft.com/office/drawing/2014/main" id="{9AFBAFA6-1FE0-8D5F-BCBF-4AEEE972B5DB}"/>
                  </a:ext>
                </a:extLst>
              </p:cNvPr>
              <p:cNvSpPr>
                <a:spLocks/>
              </p:cNvSpPr>
              <p:nvPr/>
            </p:nvSpPr>
            <p:spPr bwMode="auto">
              <a:xfrm>
                <a:off x="3056" y="2489"/>
                <a:ext cx="30" cy="36"/>
              </a:xfrm>
              <a:custGeom>
                <a:avLst/>
                <a:gdLst>
                  <a:gd name="T0" fmla="*/ 30 w 30"/>
                  <a:gd name="T1" fmla="*/ 18 h 36"/>
                  <a:gd name="T2" fmla="*/ 24 w 30"/>
                  <a:gd name="T3" fmla="*/ 36 h 36"/>
                  <a:gd name="T4" fmla="*/ 12 w 30"/>
                  <a:gd name="T5" fmla="*/ 36 h 36"/>
                  <a:gd name="T6" fmla="*/ 0 w 30"/>
                  <a:gd name="T7" fmla="*/ 36 h 36"/>
                  <a:gd name="T8" fmla="*/ 0 w 30"/>
                  <a:gd name="T9" fmla="*/ 18 h 36"/>
                  <a:gd name="T10" fmla="*/ 0 w 30"/>
                  <a:gd name="T11" fmla="*/ 6 h 36"/>
                  <a:gd name="T12" fmla="*/ 12 w 30"/>
                  <a:gd name="T13" fmla="*/ 0 h 36"/>
                  <a:gd name="T14" fmla="*/ 24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24" y="36"/>
                    </a:lnTo>
                    <a:lnTo>
                      <a:pt x="12" y="36"/>
                    </a:lnTo>
                    <a:lnTo>
                      <a:pt x="0" y="36"/>
                    </a:lnTo>
                    <a:lnTo>
                      <a:pt x="0" y="18"/>
                    </a:lnTo>
                    <a:lnTo>
                      <a:pt x="0" y="6"/>
                    </a:lnTo>
                    <a:lnTo>
                      <a:pt x="12" y="0"/>
                    </a:lnTo>
                    <a:lnTo>
                      <a:pt x="24"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53341" name="Freeform 1135">
                <a:extLst>
                  <a:ext uri="{FF2B5EF4-FFF2-40B4-BE49-F238E27FC236}">
                    <a16:creationId xmlns:a16="http://schemas.microsoft.com/office/drawing/2014/main" id="{F3F76392-589D-C9C0-39EC-87913933A4AC}"/>
                  </a:ext>
                </a:extLst>
              </p:cNvPr>
              <p:cNvSpPr>
                <a:spLocks/>
              </p:cNvSpPr>
              <p:nvPr/>
            </p:nvSpPr>
            <p:spPr bwMode="auto">
              <a:xfrm>
                <a:off x="2978" y="2489"/>
                <a:ext cx="30" cy="36"/>
              </a:xfrm>
              <a:custGeom>
                <a:avLst/>
                <a:gdLst>
                  <a:gd name="T0" fmla="*/ 30 w 30"/>
                  <a:gd name="T1" fmla="*/ 18 h 36"/>
                  <a:gd name="T2" fmla="*/ 24 w 30"/>
                  <a:gd name="T3" fmla="*/ 30 h 36"/>
                  <a:gd name="T4" fmla="*/ 12 w 30"/>
                  <a:gd name="T5" fmla="*/ 36 h 36"/>
                  <a:gd name="T6" fmla="*/ 6 w 30"/>
                  <a:gd name="T7" fmla="*/ 30 h 36"/>
                  <a:gd name="T8" fmla="*/ 0 w 30"/>
                  <a:gd name="T9" fmla="*/ 18 h 36"/>
                  <a:gd name="T10" fmla="*/ 6 w 30"/>
                  <a:gd name="T11" fmla="*/ 6 h 36"/>
                  <a:gd name="T12" fmla="*/ 12 w 30"/>
                  <a:gd name="T13" fmla="*/ 0 h 36"/>
                  <a:gd name="T14" fmla="*/ 24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24" y="30"/>
                    </a:lnTo>
                    <a:lnTo>
                      <a:pt x="12" y="36"/>
                    </a:lnTo>
                    <a:lnTo>
                      <a:pt x="6" y="30"/>
                    </a:lnTo>
                    <a:lnTo>
                      <a:pt x="0" y="18"/>
                    </a:lnTo>
                    <a:lnTo>
                      <a:pt x="6" y="6"/>
                    </a:lnTo>
                    <a:lnTo>
                      <a:pt x="12" y="0"/>
                    </a:lnTo>
                    <a:lnTo>
                      <a:pt x="24"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53342" name="Freeform 1136">
                <a:extLst>
                  <a:ext uri="{FF2B5EF4-FFF2-40B4-BE49-F238E27FC236}">
                    <a16:creationId xmlns:a16="http://schemas.microsoft.com/office/drawing/2014/main" id="{60C6396C-A45E-0D03-8A8D-09F98C323FF6}"/>
                  </a:ext>
                </a:extLst>
              </p:cNvPr>
              <p:cNvSpPr>
                <a:spLocks/>
              </p:cNvSpPr>
              <p:nvPr/>
            </p:nvSpPr>
            <p:spPr bwMode="auto">
              <a:xfrm>
                <a:off x="2960" y="2255"/>
                <a:ext cx="239" cy="204"/>
              </a:xfrm>
              <a:custGeom>
                <a:avLst/>
                <a:gdLst>
                  <a:gd name="T0" fmla="*/ 239 w 239"/>
                  <a:gd name="T1" fmla="*/ 12 h 204"/>
                  <a:gd name="T2" fmla="*/ 203 w 239"/>
                  <a:gd name="T3" fmla="*/ 6 h 204"/>
                  <a:gd name="T4" fmla="*/ 161 w 239"/>
                  <a:gd name="T5" fmla="*/ 0 h 204"/>
                  <a:gd name="T6" fmla="*/ 108 w 239"/>
                  <a:gd name="T7" fmla="*/ 6 h 204"/>
                  <a:gd name="T8" fmla="*/ 72 w 239"/>
                  <a:gd name="T9" fmla="*/ 18 h 204"/>
                  <a:gd name="T10" fmla="*/ 42 w 239"/>
                  <a:gd name="T11" fmla="*/ 42 h 204"/>
                  <a:gd name="T12" fmla="*/ 18 w 239"/>
                  <a:gd name="T13" fmla="*/ 72 h 204"/>
                  <a:gd name="T14" fmla="*/ 6 w 239"/>
                  <a:gd name="T15" fmla="*/ 102 h 204"/>
                  <a:gd name="T16" fmla="*/ 0 w 239"/>
                  <a:gd name="T17" fmla="*/ 120 h 204"/>
                  <a:gd name="T18" fmla="*/ 6 w 239"/>
                  <a:gd name="T19" fmla="*/ 168 h 204"/>
                  <a:gd name="T20" fmla="*/ 12 w 239"/>
                  <a:gd name="T21" fmla="*/ 192 h 204"/>
                  <a:gd name="T22" fmla="*/ 24 w 239"/>
                  <a:gd name="T23" fmla="*/ 204 h 204"/>
                  <a:gd name="T24" fmla="*/ 36 w 239"/>
                  <a:gd name="T25" fmla="*/ 204 h 204"/>
                  <a:gd name="T26" fmla="*/ 48 w 239"/>
                  <a:gd name="T27" fmla="*/ 204 h 204"/>
                  <a:gd name="T28" fmla="*/ 90 w 239"/>
                  <a:gd name="T29" fmla="*/ 204 h 204"/>
                  <a:gd name="T30" fmla="*/ 126 w 239"/>
                  <a:gd name="T31" fmla="*/ 198 h 204"/>
                  <a:gd name="T32" fmla="*/ 138 w 239"/>
                  <a:gd name="T33" fmla="*/ 192 h 204"/>
                  <a:gd name="T34" fmla="*/ 144 w 239"/>
                  <a:gd name="T35" fmla="*/ 192 h 204"/>
                  <a:gd name="T36" fmla="*/ 239 w 239"/>
                  <a:gd name="T37" fmla="*/ 12 h 20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9" h="204">
                    <a:moveTo>
                      <a:pt x="239" y="12"/>
                    </a:moveTo>
                    <a:lnTo>
                      <a:pt x="203" y="6"/>
                    </a:lnTo>
                    <a:lnTo>
                      <a:pt x="161" y="0"/>
                    </a:lnTo>
                    <a:lnTo>
                      <a:pt x="108" y="6"/>
                    </a:lnTo>
                    <a:lnTo>
                      <a:pt x="72" y="18"/>
                    </a:lnTo>
                    <a:lnTo>
                      <a:pt x="42" y="42"/>
                    </a:lnTo>
                    <a:lnTo>
                      <a:pt x="18" y="72"/>
                    </a:lnTo>
                    <a:lnTo>
                      <a:pt x="6" y="102"/>
                    </a:lnTo>
                    <a:lnTo>
                      <a:pt x="0" y="120"/>
                    </a:lnTo>
                    <a:lnTo>
                      <a:pt x="6" y="168"/>
                    </a:lnTo>
                    <a:lnTo>
                      <a:pt x="12" y="192"/>
                    </a:lnTo>
                    <a:lnTo>
                      <a:pt x="24" y="204"/>
                    </a:lnTo>
                    <a:lnTo>
                      <a:pt x="36" y="204"/>
                    </a:lnTo>
                    <a:lnTo>
                      <a:pt x="48" y="204"/>
                    </a:lnTo>
                    <a:lnTo>
                      <a:pt x="90" y="204"/>
                    </a:lnTo>
                    <a:lnTo>
                      <a:pt x="126" y="198"/>
                    </a:lnTo>
                    <a:lnTo>
                      <a:pt x="138" y="192"/>
                    </a:lnTo>
                    <a:lnTo>
                      <a:pt x="144" y="192"/>
                    </a:lnTo>
                    <a:lnTo>
                      <a:pt x="239" y="12"/>
                    </a:lnTo>
                    <a:close/>
                  </a:path>
                </a:pathLst>
              </a:custGeom>
              <a:solidFill>
                <a:srgbClr val="000000"/>
              </a:solidFill>
              <a:ln w="9525">
                <a:solidFill>
                  <a:srgbClr val="000000"/>
                </a:solidFill>
                <a:round/>
                <a:headEnd/>
                <a:tailEnd/>
              </a:ln>
            </p:spPr>
            <p:txBody>
              <a:bodyPr/>
              <a:lstStyle/>
              <a:p>
                <a:endParaRPr lang="ja-JP" altLang="en-US"/>
              </a:p>
            </p:txBody>
          </p:sp>
          <p:sp>
            <p:nvSpPr>
              <p:cNvPr id="53343" name="Freeform 1137">
                <a:extLst>
                  <a:ext uri="{FF2B5EF4-FFF2-40B4-BE49-F238E27FC236}">
                    <a16:creationId xmlns:a16="http://schemas.microsoft.com/office/drawing/2014/main" id="{856273FE-559B-4734-44FE-6BA4EE36EAC6}"/>
                  </a:ext>
                </a:extLst>
              </p:cNvPr>
              <p:cNvSpPr>
                <a:spLocks/>
              </p:cNvSpPr>
              <p:nvPr/>
            </p:nvSpPr>
            <p:spPr bwMode="auto">
              <a:xfrm>
                <a:off x="3271" y="2369"/>
                <a:ext cx="311" cy="366"/>
              </a:xfrm>
              <a:custGeom>
                <a:avLst/>
                <a:gdLst>
                  <a:gd name="T0" fmla="*/ 12 w 311"/>
                  <a:gd name="T1" fmla="*/ 60 h 366"/>
                  <a:gd name="T2" fmla="*/ 12 w 311"/>
                  <a:gd name="T3" fmla="*/ 66 h 366"/>
                  <a:gd name="T4" fmla="*/ 6 w 311"/>
                  <a:gd name="T5" fmla="*/ 78 h 366"/>
                  <a:gd name="T6" fmla="*/ 6 w 311"/>
                  <a:gd name="T7" fmla="*/ 120 h 366"/>
                  <a:gd name="T8" fmla="*/ 6 w 311"/>
                  <a:gd name="T9" fmla="*/ 162 h 366"/>
                  <a:gd name="T10" fmla="*/ 0 w 311"/>
                  <a:gd name="T11" fmla="*/ 180 h 366"/>
                  <a:gd name="T12" fmla="*/ 0 w 311"/>
                  <a:gd name="T13" fmla="*/ 192 h 366"/>
                  <a:gd name="T14" fmla="*/ 6 w 311"/>
                  <a:gd name="T15" fmla="*/ 198 h 366"/>
                  <a:gd name="T16" fmla="*/ 6 w 311"/>
                  <a:gd name="T17" fmla="*/ 216 h 366"/>
                  <a:gd name="T18" fmla="*/ 18 w 311"/>
                  <a:gd name="T19" fmla="*/ 258 h 366"/>
                  <a:gd name="T20" fmla="*/ 36 w 311"/>
                  <a:gd name="T21" fmla="*/ 300 h 366"/>
                  <a:gd name="T22" fmla="*/ 42 w 311"/>
                  <a:gd name="T23" fmla="*/ 318 h 366"/>
                  <a:gd name="T24" fmla="*/ 54 w 311"/>
                  <a:gd name="T25" fmla="*/ 330 h 366"/>
                  <a:gd name="T26" fmla="*/ 78 w 311"/>
                  <a:gd name="T27" fmla="*/ 348 h 366"/>
                  <a:gd name="T28" fmla="*/ 101 w 311"/>
                  <a:gd name="T29" fmla="*/ 354 h 366"/>
                  <a:gd name="T30" fmla="*/ 155 w 311"/>
                  <a:gd name="T31" fmla="*/ 366 h 366"/>
                  <a:gd name="T32" fmla="*/ 203 w 311"/>
                  <a:gd name="T33" fmla="*/ 360 h 366"/>
                  <a:gd name="T34" fmla="*/ 233 w 311"/>
                  <a:gd name="T35" fmla="*/ 354 h 366"/>
                  <a:gd name="T36" fmla="*/ 263 w 311"/>
                  <a:gd name="T37" fmla="*/ 330 h 366"/>
                  <a:gd name="T38" fmla="*/ 287 w 311"/>
                  <a:gd name="T39" fmla="*/ 300 h 366"/>
                  <a:gd name="T40" fmla="*/ 305 w 311"/>
                  <a:gd name="T41" fmla="*/ 270 h 366"/>
                  <a:gd name="T42" fmla="*/ 311 w 311"/>
                  <a:gd name="T43" fmla="*/ 258 h 366"/>
                  <a:gd name="T44" fmla="*/ 311 w 311"/>
                  <a:gd name="T45" fmla="*/ 252 h 366"/>
                  <a:gd name="T46" fmla="*/ 287 w 311"/>
                  <a:gd name="T47" fmla="*/ 174 h 366"/>
                  <a:gd name="T48" fmla="*/ 275 w 311"/>
                  <a:gd name="T49" fmla="*/ 108 h 366"/>
                  <a:gd name="T50" fmla="*/ 263 w 311"/>
                  <a:gd name="T51" fmla="*/ 66 h 366"/>
                  <a:gd name="T52" fmla="*/ 257 w 311"/>
                  <a:gd name="T53" fmla="*/ 30 h 366"/>
                  <a:gd name="T54" fmla="*/ 245 w 311"/>
                  <a:gd name="T55" fmla="*/ 18 h 366"/>
                  <a:gd name="T56" fmla="*/ 245 w 311"/>
                  <a:gd name="T57" fmla="*/ 6 h 366"/>
                  <a:gd name="T58" fmla="*/ 245 w 311"/>
                  <a:gd name="T59" fmla="*/ 0 h 366"/>
                  <a:gd name="T60" fmla="*/ 12 w 311"/>
                  <a:gd name="T61" fmla="*/ 60 h 3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11" h="366">
                    <a:moveTo>
                      <a:pt x="12" y="60"/>
                    </a:moveTo>
                    <a:lnTo>
                      <a:pt x="12" y="66"/>
                    </a:lnTo>
                    <a:lnTo>
                      <a:pt x="6" y="78"/>
                    </a:lnTo>
                    <a:lnTo>
                      <a:pt x="6" y="120"/>
                    </a:lnTo>
                    <a:lnTo>
                      <a:pt x="6" y="162"/>
                    </a:lnTo>
                    <a:lnTo>
                      <a:pt x="0" y="180"/>
                    </a:lnTo>
                    <a:lnTo>
                      <a:pt x="0" y="192"/>
                    </a:lnTo>
                    <a:lnTo>
                      <a:pt x="6" y="198"/>
                    </a:lnTo>
                    <a:lnTo>
                      <a:pt x="6" y="216"/>
                    </a:lnTo>
                    <a:lnTo>
                      <a:pt x="18" y="258"/>
                    </a:lnTo>
                    <a:lnTo>
                      <a:pt x="36" y="300"/>
                    </a:lnTo>
                    <a:lnTo>
                      <a:pt x="42" y="318"/>
                    </a:lnTo>
                    <a:lnTo>
                      <a:pt x="54" y="330"/>
                    </a:lnTo>
                    <a:lnTo>
                      <a:pt x="78" y="348"/>
                    </a:lnTo>
                    <a:lnTo>
                      <a:pt x="101" y="354"/>
                    </a:lnTo>
                    <a:lnTo>
                      <a:pt x="155" y="366"/>
                    </a:lnTo>
                    <a:lnTo>
                      <a:pt x="203" y="360"/>
                    </a:lnTo>
                    <a:lnTo>
                      <a:pt x="233" y="354"/>
                    </a:lnTo>
                    <a:lnTo>
                      <a:pt x="263" y="330"/>
                    </a:lnTo>
                    <a:lnTo>
                      <a:pt x="287" y="300"/>
                    </a:lnTo>
                    <a:lnTo>
                      <a:pt x="305" y="270"/>
                    </a:lnTo>
                    <a:lnTo>
                      <a:pt x="311" y="258"/>
                    </a:lnTo>
                    <a:lnTo>
                      <a:pt x="311" y="252"/>
                    </a:lnTo>
                    <a:lnTo>
                      <a:pt x="287" y="174"/>
                    </a:lnTo>
                    <a:lnTo>
                      <a:pt x="275" y="108"/>
                    </a:lnTo>
                    <a:lnTo>
                      <a:pt x="263" y="66"/>
                    </a:lnTo>
                    <a:lnTo>
                      <a:pt x="257" y="30"/>
                    </a:lnTo>
                    <a:lnTo>
                      <a:pt x="245" y="18"/>
                    </a:lnTo>
                    <a:lnTo>
                      <a:pt x="245" y="6"/>
                    </a:lnTo>
                    <a:lnTo>
                      <a:pt x="245" y="0"/>
                    </a:lnTo>
                    <a:lnTo>
                      <a:pt x="12" y="60"/>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53344" name="Freeform 1138">
                <a:extLst>
                  <a:ext uri="{FF2B5EF4-FFF2-40B4-BE49-F238E27FC236}">
                    <a16:creationId xmlns:a16="http://schemas.microsoft.com/office/drawing/2014/main" id="{A9B368A4-5468-CCC1-AE4A-89DE937CF1FB}"/>
                  </a:ext>
                </a:extLst>
              </p:cNvPr>
              <p:cNvSpPr>
                <a:spLocks/>
              </p:cNvSpPr>
              <p:nvPr/>
            </p:nvSpPr>
            <p:spPr bwMode="auto">
              <a:xfrm>
                <a:off x="3289" y="2495"/>
                <a:ext cx="48" cy="30"/>
              </a:xfrm>
              <a:custGeom>
                <a:avLst/>
                <a:gdLst>
                  <a:gd name="T0" fmla="*/ 48 w 48"/>
                  <a:gd name="T1" fmla="*/ 18 h 30"/>
                  <a:gd name="T2" fmla="*/ 36 w 48"/>
                  <a:gd name="T3" fmla="*/ 24 h 30"/>
                  <a:gd name="T4" fmla="*/ 24 w 48"/>
                  <a:gd name="T5" fmla="*/ 30 h 30"/>
                  <a:gd name="T6" fmla="*/ 12 w 48"/>
                  <a:gd name="T7" fmla="*/ 24 h 30"/>
                  <a:gd name="T8" fmla="*/ 0 w 48"/>
                  <a:gd name="T9" fmla="*/ 18 h 30"/>
                  <a:gd name="T10" fmla="*/ 12 w 48"/>
                  <a:gd name="T11" fmla="*/ 6 h 30"/>
                  <a:gd name="T12" fmla="*/ 24 w 48"/>
                  <a:gd name="T13" fmla="*/ 0 h 30"/>
                  <a:gd name="T14" fmla="*/ 36 w 48"/>
                  <a:gd name="T15" fmla="*/ 6 h 30"/>
                  <a:gd name="T16" fmla="*/ 48 w 48"/>
                  <a:gd name="T17" fmla="*/ 18 h 30"/>
                  <a:gd name="T18" fmla="*/ 48 w 48"/>
                  <a:gd name="T19" fmla="*/ 18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 h="30">
                    <a:moveTo>
                      <a:pt x="48" y="18"/>
                    </a:moveTo>
                    <a:lnTo>
                      <a:pt x="36" y="24"/>
                    </a:lnTo>
                    <a:lnTo>
                      <a:pt x="24" y="30"/>
                    </a:lnTo>
                    <a:lnTo>
                      <a:pt x="12" y="24"/>
                    </a:lnTo>
                    <a:lnTo>
                      <a:pt x="0" y="18"/>
                    </a:lnTo>
                    <a:lnTo>
                      <a:pt x="12" y="6"/>
                    </a:lnTo>
                    <a:lnTo>
                      <a:pt x="24" y="0"/>
                    </a:lnTo>
                    <a:lnTo>
                      <a:pt x="36" y="6"/>
                    </a:lnTo>
                    <a:lnTo>
                      <a:pt x="48" y="18"/>
                    </a:lnTo>
                    <a:close/>
                  </a:path>
                </a:pathLst>
              </a:custGeom>
              <a:solidFill>
                <a:srgbClr val="000000"/>
              </a:solidFill>
              <a:ln w="9525">
                <a:solidFill>
                  <a:srgbClr val="000000"/>
                </a:solidFill>
                <a:round/>
                <a:headEnd/>
                <a:tailEnd/>
              </a:ln>
            </p:spPr>
            <p:txBody>
              <a:bodyPr/>
              <a:lstStyle/>
              <a:p>
                <a:endParaRPr lang="ja-JP" altLang="en-US"/>
              </a:p>
            </p:txBody>
          </p:sp>
          <p:sp>
            <p:nvSpPr>
              <p:cNvPr id="53345" name="Freeform 1139">
                <a:extLst>
                  <a:ext uri="{FF2B5EF4-FFF2-40B4-BE49-F238E27FC236}">
                    <a16:creationId xmlns:a16="http://schemas.microsoft.com/office/drawing/2014/main" id="{768C17FB-D3BF-07D2-15B0-2C61D5B29D5F}"/>
                  </a:ext>
                </a:extLst>
              </p:cNvPr>
              <p:cNvSpPr>
                <a:spLocks/>
              </p:cNvSpPr>
              <p:nvPr/>
            </p:nvSpPr>
            <p:spPr bwMode="auto">
              <a:xfrm>
                <a:off x="3408" y="2495"/>
                <a:ext cx="42" cy="30"/>
              </a:xfrm>
              <a:custGeom>
                <a:avLst/>
                <a:gdLst>
                  <a:gd name="T0" fmla="*/ 42 w 42"/>
                  <a:gd name="T1" fmla="*/ 18 h 30"/>
                  <a:gd name="T2" fmla="*/ 36 w 42"/>
                  <a:gd name="T3" fmla="*/ 24 h 30"/>
                  <a:gd name="T4" fmla="*/ 18 w 42"/>
                  <a:gd name="T5" fmla="*/ 30 h 30"/>
                  <a:gd name="T6" fmla="*/ 6 w 42"/>
                  <a:gd name="T7" fmla="*/ 24 h 30"/>
                  <a:gd name="T8" fmla="*/ 0 w 42"/>
                  <a:gd name="T9" fmla="*/ 18 h 30"/>
                  <a:gd name="T10" fmla="*/ 6 w 42"/>
                  <a:gd name="T11" fmla="*/ 6 h 30"/>
                  <a:gd name="T12" fmla="*/ 18 w 42"/>
                  <a:gd name="T13" fmla="*/ 0 h 30"/>
                  <a:gd name="T14" fmla="*/ 36 w 42"/>
                  <a:gd name="T15" fmla="*/ 6 h 30"/>
                  <a:gd name="T16" fmla="*/ 42 w 42"/>
                  <a:gd name="T17" fmla="*/ 18 h 30"/>
                  <a:gd name="T18" fmla="*/ 42 w 42"/>
                  <a:gd name="T19" fmla="*/ 18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8"/>
                    </a:moveTo>
                    <a:lnTo>
                      <a:pt x="36" y="24"/>
                    </a:lnTo>
                    <a:lnTo>
                      <a:pt x="18" y="30"/>
                    </a:lnTo>
                    <a:lnTo>
                      <a:pt x="6" y="24"/>
                    </a:lnTo>
                    <a:lnTo>
                      <a:pt x="0" y="18"/>
                    </a:lnTo>
                    <a:lnTo>
                      <a:pt x="6" y="6"/>
                    </a:lnTo>
                    <a:lnTo>
                      <a:pt x="18" y="0"/>
                    </a:lnTo>
                    <a:lnTo>
                      <a:pt x="36" y="6"/>
                    </a:lnTo>
                    <a:lnTo>
                      <a:pt x="42" y="18"/>
                    </a:lnTo>
                    <a:close/>
                  </a:path>
                </a:pathLst>
              </a:custGeom>
              <a:solidFill>
                <a:srgbClr val="000000"/>
              </a:solidFill>
              <a:ln w="9525">
                <a:solidFill>
                  <a:srgbClr val="000000"/>
                </a:solidFill>
                <a:round/>
                <a:headEnd/>
                <a:tailEnd/>
              </a:ln>
            </p:spPr>
            <p:txBody>
              <a:bodyPr/>
              <a:lstStyle/>
              <a:p>
                <a:endParaRPr lang="ja-JP" altLang="en-US"/>
              </a:p>
            </p:txBody>
          </p:sp>
          <p:sp>
            <p:nvSpPr>
              <p:cNvPr id="53346" name="Freeform 1140">
                <a:extLst>
                  <a:ext uri="{FF2B5EF4-FFF2-40B4-BE49-F238E27FC236}">
                    <a16:creationId xmlns:a16="http://schemas.microsoft.com/office/drawing/2014/main" id="{FB5E2F6C-E14C-B3B8-2DE2-F77297916845}"/>
                  </a:ext>
                </a:extLst>
              </p:cNvPr>
              <p:cNvSpPr>
                <a:spLocks/>
              </p:cNvSpPr>
              <p:nvPr/>
            </p:nvSpPr>
            <p:spPr bwMode="auto">
              <a:xfrm>
                <a:off x="3402" y="2447"/>
                <a:ext cx="42" cy="1"/>
              </a:xfrm>
              <a:custGeom>
                <a:avLst/>
                <a:gdLst>
                  <a:gd name="T0" fmla="*/ 0 w 42"/>
                  <a:gd name="T1" fmla="*/ 0 h 1"/>
                  <a:gd name="T2" fmla="*/ 0 w 42"/>
                  <a:gd name="T3" fmla="*/ 0 h 1"/>
                  <a:gd name="T4" fmla="*/ 12 w 42"/>
                  <a:gd name="T5" fmla="*/ 0 h 1"/>
                  <a:gd name="T6" fmla="*/ 42 w 4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
                    <a:moveTo>
                      <a:pt x="0" y="0"/>
                    </a:moveTo>
                    <a:lnTo>
                      <a:pt x="0" y="0"/>
                    </a:lnTo>
                    <a:lnTo>
                      <a:pt x="12" y="0"/>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47" name="Freeform 1141">
                <a:extLst>
                  <a:ext uri="{FF2B5EF4-FFF2-40B4-BE49-F238E27FC236}">
                    <a16:creationId xmlns:a16="http://schemas.microsoft.com/office/drawing/2014/main" id="{B7C29533-FF3D-66D4-90E2-6AC5F7E7848F}"/>
                  </a:ext>
                </a:extLst>
              </p:cNvPr>
              <p:cNvSpPr>
                <a:spLocks/>
              </p:cNvSpPr>
              <p:nvPr/>
            </p:nvSpPr>
            <p:spPr bwMode="auto">
              <a:xfrm>
                <a:off x="3307" y="2435"/>
                <a:ext cx="42" cy="12"/>
              </a:xfrm>
              <a:custGeom>
                <a:avLst/>
                <a:gdLst>
                  <a:gd name="T0" fmla="*/ 42 w 42"/>
                  <a:gd name="T1" fmla="*/ 12 h 12"/>
                  <a:gd name="T2" fmla="*/ 36 w 42"/>
                  <a:gd name="T3" fmla="*/ 6 h 12"/>
                  <a:gd name="T4" fmla="*/ 24 w 42"/>
                  <a:gd name="T5" fmla="*/ 6 h 12"/>
                  <a:gd name="T6" fmla="*/ 0 w 42"/>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2">
                    <a:moveTo>
                      <a:pt x="42" y="12"/>
                    </a:moveTo>
                    <a:lnTo>
                      <a:pt x="36" y="6"/>
                    </a:lnTo>
                    <a:lnTo>
                      <a:pt x="24" y="6"/>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48" name="Freeform 1142">
                <a:extLst>
                  <a:ext uri="{FF2B5EF4-FFF2-40B4-BE49-F238E27FC236}">
                    <a16:creationId xmlns:a16="http://schemas.microsoft.com/office/drawing/2014/main" id="{2A0B38E0-2956-D6EE-EF0C-FEECC7891B4F}"/>
                  </a:ext>
                </a:extLst>
              </p:cNvPr>
              <p:cNvSpPr>
                <a:spLocks/>
              </p:cNvSpPr>
              <p:nvPr/>
            </p:nvSpPr>
            <p:spPr bwMode="auto">
              <a:xfrm>
                <a:off x="3313" y="2477"/>
                <a:ext cx="30" cy="144"/>
              </a:xfrm>
              <a:custGeom>
                <a:avLst/>
                <a:gdLst>
                  <a:gd name="T0" fmla="*/ 30 w 30"/>
                  <a:gd name="T1" fmla="*/ 0 h 144"/>
                  <a:gd name="T2" fmla="*/ 24 w 30"/>
                  <a:gd name="T3" fmla="*/ 24 h 144"/>
                  <a:gd name="T4" fmla="*/ 12 w 30"/>
                  <a:gd name="T5" fmla="*/ 54 h 144"/>
                  <a:gd name="T6" fmla="*/ 0 w 30"/>
                  <a:gd name="T7" fmla="*/ 84 h 144"/>
                  <a:gd name="T8" fmla="*/ 0 w 30"/>
                  <a:gd name="T9" fmla="*/ 96 h 144"/>
                  <a:gd name="T10" fmla="*/ 0 w 30"/>
                  <a:gd name="T11" fmla="*/ 102 h 144"/>
                  <a:gd name="T12" fmla="*/ 12 w 30"/>
                  <a:gd name="T13" fmla="*/ 126 h 144"/>
                  <a:gd name="T14" fmla="*/ 18 w 30"/>
                  <a:gd name="T15" fmla="*/ 144 h 144"/>
                  <a:gd name="T16" fmla="*/ 24 w 30"/>
                  <a:gd name="T17" fmla="*/ 144 h 144"/>
                  <a:gd name="T18" fmla="*/ 24 w 30"/>
                  <a:gd name="T19" fmla="*/ 144 h 1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144">
                    <a:moveTo>
                      <a:pt x="30" y="0"/>
                    </a:moveTo>
                    <a:lnTo>
                      <a:pt x="24" y="24"/>
                    </a:lnTo>
                    <a:lnTo>
                      <a:pt x="12" y="54"/>
                    </a:lnTo>
                    <a:lnTo>
                      <a:pt x="0" y="84"/>
                    </a:lnTo>
                    <a:lnTo>
                      <a:pt x="0" y="96"/>
                    </a:lnTo>
                    <a:lnTo>
                      <a:pt x="0" y="102"/>
                    </a:lnTo>
                    <a:lnTo>
                      <a:pt x="12" y="126"/>
                    </a:lnTo>
                    <a:lnTo>
                      <a:pt x="18" y="144"/>
                    </a:lnTo>
                    <a:lnTo>
                      <a:pt x="24" y="14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49" name="Freeform 1143">
                <a:extLst>
                  <a:ext uri="{FF2B5EF4-FFF2-40B4-BE49-F238E27FC236}">
                    <a16:creationId xmlns:a16="http://schemas.microsoft.com/office/drawing/2014/main" id="{B49CA3F3-232D-D031-9B5C-30DD0230205A}"/>
                  </a:ext>
                </a:extLst>
              </p:cNvPr>
              <p:cNvSpPr>
                <a:spLocks/>
              </p:cNvSpPr>
              <p:nvPr/>
            </p:nvSpPr>
            <p:spPr bwMode="auto">
              <a:xfrm>
                <a:off x="3331" y="2639"/>
                <a:ext cx="89" cy="6"/>
              </a:xfrm>
              <a:custGeom>
                <a:avLst/>
                <a:gdLst>
                  <a:gd name="T0" fmla="*/ 0 w 89"/>
                  <a:gd name="T1" fmla="*/ 6 h 6"/>
                  <a:gd name="T2" fmla="*/ 12 w 89"/>
                  <a:gd name="T3" fmla="*/ 0 h 6"/>
                  <a:gd name="T4" fmla="*/ 35 w 89"/>
                  <a:gd name="T5" fmla="*/ 0 h 6"/>
                  <a:gd name="T6" fmla="*/ 71 w 89"/>
                  <a:gd name="T7" fmla="*/ 0 h 6"/>
                  <a:gd name="T8" fmla="*/ 89 w 89"/>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6">
                    <a:moveTo>
                      <a:pt x="0" y="6"/>
                    </a:moveTo>
                    <a:lnTo>
                      <a:pt x="12" y="0"/>
                    </a:lnTo>
                    <a:lnTo>
                      <a:pt x="35" y="0"/>
                    </a:lnTo>
                    <a:lnTo>
                      <a:pt x="71" y="0"/>
                    </a:lnTo>
                    <a:lnTo>
                      <a:pt x="89"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50" name="Freeform 1144">
                <a:extLst>
                  <a:ext uri="{FF2B5EF4-FFF2-40B4-BE49-F238E27FC236}">
                    <a16:creationId xmlns:a16="http://schemas.microsoft.com/office/drawing/2014/main" id="{7F2BA68E-FD1B-CE6D-3685-314FD1B193BB}"/>
                  </a:ext>
                </a:extLst>
              </p:cNvPr>
              <p:cNvSpPr>
                <a:spLocks/>
              </p:cNvSpPr>
              <p:nvPr/>
            </p:nvSpPr>
            <p:spPr bwMode="auto">
              <a:xfrm>
                <a:off x="3277" y="2243"/>
                <a:ext cx="305" cy="198"/>
              </a:xfrm>
              <a:custGeom>
                <a:avLst/>
                <a:gdLst>
                  <a:gd name="T0" fmla="*/ 305 w 305"/>
                  <a:gd name="T1" fmla="*/ 48 h 198"/>
                  <a:gd name="T2" fmla="*/ 293 w 305"/>
                  <a:gd name="T3" fmla="*/ 42 h 198"/>
                  <a:gd name="T4" fmla="*/ 281 w 305"/>
                  <a:gd name="T5" fmla="*/ 24 h 198"/>
                  <a:gd name="T6" fmla="*/ 257 w 305"/>
                  <a:gd name="T7" fmla="*/ 6 h 198"/>
                  <a:gd name="T8" fmla="*/ 227 w 305"/>
                  <a:gd name="T9" fmla="*/ 0 h 198"/>
                  <a:gd name="T10" fmla="*/ 215 w 305"/>
                  <a:gd name="T11" fmla="*/ 0 h 198"/>
                  <a:gd name="T12" fmla="*/ 191 w 305"/>
                  <a:gd name="T13" fmla="*/ 0 h 198"/>
                  <a:gd name="T14" fmla="*/ 137 w 305"/>
                  <a:gd name="T15" fmla="*/ 0 h 198"/>
                  <a:gd name="T16" fmla="*/ 78 w 305"/>
                  <a:gd name="T17" fmla="*/ 6 h 198"/>
                  <a:gd name="T18" fmla="*/ 60 w 305"/>
                  <a:gd name="T19" fmla="*/ 12 h 198"/>
                  <a:gd name="T20" fmla="*/ 48 w 305"/>
                  <a:gd name="T21" fmla="*/ 18 h 198"/>
                  <a:gd name="T22" fmla="*/ 30 w 305"/>
                  <a:gd name="T23" fmla="*/ 36 h 198"/>
                  <a:gd name="T24" fmla="*/ 12 w 305"/>
                  <a:gd name="T25" fmla="*/ 66 h 198"/>
                  <a:gd name="T26" fmla="*/ 6 w 305"/>
                  <a:gd name="T27" fmla="*/ 90 h 198"/>
                  <a:gd name="T28" fmla="*/ 0 w 305"/>
                  <a:gd name="T29" fmla="*/ 102 h 198"/>
                  <a:gd name="T30" fmla="*/ 0 w 305"/>
                  <a:gd name="T31" fmla="*/ 102 h 198"/>
                  <a:gd name="T32" fmla="*/ 0 w 305"/>
                  <a:gd name="T33" fmla="*/ 132 h 198"/>
                  <a:gd name="T34" fmla="*/ 0 w 305"/>
                  <a:gd name="T35" fmla="*/ 156 h 198"/>
                  <a:gd name="T36" fmla="*/ 6 w 305"/>
                  <a:gd name="T37" fmla="*/ 186 h 198"/>
                  <a:gd name="T38" fmla="*/ 6 w 305"/>
                  <a:gd name="T39" fmla="*/ 198 h 198"/>
                  <a:gd name="T40" fmla="*/ 6 w 305"/>
                  <a:gd name="T41" fmla="*/ 198 h 198"/>
                  <a:gd name="T42" fmla="*/ 12 w 305"/>
                  <a:gd name="T43" fmla="*/ 198 h 198"/>
                  <a:gd name="T44" fmla="*/ 24 w 305"/>
                  <a:gd name="T45" fmla="*/ 192 h 198"/>
                  <a:gd name="T46" fmla="*/ 66 w 305"/>
                  <a:gd name="T47" fmla="*/ 180 h 198"/>
                  <a:gd name="T48" fmla="*/ 113 w 305"/>
                  <a:gd name="T49" fmla="*/ 174 h 198"/>
                  <a:gd name="T50" fmla="*/ 155 w 305"/>
                  <a:gd name="T51" fmla="*/ 180 h 198"/>
                  <a:gd name="T52" fmla="*/ 185 w 305"/>
                  <a:gd name="T53" fmla="*/ 186 h 198"/>
                  <a:gd name="T54" fmla="*/ 221 w 305"/>
                  <a:gd name="T55" fmla="*/ 180 h 198"/>
                  <a:gd name="T56" fmla="*/ 245 w 305"/>
                  <a:gd name="T57" fmla="*/ 168 h 198"/>
                  <a:gd name="T58" fmla="*/ 263 w 305"/>
                  <a:gd name="T59" fmla="*/ 156 h 198"/>
                  <a:gd name="T60" fmla="*/ 263 w 305"/>
                  <a:gd name="T61" fmla="*/ 144 h 198"/>
                  <a:gd name="T62" fmla="*/ 269 w 305"/>
                  <a:gd name="T63" fmla="*/ 132 h 198"/>
                  <a:gd name="T64" fmla="*/ 287 w 305"/>
                  <a:gd name="T65" fmla="*/ 96 h 198"/>
                  <a:gd name="T66" fmla="*/ 299 w 305"/>
                  <a:gd name="T67" fmla="*/ 60 h 198"/>
                  <a:gd name="T68" fmla="*/ 299 w 305"/>
                  <a:gd name="T69" fmla="*/ 54 h 198"/>
                  <a:gd name="T70" fmla="*/ 305 w 305"/>
                  <a:gd name="T71" fmla="*/ 48 h 198"/>
                  <a:gd name="T72" fmla="*/ 305 w 305"/>
                  <a:gd name="T73" fmla="*/ 48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05" h="198">
                    <a:moveTo>
                      <a:pt x="305" y="48"/>
                    </a:moveTo>
                    <a:lnTo>
                      <a:pt x="293" y="42"/>
                    </a:lnTo>
                    <a:lnTo>
                      <a:pt x="281" y="24"/>
                    </a:lnTo>
                    <a:lnTo>
                      <a:pt x="257" y="6"/>
                    </a:lnTo>
                    <a:lnTo>
                      <a:pt x="227" y="0"/>
                    </a:lnTo>
                    <a:lnTo>
                      <a:pt x="215" y="0"/>
                    </a:lnTo>
                    <a:lnTo>
                      <a:pt x="191" y="0"/>
                    </a:lnTo>
                    <a:lnTo>
                      <a:pt x="137" y="0"/>
                    </a:lnTo>
                    <a:lnTo>
                      <a:pt x="78" y="6"/>
                    </a:lnTo>
                    <a:lnTo>
                      <a:pt x="60" y="12"/>
                    </a:lnTo>
                    <a:lnTo>
                      <a:pt x="48" y="18"/>
                    </a:lnTo>
                    <a:lnTo>
                      <a:pt x="30" y="36"/>
                    </a:lnTo>
                    <a:lnTo>
                      <a:pt x="12" y="66"/>
                    </a:lnTo>
                    <a:lnTo>
                      <a:pt x="6" y="90"/>
                    </a:lnTo>
                    <a:lnTo>
                      <a:pt x="0" y="102"/>
                    </a:lnTo>
                    <a:lnTo>
                      <a:pt x="0" y="132"/>
                    </a:lnTo>
                    <a:lnTo>
                      <a:pt x="0" y="156"/>
                    </a:lnTo>
                    <a:lnTo>
                      <a:pt x="6" y="186"/>
                    </a:lnTo>
                    <a:lnTo>
                      <a:pt x="6" y="198"/>
                    </a:lnTo>
                    <a:lnTo>
                      <a:pt x="12" y="198"/>
                    </a:lnTo>
                    <a:lnTo>
                      <a:pt x="24" y="192"/>
                    </a:lnTo>
                    <a:lnTo>
                      <a:pt x="66" y="180"/>
                    </a:lnTo>
                    <a:lnTo>
                      <a:pt x="113" y="174"/>
                    </a:lnTo>
                    <a:lnTo>
                      <a:pt x="155" y="180"/>
                    </a:lnTo>
                    <a:lnTo>
                      <a:pt x="185" y="186"/>
                    </a:lnTo>
                    <a:lnTo>
                      <a:pt x="221" y="180"/>
                    </a:lnTo>
                    <a:lnTo>
                      <a:pt x="245" y="168"/>
                    </a:lnTo>
                    <a:lnTo>
                      <a:pt x="263" y="156"/>
                    </a:lnTo>
                    <a:lnTo>
                      <a:pt x="263" y="144"/>
                    </a:lnTo>
                    <a:lnTo>
                      <a:pt x="269" y="132"/>
                    </a:lnTo>
                    <a:lnTo>
                      <a:pt x="287" y="96"/>
                    </a:lnTo>
                    <a:lnTo>
                      <a:pt x="299" y="60"/>
                    </a:lnTo>
                    <a:lnTo>
                      <a:pt x="299" y="54"/>
                    </a:lnTo>
                    <a:lnTo>
                      <a:pt x="305" y="4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351" name="Line 1145">
                <a:extLst>
                  <a:ext uri="{FF2B5EF4-FFF2-40B4-BE49-F238E27FC236}">
                    <a16:creationId xmlns:a16="http://schemas.microsoft.com/office/drawing/2014/main" id="{DA678E84-E2FE-D462-29BA-97E70A31183F}"/>
                  </a:ext>
                </a:extLst>
              </p:cNvPr>
              <p:cNvSpPr>
                <a:spLocks noChangeShapeType="1"/>
              </p:cNvSpPr>
              <p:nvPr/>
            </p:nvSpPr>
            <p:spPr bwMode="auto">
              <a:xfrm flipH="1" flipV="1">
                <a:off x="3110" y="2453"/>
                <a:ext cx="47" cy="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52" name="Freeform 1146">
                <a:extLst>
                  <a:ext uri="{FF2B5EF4-FFF2-40B4-BE49-F238E27FC236}">
                    <a16:creationId xmlns:a16="http://schemas.microsoft.com/office/drawing/2014/main" id="{588E0099-82EC-59BF-66F7-60F80D3445CF}"/>
                  </a:ext>
                </a:extLst>
              </p:cNvPr>
              <p:cNvSpPr>
                <a:spLocks/>
              </p:cNvSpPr>
              <p:nvPr/>
            </p:nvSpPr>
            <p:spPr bwMode="auto">
              <a:xfrm>
                <a:off x="3474" y="2399"/>
                <a:ext cx="418" cy="360"/>
              </a:xfrm>
              <a:custGeom>
                <a:avLst/>
                <a:gdLst>
                  <a:gd name="T0" fmla="*/ 6 w 418"/>
                  <a:gd name="T1" fmla="*/ 0 h 360"/>
                  <a:gd name="T2" fmla="*/ 6 w 418"/>
                  <a:gd name="T3" fmla="*/ 6 h 360"/>
                  <a:gd name="T4" fmla="*/ 6 w 418"/>
                  <a:gd name="T5" fmla="*/ 24 h 360"/>
                  <a:gd name="T6" fmla="*/ 6 w 418"/>
                  <a:gd name="T7" fmla="*/ 54 h 360"/>
                  <a:gd name="T8" fmla="*/ 0 w 418"/>
                  <a:gd name="T9" fmla="*/ 90 h 360"/>
                  <a:gd name="T10" fmla="*/ 0 w 418"/>
                  <a:gd name="T11" fmla="*/ 156 h 360"/>
                  <a:gd name="T12" fmla="*/ 0 w 418"/>
                  <a:gd name="T13" fmla="*/ 192 h 360"/>
                  <a:gd name="T14" fmla="*/ 6 w 418"/>
                  <a:gd name="T15" fmla="*/ 210 h 360"/>
                  <a:gd name="T16" fmla="*/ 24 w 418"/>
                  <a:gd name="T17" fmla="*/ 246 h 360"/>
                  <a:gd name="T18" fmla="*/ 42 w 418"/>
                  <a:gd name="T19" fmla="*/ 294 h 360"/>
                  <a:gd name="T20" fmla="*/ 66 w 418"/>
                  <a:gd name="T21" fmla="*/ 330 h 360"/>
                  <a:gd name="T22" fmla="*/ 78 w 418"/>
                  <a:gd name="T23" fmla="*/ 348 h 360"/>
                  <a:gd name="T24" fmla="*/ 84 w 418"/>
                  <a:gd name="T25" fmla="*/ 360 h 360"/>
                  <a:gd name="T26" fmla="*/ 102 w 418"/>
                  <a:gd name="T27" fmla="*/ 360 h 360"/>
                  <a:gd name="T28" fmla="*/ 131 w 418"/>
                  <a:gd name="T29" fmla="*/ 360 h 360"/>
                  <a:gd name="T30" fmla="*/ 167 w 418"/>
                  <a:gd name="T31" fmla="*/ 360 h 360"/>
                  <a:gd name="T32" fmla="*/ 209 w 418"/>
                  <a:gd name="T33" fmla="*/ 360 h 360"/>
                  <a:gd name="T34" fmla="*/ 251 w 418"/>
                  <a:gd name="T35" fmla="*/ 354 h 360"/>
                  <a:gd name="T36" fmla="*/ 287 w 418"/>
                  <a:gd name="T37" fmla="*/ 348 h 360"/>
                  <a:gd name="T38" fmla="*/ 311 w 418"/>
                  <a:gd name="T39" fmla="*/ 342 h 360"/>
                  <a:gd name="T40" fmla="*/ 329 w 418"/>
                  <a:gd name="T41" fmla="*/ 336 h 360"/>
                  <a:gd name="T42" fmla="*/ 335 w 418"/>
                  <a:gd name="T43" fmla="*/ 324 h 360"/>
                  <a:gd name="T44" fmla="*/ 341 w 418"/>
                  <a:gd name="T45" fmla="*/ 312 h 360"/>
                  <a:gd name="T46" fmla="*/ 341 w 418"/>
                  <a:gd name="T47" fmla="*/ 300 h 360"/>
                  <a:gd name="T48" fmla="*/ 353 w 418"/>
                  <a:gd name="T49" fmla="*/ 300 h 360"/>
                  <a:gd name="T50" fmla="*/ 370 w 418"/>
                  <a:gd name="T51" fmla="*/ 300 h 360"/>
                  <a:gd name="T52" fmla="*/ 394 w 418"/>
                  <a:gd name="T53" fmla="*/ 300 h 360"/>
                  <a:gd name="T54" fmla="*/ 412 w 418"/>
                  <a:gd name="T55" fmla="*/ 288 h 360"/>
                  <a:gd name="T56" fmla="*/ 412 w 418"/>
                  <a:gd name="T57" fmla="*/ 276 h 360"/>
                  <a:gd name="T58" fmla="*/ 418 w 418"/>
                  <a:gd name="T59" fmla="*/ 258 h 360"/>
                  <a:gd name="T60" fmla="*/ 412 w 418"/>
                  <a:gd name="T61" fmla="*/ 216 h 360"/>
                  <a:gd name="T62" fmla="*/ 400 w 418"/>
                  <a:gd name="T63" fmla="*/ 198 h 360"/>
                  <a:gd name="T64" fmla="*/ 388 w 418"/>
                  <a:gd name="T65" fmla="*/ 186 h 360"/>
                  <a:gd name="T66" fmla="*/ 364 w 418"/>
                  <a:gd name="T67" fmla="*/ 180 h 360"/>
                  <a:gd name="T68" fmla="*/ 341 w 418"/>
                  <a:gd name="T69" fmla="*/ 186 h 360"/>
                  <a:gd name="T70" fmla="*/ 347 w 418"/>
                  <a:gd name="T71" fmla="*/ 132 h 360"/>
                  <a:gd name="T72" fmla="*/ 347 w 418"/>
                  <a:gd name="T73" fmla="*/ 96 h 360"/>
                  <a:gd name="T74" fmla="*/ 353 w 418"/>
                  <a:gd name="T75" fmla="*/ 66 h 360"/>
                  <a:gd name="T76" fmla="*/ 353 w 418"/>
                  <a:gd name="T77" fmla="*/ 48 h 360"/>
                  <a:gd name="T78" fmla="*/ 353 w 418"/>
                  <a:gd name="T79" fmla="*/ 36 h 360"/>
                  <a:gd name="T80" fmla="*/ 353 w 418"/>
                  <a:gd name="T81" fmla="*/ 30 h 360"/>
                  <a:gd name="T82" fmla="*/ 353 w 418"/>
                  <a:gd name="T83" fmla="*/ 24 h 360"/>
                  <a:gd name="T84" fmla="*/ 6 w 418"/>
                  <a:gd name="T85" fmla="*/ 0 h 36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18" h="360">
                    <a:moveTo>
                      <a:pt x="6" y="0"/>
                    </a:moveTo>
                    <a:lnTo>
                      <a:pt x="6" y="6"/>
                    </a:lnTo>
                    <a:lnTo>
                      <a:pt x="6" y="24"/>
                    </a:lnTo>
                    <a:lnTo>
                      <a:pt x="6" y="54"/>
                    </a:lnTo>
                    <a:lnTo>
                      <a:pt x="0" y="90"/>
                    </a:lnTo>
                    <a:lnTo>
                      <a:pt x="0" y="156"/>
                    </a:lnTo>
                    <a:lnTo>
                      <a:pt x="0" y="192"/>
                    </a:lnTo>
                    <a:lnTo>
                      <a:pt x="6" y="210"/>
                    </a:lnTo>
                    <a:lnTo>
                      <a:pt x="24" y="246"/>
                    </a:lnTo>
                    <a:lnTo>
                      <a:pt x="42" y="294"/>
                    </a:lnTo>
                    <a:lnTo>
                      <a:pt x="66" y="330"/>
                    </a:lnTo>
                    <a:lnTo>
                      <a:pt x="78" y="348"/>
                    </a:lnTo>
                    <a:lnTo>
                      <a:pt x="84" y="360"/>
                    </a:lnTo>
                    <a:lnTo>
                      <a:pt x="102" y="360"/>
                    </a:lnTo>
                    <a:lnTo>
                      <a:pt x="131" y="360"/>
                    </a:lnTo>
                    <a:lnTo>
                      <a:pt x="167" y="360"/>
                    </a:lnTo>
                    <a:lnTo>
                      <a:pt x="209" y="360"/>
                    </a:lnTo>
                    <a:lnTo>
                      <a:pt x="251" y="354"/>
                    </a:lnTo>
                    <a:lnTo>
                      <a:pt x="287" y="348"/>
                    </a:lnTo>
                    <a:lnTo>
                      <a:pt x="311" y="342"/>
                    </a:lnTo>
                    <a:lnTo>
                      <a:pt x="329" y="336"/>
                    </a:lnTo>
                    <a:lnTo>
                      <a:pt x="335" y="324"/>
                    </a:lnTo>
                    <a:lnTo>
                      <a:pt x="341" y="312"/>
                    </a:lnTo>
                    <a:lnTo>
                      <a:pt x="341" y="300"/>
                    </a:lnTo>
                    <a:lnTo>
                      <a:pt x="353" y="300"/>
                    </a:lnTo>
                    <a:lnTo>
                      <a:pt x="370" y="300"/>
                    </a:lnTo>
                    <a:lnTo>
                      <a:pt x="394" y="300"/>
                    </a:lnTo>
                    <a:lnTo>
                      <a:pt x="412" y="288"/>
                    </a:lnTo>
                    <a:lnTo>
                      <a:pt x="412" y="276"/>
                    </a:lnTo>
                    <a:lnTo>
                      <a:pt x="418" y="258"/>
                    </a:lnTo>
                    <a:lnTo>
                      <a:pt x="412" y="216"/>
                    </a:lnTo>
                    <a:lnTo>
                      <a:pt x="400" y="198"/>
                    </a:lnTo>
                    <a:lnTo>
                      <a:pt x="388" y="186"/>
                    </a:lnTo>
                    <a:lnTo>
                      <a:pt x="364" y="180"/>
                    </a:lnTo>
                    <a:lnTo>
                      <a:pt x="341" y="186"/>
                    </a:lnTo>
                    <a:lnTo>
                      <a:pt x="347" y="132"/>
                    </a:lnTo>
                    <a:lnTo>
                      <a:pt x="347" y="96"/>
                    </a:lnTo>
                    <a:lnTo>
                      <a:pt x="353" y="66"/>
                    </a:lnTo>
                    <a:lnTo>
                      <a:pt x="353" y="48"/>
                    </a:lnTo>
                    <a:lnTo>
                      <a:pt x="353" y="36"/>
                    </a:lnTo>
                    <a:lnTo>
                      <a:pt x="353" y="30"/>
                    </a:lnTo>
                    <a:lnTo>
                      <a:pt x="353" y="24"/>
                    </a:lnTo>
                    <a:lnTo>
                      <a:pt x="6" y="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53" name="Freeform 1147">
                <a:extLst>
                  <a:ext uri="{FF2B5EF4-FFF2-40B4-BE49-F238E27FC236}">
                    <a16:creationId xmlns:a16="http://schemas.microsoft.com/office/drawing/2014/main" id="{646296FF-A4C5-7F10-94EF-DD559D055E68}"/>
                  </a:ext>
                </a:extLst>
              </p:cNvPr>
              <p:cNvSpPr>
                <a:spLocks/>
              </p:cNvSpPr>
              <p:nvPr/>
            </p:nvSpPr>
            <p:spPr bwMode="auto">
              <a:xfrm>
                <a:off x="3510" y="2255"/>
                <a:ext cx="442" cy="432"/>
              </a:xfrm>
              <a:custGeom>
                <a:avLst/>
                <a:gdLst>
                  <a:gd name="T0" fmla="*/ 12 w 442"/>
                  <a:gd name="T1" fmla="*/ 120 h 432"/>
                  <a:gd name="T2" fmla="*/ 18 w 442"/>
                  <a:gd name="T3" fmla="*/ 126 h 432"/>
                  <a:gd name="T4" fmla="*/ 36 w 442"/>
                  <a:gd name="T5" fmla="*/ 132 h 432"/>
                  <a:gd name="T6" fmla="*/ 60 w 442"/>
                  <a:gd name="T7" fmla="*/ 144 h 432"/>
                  <a:gd name="T8" fmla="*/ 89 w 442"/>
                  <a:gd name="T9" fmla="*/ 162 h 432"/>
                  <a:gd name="T10" fmla="*/ 149 w 442"/>
                  <a:gd name="T11" fmla="*/ 192 h 432"/>
                  <a:gd name="T12" fmla="*/ 173 w 442"/>
                  <a:gd name="T13" fmla="*/ 198 h 432"/>
                  <a:gd name="T14" fmla="*/ 185 w 442"/>
                  <a:gd name="T15" fmla="*/ 204 h 432"/>
                  <a:gd name="T16" fmla="*/ 197 w 442"/>
                  <a:gd name="T17" fmla="*/ 198 h 432"/>
                  <a:gd name="T18" fmla="*/ 221 w 442"/>
                  <a:gd name="T19" fmla="*/ 198 h 432"/>
                  <a:gd name="T20" fmla="*/ 251 w 442"/>
                  <a:gd name="T21" fmla="*/ 198 h 432"/>
                  <a:gd name="T22" fmla="*/ 269 w 442"/>
                  <a:gd name="T23" fmla="*/ 210 h 432"/>
                  <a:gd name="T24" fmla="*/ 269 w 442"/>
                  <a:gd name="T25" fmla="*/ 216 h 432"/>
                  <a:gd name="T26" fmla="*/ 263 w 442"/>
                  <a:gd name="T27" fmla="*/ 234 h 432"/>
                  <a:gd name="T28" fmla="*/ 257 w 442"/>
                  <a:gd name="T29" fmla="*/ 252 h 432"/>
                  <a:gd name="T30" fmla="*/ 245 w 442"/>
                  <a:gd name="T31" fmla="*/ 264 h 432"/>
                  <a:gd name="T32" fmla="*/ 269 w 442"/>
                  <a:gd name="T33" fmla="*/ 288 h 432"/>
                  <a:gd name="T34" fmla="*/ 281 w 442"/>
                  <a:gd name="T35" fmla="*/ 300 h 432"/>
                  <a:gd name="T36" fmla="*/ 287 w 442"/>
                  <a:gd name="T37" fmla="*/ 306 h 432"/>
                  <a:gd name="T38" fmla="*/ 287 w 442"/>
                  <a:gd name="T39" fmla="*/ 306 h 432"/>
                  <a:gd name="T40" fmla="*/ 275 w 442"/>
                  <a:gd name="T41" fmla="*/ 330 h 432"/>
                  <a:gd name="T42" fmla="*/ 275 w 442"/>
                  <a:gd name="T43" fmla="*/ 348 h 432"/>
                  <a:gd name="T44" fmla="*/ 269 w 442"/>
                  <a:gd name="T45" fmla="*/ 348 h 432"/>
                  <a:gd name="T46" fmla="*/ 269 w 442"/>
                  <a:gd name="T47" fmla="*/ 348 h 432"/>
                  <a:gd name="T48" fmla="*/ 287 w 442"/>
                  <a:gd name="T49" fmla="*/ 354 h 432"/>
                  <a:gd name="T50" fmla="*/ 293 w 442"/>
                  <a:gd name="T51" fmla="*/ 354 h 432"/>
                  <a:gd name="T52" fmla="*/ 299 w 442"/>
                  <a:gd name="T53" fmla="*/ 354 h 432"/>
                  <a:gd name="T54" fmla="*/ 299 w 442"/>
                  <a:gd name="T55" fmla="*/ 354 h 432"/>
                  <a:gd name="T56" fmla="*/ 299 w 442"/>
                  <a:gd name="T57" fmla="*/ 342 h 432"/>
                  <a:gd name="T58" fmla="*/ 305 w 442"/>
                  <a:gd name="T59" fmla="*/ 330 h 432"/>
                  <a:gd name="T60" fmla="*/ 323 w 442"/>
                  <a:gd name="T61" fmla="*/ 324 h 432"/>
                  <a:gd name="T62" fmla="*/ 352 w 442"/>
                  <a:gd name="T63" fmla="*/ 336 h 432"/>
                  <a:gd name="T64" fmla="*/ 370 w 442"/>
                  <a:gd name="T65" fmla="*/ 348 h 432"/>
                  <a:gd name="T66" fmla="*/ 376 w 442"/>
                  <a:gd name="T67" fmla="*/ 360 h 432"/>
                  <a:gd name="T68" fmla="*/ 382 w 442"/>
                  <a:gd name="T69" fmla="*/ 366 h 432"/>
                  <a:gd name="T70" fmla="*/ 382 w 442"/>
                  <a:gd name="T71" fmla="*/ 378 h 432"/>
                  <a:gd name="T72" fmla="*/ 382 w 442"/>
                  <a:gd name="T73" fmla="*/ 396 h 432"/>
                  <a:gd name="T74" fmla="*/ 382 w 442"/>
                  <a:gd name="T75" fmla="*/ 414 h 432"/>
                  <a:gd name="T76" fmla="*/ 376 w 442"/>
                  <a:gd name="T77" fmla="*/ 432 h 432"/>
                  <a:gd name="T78" fmla="*/ 382 w 442"/>
                  <a:gd name="T79" fmla="*/ 426 h 432"/>
                  <a:gd name="T80" fmla="*/ 400 w 442"/>
                  <a:gd name="T81" fmla="*/ 420 h 432"/>
                  <a:gd name="T82" fmla="*/ 418 w 442"/>
                  <a:gd name="T83" fmla="*/ 402 h 432"/>
                  <a:gd name="T84" fmla="*/ 430 w 442"/>
                  <a:gd name="T85" fmla="*/ 384 h 432"/>
                  <a:gd name="T86" fmla="*/ 430 w 442"/>
                  <a:gd name="T87" fmla="*/ 378 h 432"/>
                  <a:gd name="T88" fmla="*/ 430 w 442"/>
                  <a:gd name="T89" fmla="*/ 354 h 432"/>
                  <a:gd name="T90" fmla="*/ 442 w 442"/>
                  <a:gd name="T91" fmla="*/ 330 h 432"/>
                  <a:gd name="T92" fmla="*/ 442 w 442"/>
                  <a:gd name="T93" fmla="*/ 294 h 432"/>
                  <a:gd name="T94" fmla="*/ 442 w 442"/>
                  <a:gd name="T95" fmla="*/ 210 h 432"/>
                  <a:gd name="T96" fmla="*/ 430 w 442"/>
                  <a:gd name="T97" fmla="*/ 174 h 432"/>
                  <a:gd name="T98" fmla="*/ 418 w 442"/>
                  <a:gd name="T99" fmla="*/ 132 h 432"/>
                  <a:gd name="T100" fmla="*/ 370 w 442"/>
                  <a:gd name="T101" fmla="*/ 78 h 432"/>
                  <a:gd name="T102" fmla="*/ 317 w 442"/>
                  <a:gd name="T103" fmla="*/ 36 h 432"/>
                  <a:gd name="T104" fmla="*/ 263 w 442"/>
                  <a:gd name="T105" fmla="*/ 12 h 432"/>
                  <a:gd name="T106" fmla="*/ 215 w 442"/>
                  <a:gd name="T107" fmla="*/ 0 h 432"/>
                  <a:gd name="T108" fmla="*/ 185 w 442"/>
                  <a:gd name="T109" fmla="*/ 0 h 432"/>
                  <a:gd name="T110" fmla="*/ 155 w 442"/>
                  <a:gd name="T111" fmla="*/ 6 h 432"/>
                  <a:gd name="T112" fmla="*/ 84 w 442"/>
                  <a:gd name="T113" fmla="*/ 24 h 432"/>
                  <a:gd name="T114" fmla="*/ 54 w 442"/>
                  <a:gd name="T115" fmla="*/ 30 h 432"/>
                  <a:gd name="T116" fmla="*/ 30 w 442"/>
                  <a:gd name="T117" fmla="*/ 36 h 432"/>
                  <a:gd name="T118" fmla="*/ 6 w 442"/>
                  <a:gd name="T119" fmla="*/ 42 h 432"/>
                  <a:gd name="T120" fmla="*/ 0 w 442"/>
                  <a:gd name="T121" fmla="*/ 42 h 432"/>
                  <a:gd name="T122" fmla="*/ 12 w 442"/>
                  <a:gd name="T123" fmla="*/ 120 h 43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42" h="432">
                    <a:moveTo>
                      <a:pt x="12" y="120"/>
                    </a:moveTo>
                    <a:lnTo>
                      <a:pt x="18" y="126"/>
                    </a:lnTo>
                    <a:lnTo>
                      <a:pt x="36" y="132"/>
                    </a:lnTo>
                    <a:lnTo>
                      <a:pt x="60" y="144"/>
                    </a:lnTo>
                    <a:lnTo>
                      <a:pt x="89" y="162"/>
                    </a:lnTo>
                    <a:lnTo>
                      <a:pt x="149" y="192"/>
                    </a:lnTo>
                    <a:lnTo>
                      <a:pt x="173" y="198"/>
                    </a:lnTo>
                    <a:lnTo>
                      <a:pt x="185" y="204"/>
                    </a:lnTo>
                    <a:lnTo>
                      <a:pt x="197" y="198"/>
                    </a:lnTo>
                    <a:lnTo>
                      <a:pt x="221" y="198"/>
                    </a:lnTo>
                    <a:lnTo>
                      <a:pt x="251" y="198"/>
                    </a:lnTo>
                    <a:lnTo>
                      <a:pt x="269" y="210"/>
                    </a:lnTo>
                    <a:lnTo>
                      <a:pt x="269" y="216"/>
                    </a:lnTo>
                    <a:lnTo>
                      <a:pt x="263" y="234"/>
                    </a:lnTo>
                    <a:lnTo>
                      <a:pt x="257" y="252"/>
                    </a:lnTo>
                    <a:lnTo>
                      <a:pt x="245" y="264"/>
                    </a:lnTo>
                    <a:lnTo>
                      <a:pt x="269" y="288"/>
                    </a:lnTo>
                    <a:lnTo>
                      <a:pt x="281" y="300"/>
                    </a:lnTo>
                    <a:lnTo>
                      <a:pt x="287" y="306"/>
                    </a:lnTo>
                    <a:lnTo>
                      <a:pt x="275" y="330"/>
                    </a:lnTo>
                    <a:lnTo>
                      <a:pt x="275" y="348"/>
                    </a:lnTo>
                    <a:lnTo>
                      <a:pt x="269" y="348"/>
                    </a:lnTo>
                    <a:lnTo>
                      <a:pt x="287" y="354"/>
                    </a:lnTo>
                    <a:lnTo>
                      <a:pt x="293" y="354"/>
                    </a:lnTo>
                    <a:lnTo>
                      <a:pt x="299" y="354"/>
                    </a:lnTo>
                    <a:lnTo>
                      <a:pt x="299" y="342"/>
                    </a:lnTo>
                    <a:lnTo>
                      <a:pt x="305" y="330"/>
                    </a:lnTo>
                    <a:lnTo>
                      <a:pt x="323" y="324"/>
                    </a:lnTo>
                    <a:lnTo>
                      <a:pt x="352" y="336"/>
                    </a:lnTo>
                    <a:lnTo>
                      <a:pt x="370" y="348"/>
                    </a:lnTo>
                    <a:lnTo>
                      <a:pt x="376" y="360"/>
                    </a:lnTo>
                    <a:lnTo>
                      <a:pt x="382" y="366"/>
                    </a:lnTo>
                    <a:lnTo>
                      <a:pt x="382" y="378"/>
                    </a:lnTo>
                    <a:lnTo>
                      <a:pt x="382" y="396"/>
                    </a:lnTo>
                    <a:lnTo>
                      <a:pt x="382" y="414"/>
                    </a:lnTo>
                    <a:lnTo>
                      <a:pt x="376" y="432"/>
                    </a:lnTo>
                    <a:lnTo>
                      <a:pt x="382" y="426"/>
                    </a:lnTo>
                    <a:lnTo>
                      <a:pt x="400" y="420"/>
                    </a:lnTo>
                    <a:lnTo>
                      <a:pt x="418" y="402"/>
                    </a:lnTo>
                    <a:lnTo>
                      <a:pt x="430" y="384"/>
                    </a:lnTo>
                    <a:lnTo>
                      <a:pt x="430" y="378"/>
                    </a:lnTo>
                    <a:lnTo>
                      <a:pt x="430" y="354"/>
                    </a:lnTo>
                    <a:lnTo>
                      <a:pt x="442" y="330"/>
                    </a:lnTo>
                    <a:lnTo>
                      <a:pt x="442" y="294"/>
                    </a:lnTo>
                    <a:lnTo>
                      <a:pt x="442" y="210"/>
                    </a:lnTo>
                    <a:lnTo>
                      <a:pt x="430" y="174"/>
                    </a:lnTo>
                    <a:lnTo>
                      <a:pt x="418" y="132"/>
                    </a:lnTo>
                    <a:lnTo>
                      <a:pt x="370" y="78"/>
                    </a:lnTo>
                    <a:lnTo>
                      <a:pt x="317" y="36"/>
                    </a:lnTo>
                    <a:lnTo>
                      <a:pt x="263" y="12"/>
                    </a:lnTo>
                    <a:lnTo>
                      <a:pt x="215" y="0"/>
                    </a:lnTo>
                    <a:lnTo>
                      <a:pt x="185" y="0"/>
                    </a:lnTo>
                    <a:lnTo>
                      <a:pt x="155" y="6"/>
                    </a:lnTo>
                    <a:lnTo>
                      <a:pt x="84" y="24"/>
                    </a:lnTo>
                    <a:lnTo>
                      <a:pt x="54" y="30"/>
                    </a:lnTo>
                    <a:lnTo>
                      <a:pt x="30" y="36"/>
                    </a:lnTo>
                    <a:lnTo>
                      <a:pt x="6" y="42"/>
                    </a:lnTo>
                    <a:lnTo>
                      <a:pt x="0" y="42"/>
                    </a:lnTo>
                    <a:lnTo>
                      <a:pt x="12" y="120"/>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354" name="Line 1148">
                <a:extLst>
                  <a:ext uri="{FF2B5EF4-FFF2-40B4-BE49-F238E27FC236}">
                    <a16:creationId xmlns:a16="http://schemas.microsoft.com/office/drawing/2014/main" id="{FB45F4C3-8441-B293-899E-4A6697DF97DD}"/>
                  </a:ext>
                </a:extLst>
              </p:cNvPr>
              <p:cNvSpPr>
                <a:spLocks noChangeShapeType="1"/>
              </p:cNvSpPr>
              <p:nvPr/>
            </p:nvSpPr>
            <p:spPr bwMode="auto">
              <a:xfrm flipH="1">
                <a:off x="3492" y="2447"/>
                <a:ext cx="7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55" name="Freeform 1149">
                <a:extLst>
                  <a:ext uri="{FF2B5EF4-FFF2-40B4-BE49-F238E27FC236}">
                    <a16:creationId xmlns:a16="http://schemas.microsoft.com/office/drawing/2014/main" id="{85834DFE-C1EF-AA6E-1A81-BFF25B16C0E1}"/>
                  </a:ext>
                </a:extLst>
              </p:cNvPr>
              <p:cNvSpPr>
                <a:spLocks/>
              </p:cNvSpPr>
              <p:nvPr/>
            </p:nvSpPr>
            <p:spPr bwMode="auto">
              <a:xfrm>
                <a:off x="3617" y="2441"/>
                <a:ext cx="42" cy="12"/>
              </a:xfrm>
              <a:custGeom>
                <a:avLst/>
                <a:gdLst>
                  <a:gd name="T0" fmla="*/ 0 w 42"/>
                  <a:gd name="T1" fmla="*/ 12 h 12"/>
                  <a:gd name="T2" fmla="*/ 12 w 42"/>
                  <a:gd name="T3" fmla="*/ 6 h 12"/>
                  <a:gd name="T4" fmla="*/ 24 w 42"/>
                  <a:gd name="T5" fmla="*/ 6 h 12"/>
                  <a:gd name="T6" fmla="*/ 42 w 42"/>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2">
                    <a:moveTo>
                      <a:pt x="0" y="12"/>
                    </a:moveTo>
                    <a:lnTo>
                      <a:pt x="12" y="6"/>
                    </a:lnTo>
                    <a:lnTo>
                      <a:pt x="24" y="6"/>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56" name="Freeform 1150">
                <a:extLst>
                  <a:ext uri="{FF2B5EF4-FFF2-40B4-BE49-F238E27FC236}">
                    <a16:creationId xmlns:a16="http://schemas.microsoft.com/office/drawing/2014/main" id="{2A23B9F3-CD97-2EBF-9C58-F682EFA56AFB}"/>
                  </a:ext>
                </a:extLst>
              </p:cNvPr>
              <p:cNvSpPr>
                <a:spLocks/>
              </p:cNvSpPr>
              <p:nvPr/>
            </p:nvSpPr>
            <p:spPr bwMode="auto">
              <a:xfrm>
                <a:off x="3223" y="2465"/>
                <a:ext cx="42" cy="6"/>
              </a:xfrm>
              <a:custGeom>
                <a:avLst/>
                <a:gdLst>
                  <a:gd name="T0" fmla="*/ 0 w 42"/>
                  <a:gd name="T1" fmla="*/ 0 h 6"/>
                  <a:gd name="T2" fmla="*/ 6 w 42"/>
                  <a:gd name="T3" fmla="*/ 0 h 6"/>
                  <a:gd name="T4" fmla="*/ 18 w 42"/>
                  <a:gd name="T5" fmla="*/ 0 h 6"/>
                  <a:gd name="T6" fmla="*/ 30 w 42"/>
                  <a:gd name="T7" fmla="*/ 0 h 6"/>
                  <a:gd name="T8" fmla="*/ 42 w 42"/>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
                    <a:moveTo>
                      <a:pt x="0" y="0"/>
                    </a:moveTo>
                    <a:lnTo>
                      <a:pt x="6" y="0"/>
                    </a:lnTo>
                    <a:lnTo>
                      <a:pt x="18" y="0"/>
                    </a:lnTo>
                    <a:lnTo>
                      <a:pt x="30" y="0"/>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57" name="Freeform 1151">
                <a:extLst>
                  <a:ext uri="{FF2B5EF4-FFF2-40B4-BE49-F238E27FC236}">
                    <a16:creationId xmlns:a16="http://schemas.microsoft.com/office/drawing/2014/main" id="{FFA7C3F7-0F99-B5B0-FCA4-1B267D6D5A95}"/>
                  </a:ext>
                </a:extLst>
              </p:cNvPr>
              <p:cNvSpPr>
                <a:spLocks/>
              </p:cNvSpPr>
              <p:nvPr/>
            </p:nvSpPr>
            <p:spPr bwMode="auto">
              <a:xfrm>
                <a:off x="3510" y="2555"/>
                <a:ext cx="42" cy="66"/>
              </a:xfrm>
              <a:custGeom>
                <a:avLst/>
                <a:gdLst>
                  <a:gd name="T0" fmla="*/ 42 w 42"/>
                  <a:gd name="T1" fmla="*/ 0 h 66"/>
                  <a:gd name="T2" fmla="*/ 36 w 42"/>
                  <a:gd name="T3" fmla="*/ 6 h 66"/>
                  <a:gd name="T4" fmla="*/ 24 w 42"/>
                  <a:gd name="T5" fmla="*/ 18 h 66"/>
                  <a:gd name="T6" fmla="*/ 6 w 42"/>
                  <a:gd name="T7" fmla="*/ 24 h 66"/>
                  <a:gd name="T8" fmla="*/ 0 w 42"/>
                  <a:gd name="T9" fmla="*/ 36 h 66"/>
                  <a:gd name="T10" fmla="*/ 0 w 42"/>
                  <a:gd name="T11" fmla="*/ 42 h 66"/>
                  <a:gd name="T12" fmla="*/ 6 w 42"/>
                  <a:gd name="T13" fmla="*/ 48 h 66"/>
                  <a:gd name="T14" fmla="*/ 18 w 42"/>
                  <a:gd name="T15" fmla="*/ 60 h 66"/>
                  <a:gd name="T16" fmla="*/ 24 w 42"/>
                  <a:gd name="T17" fmla="*/ 66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 h="66">
                    <a:moveTo>
                      <a:pt x="42" y="0"/>
                    </a:moveTo>
                    <a:lnTo>
                      <a:pt x="36" y="6"/>
                    </a:lnTo>
                    <a:lnTo>
                      <a:pt x="24" y="18"/>
                    </a:lnTo>
                    <a:lnTo>
                      <a:pt x="6" y="24"/>
                    </a:lnTo>
                    <a:lnTo>
                      <a:pt x="0" y="36"/>
                    </a:lnTo>
                    <a:lnTo>
                      <a:pt x="0" y="42"/>
                    </a:lnTo>
                    <a:lnTo>
                      <a:pt x="6" y="48"/>
                    </a:lnTo>
                    <a:lnTo>
                      <a:pt x="18" y="60"/>
                    </a:lnTo>
                    <a:lnTo>
                      <a:pt x="24"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58" name="Freeform 1152">
                <a:extLst>
                  <a:ext uri="{FF2B5EF4-FFF2-40B4-BE49-F238E27FC236}">
                    <a16:creationId xmlns:a16="http://schemas.microsoft.com/office/drawing/2014/main" id="{0407BFC5-A378-BD0E-6D89-4CD401F2AFF3}"/>
                  </a:ext>
                </a:extLst>
              </p:cNvPr>
              <p:cNvSpPr>
                <a:spLocks/>
              </p:cNvSpPr>
              <p:nvPr/>
            </p:nvSpPr>
            <p:spPr bwMode="auto">
              <a:xfrm>
                <a:off x="893" y="1488"/>
                <a:ext cx="179" cy="330"/>
              </a:xfrm>
              <a:custGeom>
                <a:avLst/>
                <a:gdLst>
                  <a:gd name="T0" fmla="*/ 12 w 179"/>
                  <a:gd name="T1" fmla="*/ 12 h 330"/>
                  <a:gd name="T2" fmla="*/ 12 w 179"/>
                  <a:gd name="T3" fmla="*/ 30 h 330"/>
                  <a:gd name="T4" fmla="*/ 6 w 179"/>
                  <a:gd name="T5" fmla="*/ 54 h 330"/>
                  <a:gd name="T6" fmla="*/ 0 w 179"/>
                  <a:gd name="T7" fmla="*/ 96 h 330"/>
                  <a:gd name="T8" fmla="*/ 0 w 179"/>
                  <a:gd name="T9" fmla="*/ 144 h 330"/>
                  <a:gd name="T10" fmla="*/ 12 w 179"/>
                  <a:gd name="T11" fmla="*/ 240 h 330"/>
                  <a:gd name="T12" fmla="*/ 24 w 179"/>
                  <a:gd name="T13" fmla="*/ 276 h 330"/>
                  <a:gd name="T14" fmla="*/ 48 w 179"/>
                  <a:gd name="T15" fmla="*/ 312 h 330"/>
                  <a:gd name="T16" fmla="*/ 66 w 179"/>
                  <a:gd name="T17" fmla="*/ 324 h 330"/>
                  <a:gd name="T18" fmla="*/ 89 w 179"/>
                  <a:gd name="T19" fmla="*/ 330 h 330"/>
                  <a:gd name="T20" fmla="*/ 107 w 179"/>
                  <a:gd name="T21" fmla="*/ 324 h 330"/>
                  <a:gd name="T22" fmla="*/ 119 w 179"/>
                  <a:gd name="T23" fmla="*/ 312 h 330"/>
                  <a:gd name="T24" fmla="*/ 137 w 179"/>
                  <a:gd name="T25" fmla="*/ 276 h 330"/>
                  <a:gd name="T26" fmla="*/ 137 w 179"/>
                  <a:gd name="T27" fmla="*/ 264 h 330"/>
                  <a:gd name="T28" fmla="*/ 137 w 179"/>
                  <a:gd name="T29" fmla="*/ 264 h 330"/>
                  <a:gd name="T30" fmla="*/ 149 w 179"/>
                  <a:gd name="T31" fmla="*/ 174 h 330"/>
                  <a:gd name="T32" fmla="*/ 161 w 179"/>
                  <a:gd name="T33" fmla="*/ 108 h 330"/>
                  <a:gd name="T34" fmla="*/ 167 w 179"/>
                  <a:gd name="T35" fmla="*/ 66 h 330"/>
                  <a:gd name="T36" fmla="*/ 173 w 179"/>
                  <a:gd name="T37" fmla="*/ 36 h 330"/>
                  <a:gd name="T38" fmla="*/ 173 w 179"/>
                  <a:gd name="T39" fmla="*/ 18 h 330"/>
                  <a:gd name="T40" fmla="*/ 179 w 179"/>
                  <a:gd name="T41" fmla="*/ 6 h 330"/>
                  <a:gd name="T42" fmla="*/ 179 w 179"/>
                  <a:gd name="T43" fmla="*/ 0 h 330"/>
                  <a:gd name="T44" fmla="*/ 12 w 179"/>
                  <a:gd name="T45" fmla="*/ 12 h 3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79" h="330">
                    <a:moveTo>
                      <a:pt x="12" y="12"/>
                    </a:moveTo>
                    <a:lnTo>
                      <a:pt x="12" y="30"/>
                    </a:lnTo>
                    <a:lnTo>
                      <a:pt x="6" y="54"/>
                    </a:lnTo>
                    <a:lnTo>
                      <a:pt x="0" y="96"/>
                    </a:lnTo>
                    <a:lnTo>
                      <a:pt x="0" y="144"/>
                    </a:lnTo>
                    <a:lnTo>
                      <a:pt x="12" y="240"/>
                    </a:lnTo>
                    <a:lnTo>
                      <a:pt x="24" y="276"/>
                    </a:lnTo>
                    <a:lnTo>
                      <a:pt x="48" y="312"/>
                    </a:lnTo>
                    <a:lnTo>
                      <a:pt x="66" y="324"/>
                    </a:lnTo>
                    <a:lnTo>
                      <a:pt x="89" y="330"/>
                    </a:lnTo>
                    <a:lnTo>
                      <a:pt x="107" y="324"/>
                    </a:lnTo>
                    <a:lnTo>
                      <a:pt x="119" y="312"/>
                    </a:lnTo>
                    <a:lnTo>
                      <a:pt x="137" y="276"/>
                    </a:lnTo>
                    <a:lnTo>
                      <a:pt x="137" y="264"/>
                    </a:lnTo>
                    <a:lnTo>
                      <a:pt x="149" y="174"/>
                    </a:lnTo>
                    <a:lnTo>
                      <a:pt x="161" y="108"/>
                    </a:lnTo>
                    <a:lnTo>
                      <a:pt x="167" y="66"/>
                    </a:lnTo>
                    <a:lnTo>
                      <a:pt x="173" y="36"/>
                    </a:lnTo>
                    <a:lnTo>
                      <a:pt x="173" y="18"/>
                    </a:lnTo>
                    <a:lnTo>
                      <a:pt x="179" y="6"/>
                    </a:lnTo>
                    <a:lnTo>
                      <a:pt x="179" y="0"/>
                    </a:lnTo>
                    <a:lnTo>
                      <a:pt x="12" y="1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359" name="Freeform 1153">
                <a:extLst>
                  <a:ext uri="{FF2B5EF4-FFF2-40B4-BE49-F238E27FC236}">
                    <a16:creationId xmlns:a16="http://schemas.microsoft.com/office/drawing/2014/main" id="{CCF6D510-5D57-E0D3-8D09-022C0F598496}"/>
                  </a:ext>
                </a:extLst>
              </p:cNvPr>
              <p:cNvSpPr>
                <a:spLocks/>
              </p:cNvSpPr>
              <p:nvPr/>
            </p:nvSpPr>
            <p:spPr bwMode="auto">
              <a:xfrm>
                <a:off x="3504" y="2507"/>
                <a:ext cx="42" cy="30"/>
              </a:xfrm>
              <a:custGeom>
                <a:avLst/>
                <a:gdLst>
                  <a:gd name="T0" fmla="*/ 42 w 42"/>
                  <a:gd name="T1" fmla="*/ 12 h 30"/>
                  <a:gd name="T2" fmla="*/ 36 w 42"/>
                  <a:gd name="T3" fmla="*/ 24 h 30"/>
                  <a:gd name="T4" fmla="*/ 24 w 42"/>
                  <a:gd name="T5" fmla="*/ 30 h 30"/>
                  <a:gd name="T6" fmla="*/ 12 w 42"/>
                  <a:gd name="T7" fmla="*/ 24 h 30"/>
                  <a:gd name="T8" fmla="*/ 0 w 42"/>
                  <a:gd name="T9" fmla="*/ 12 h 30"/>
                  <a:gd name="T10" fmla="*/ 12 w 42"/>
                  <a:gd name="T11" fmla="*/ 6 h 30"/>
                  <a:gd name="T12" fmla="*/ 24 w 42"/>
                  <a:gd name="T13" fmla="*/ 0 h 30"/>
                  <a:gd name="T14" fmla="*/ 36 w 42"/>
                  <a:gd name="T15" fmla="*/ 6 h 30"/>
                  <a:gd name="T16" fmla="*/ 42 w 42"/>
                  <a:gd name="T17" fmla="*/ 12 h 30"/>
                  <a:gd name="T18" fmla="*/ 42 w 42"/>
                  <a:gd name="T19" fmla="*/ 12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2"/>
                    </a:moveTo>
                    <a:lnTo>
                      <a:pt x="36" y="24"/>
                    </a:lnTo>
                    <a:lnTo>
                      <a:pt x="24" y="30"/>
                    </a:lnTo>
                    <a:lnTo>
                      <a:pt x="12" y="24"/>
                    </a:lnTo>
                    <a:lnTo>
                      <a:pt x="0" y="12"/>
                    </a:lnTo>
                    <a:lnTo>
                      <a:pt x="12" y="6"/>
                    </a:lnTo>
                    <a:lnTo>
                      <a:pt x="24" y="0"/>
                    </a:lnTo>
                    <a:lnTo>
                      <a:pt x="36" y="6"/>
                    </a:lnTo>
                    <a:lnTo>
                      <a:pt x="42" y="12"/>
                    </a:lnTo>
                    <a:close/>
                  </a:path>
                </a:pathLst>
              </a:custGeom>
              <a:solidFill>
                <a:srgbClr val="000000"/>
              </a:solidFill>
              <a:ln w="9525">
                <a:solidFill>
                  <a:srgbClr val="000000"/>
                </a:solidFill>
                <a:round/>
                <a:headEnd/>
                <a:tailEnd/>
              </a:ln>
            </p:spPr>
            <p:txBody>
              <a:bodyPr/>
              <a:lstStyle/>
              <a:p>
                <a:endParaRPr lang="ja-JP" altLang="en-US"/>
              </a:p>
            </p:txBody>
          </p:sp>
          <p:sp>
            <p:nvSpPr>
              <p:cNvPr id="53360" name="Freeform 1154">
                <a:extLst>
                  <a:ext uri="{FF2B5EF4-FFF2-40B4-BE49-F238E27FC236}">
                    <a16:creationId xmlns:a16="http://schemas.microsoft.com/office/drawing/2014/main" id="{F893FE2E-5AD8-B814-E464-12188D155EC2}"/>
                  </a:ext>
                </a:extLst>
              </p:cNvPr>
              <p:cNvSpPr>
                <a:spLocks/>
              </p:cNvSpPr>
              <p:nvPr/>
            </p:nvSpPr>
            <p:spPr bwMode="auto">
              <a:xfrm>
                <a:off x="3617" y="2525"/>
                <a:ext cx="42" cy="30"/>
              </a:xfrm>
              <a:custGeom>
                <a:avLst/>
                <a:gdLst>
                  <a:gd name="T0" fmla="*/ 42 w 42"/>
                  <a:gd name="T1" fmla="*/ 12 h 30"/>
                  <a:gd name="T2" fmla="*/ 36 w 42"/>
                  <a:gd name="T3" fmla="*/ 24 h 30"/>
                  <a:gd name="T4" fmla="*/ 18 w 42"/>
                  <a:gd name="T5" fmla="*/ 30 h 30"/>
                  <a:gd name="T6" fmla="*/ 6 w 42"/>
                  <a:gd name="T7" fmla="*/ 24 h 30"/>
                  <a:gd name="T8" fmla="*/ 0 w 42"/>
                  <a:gd name="T9" fmla="*/ 12 h 30"/>
                  <a:gd name="T10" fmla="*/ 6 w 42"/>
                  <a:gd name="T11" fmla="*/ 0 h 30"/>
                  <a:gd name="T12" fmla="*/ 18 w 42"/>
                  <a:gd name="T13" fmla="*/ 0 h 30"/>
                  <a:gd name="T14" fmla="*/ 36 w 42"/>
                  <a:gd name="T15" fmla="*/ 0 h 30"/>
                  <a:gd name="T16" fmla="*/ 42 w 42"/>
                  <a:gd name="T17" fmla="*/ 12 h 30"/>
                  <a:gd name="T18" fmla="*/ 42 w 42"/>
                  <a:gd name="T19" fmla="*/ 12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2"/>
                    </a:moveTo>
                    <a:lnTo>
                      <a:pt x="36" y="24"/>
                    </a:lnTo>
                    <a:lnTo>
                      <a:pt x="18" y="30"/>
                    </a:lnTo>
                    <a:lnTo>
                      <a:pt x="6" y="24"/>
                    </a:lnTo>
                    <a:lnTo>
                      <a:pt x="0" y="12"/>
                    </a:lnTo>
                    <a:lnTo>
                      <a:pt x="6" y="0"/>
                    </a:lnTo>
                    <a:lnTo>
                      <a:pt x="18" y="0"/>
                    </a:lnTo>
                    <a:lnTo>
                      <a:pt x="36" y="0"/>
                    </a:lnTo>
                    <a:lnTo>
                      <a:pt x="42" y="12"/>
                    </a:lnTo>
                    <a:close/>
                  </a:path>
                </a:pathLst>
              </a:custGeom>
              <a:solidFill>
                <a:srgbClr val="000000"/>
              </a:solidFill>
              <a:ln w="9525">
                <a:solidFill>
                  <a:srgbClr val="000000"/>
                </a:solidFill>
                <a:round/>
                <a:headEnd/>
                <a:tailEnd/>
              </a:ln>
            </p:spPr>
            <p:txBody>
              <a:bodyPr/>
              <a:lstStyle/>
              <a:p>
                <a:endParaRPr lang="ja-JP" altLang="en-US"/>
              </a:p>
            </p:txBody>
          </p:sp>
          <p:sp>
            <p:nvSpPr>
              <p:cNvPr id="53361" name="Freeform 1155">
                <a:extLst>
                  <a:ext uri="{FF2B5EF4-FFF2-40B4-BE49-F238E27FC236}">
                    <a16:creationId xmlns:a16="http://schemas.microsoft.com/office/drawing/2014/main" id="{14860385-57F4-18E6-C322-3D0478AA0C9D}"/>
                  </a:ext>
                </a:extLst>
              </p:cNvPr>
              <p:cNvSpPr>
                <a:spLocks/>
              </p:cNvSpPr>
              <p:nvPr/>
            </p:nvSpPr>
            <p:spPr bwMode="auto">
              <a:xfrm>
                <a:off x="3145" y="2549"/>
                <a:ext cx="30" cy="54"/>
              </a:xfrm>
              <a:custGeom>
                <a:avLst/>
                <a:gdLst>
                  <a:gd name="T0" fmla="*/ 30 w 30"/>
                  <a:gd name="T1" fmla="*/ 0 h 54"/>
                  <a:gd name="T2" fmla="*/ 0 w 30"/>
                  <a:gd name="T3" fmla="*/ 30 h 54"/>
                  <a:gd name="T4" fmla="*/ 18 w 30"/>
                  <a:gd name="T5" fmla="*/ 54 h 54"/>
                  <a:gd name="T6" fmla="*/ 0 60000 65536"/>
                  <a:gd name="T7" fmla="*/ 0 60000 65536"/>
                  <a:gd name="T8" fmla="*/ 0 60000 65536"/>
                </a:gdLst>
                <a:ahLst/>
                <a:cxnLst>
                  <a:cxn ang="T6">
                    <a:pos x="T0" y="T1"/>
                  </a:cxn>
                  <a:cxn ang="T7">
                    <a:pos x="T2" y="T3"/>
                  </a:cxn>
                  <a:cxn ang="T8">
                    <a:pos x="T4" y="T5"/>
                  </a:cxn>
                </a:cxnLst>
                <a:rect l="0" t="0" r="r" b="b"/>
                <a:pathLst>
                  <a:path w="30" h="54">
                    <a:moveTo>
                      <a:pt x="30" y="0"/>
                    </a:moveTo>
                    <a:lnTo>
                      <a:pt x="0" y="30"/>
                    </a:lnTo>
                    <a:lnTo>
                      <a:pt x="18"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62" name="Freeform 1156">
                <a:extLst>
                  <a:ext uri="{FF2B5EF4-FFF2-40B4-BE49-F238E27FC236}">
                    <a16:creationId xmlns:a16="http://schemas.microsoft.com/office/drawing/2014/main" id="{21A9075A-758F-1938-D7F0-C4514AA666B2}"/>
                  </a:ext>
                </a:extLst>
              </p:cNvPr>
              <p:cNvSpPr>
                <a:spLocks/>
              </p:cNvSpPr>
              <p:nvPr/>
            </p:nvSpPr>
            <p:spPr bwMode="auto">
              <a:xfrm>
                <a:off x="3169" y="2633"/>
                <a:ext cx="54" cy="6"/>
              </a:xfrm>
              <a:custGeom>
                <a:avLst/>
                <a:gdLst>
                  <a:gd name="T0" fmla="*/ 0 w 54"/>
                  <a:gd name="T1" fmla="*/ 0 h 6"/>
                  <a:gd name="T2" fmla="*/ 6 w 54"/>
                  <a:gd name="T3" fmla="*/ 0 h 6"/>
                  <a:gd name="T4" fmla="*/ 18 w 54"/>
                  <a:gd name="T5" fmla="*/ 6 h 6"/>
                  <a:gd name="T6" fmla="*/ 36 w 54"/>
                  <a:gd name="T7" fmla="*/ 6 h 6"/>
                  <a:gd name="T8" fmla="*/ 54 w 54"/>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0" y="0"/>
                    </a:moveTo>
                    <a:lnTo>
                      <a:pt x="6" y="0"/>
                    </a:lnTo>
                    <a:lnTo>
                      <a:pt x="18" y="6"/>
                    </a:lnTo>
                    <a:lnTo>
                      <a:pt x="36" y="6"/>
                    </a:lnTo>
                    <a:lnTo>
                      <a:pt x="54"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63" name="Freeform 1157">
                <a:extLst>
                  <a:ext uri="{FF2B5EF4-FFF2-40B4-BE49-F238E27FC236}">
                    <a16:creationId xmlns:a16="http://schemas.microsoft.com/office/drawing/2014/main" id="{0344B6FD-1679-8366-6AE9-A914C0EA8B08}"/>
                  </a:ext>
                </a:extLst>
              </p:cNvPr>
              <p:cNvSpPr>
                <a:spLocks/>
              </p:cNvSpPr>
              <p:nvPr/>
            </p:nvSpPr>
            <p:spPr bwMode="auto">
              <a:xfrm>
                <a:off x="3862" y="2747"/>
                <a:ext cx="359" cy="365"/>
              </a:xfrm>
              <a:custGeom>
                <a:avLst/>
                <a:gdLst>
                  <a:gd name="T0" fmla="*/ 114 w 359"/>
                  <a:gd name="T1" fmla="*/ 18 h 365"/>
                  <a:gd name="T2" fmla="*/ 108 w 359"/>
                  <a:gd name="T3" fmla="*/ 18 h 365"/>
                  <a:gd name="T4" fmla="*/ 90 w 359"/>
                  <a:gd name="T5" fmla="*/ 18 h 365"/>
                  <a:gd name="T6" fmla="*/ 72 w 359"/>
                  <a:gd name="T7" fmla="*/ 24 h 365"/>
                  <a:gd name="T8" fmla="*/ 60 w 359"/>
                  <a:gd name="T9" fmla="*/ 42 h 365"/>
                  <a:gd name="T10" fmla="*/ 42 w 359"/>
                  <a:gd name="T11" fmla="*/ 72 h 365"/>
                  <a:gd name="T12" fmla="*/ 24 w 359"/>
                  <a:gd name="T13" fmla="*/ 108 h 365"/>
                  <a:gd name="T14" fmla="*/ 12 w 359"/>
                  <a:gd name="T15" fmla="*/ 138 h 365"/>
                  <a:gd name="T16" fmla="*/ 6 w 359"/>
                  <a:gd name="T17" fmla="*/ 144 h 365"/>
                  <a:gd name="T18" fmla="*/ 0 w 359"/>
                  <a:gd name="T19" fmla="*/ 150 h 365"/>
                  <a:gd name="T20" fmla="*/ 12 w 359"/>
                  <a:gd name="T21" fmla="*/ 191 h 365"/>
                  <a:gd name="T22" fmla="*/ 24 w 359"/>
                  <a:gd name="T23" fmla="*/ 227 h 365"/>
                  <a:gd name="T24" fmla="*/ 30 w 359"/>
                  <a:gd name="T25" fmla="*/ 251 h 365"/>
                  <a:gd name="T26" fmla="*/ 30 w 359"/>
                  <a:gd name="T27" fmla="*/ 263 h 365"/>
                  <a:gd name="T28" fmla="*/ 36 w 359"/>
                  <a:gd name="T29" fmla="*/ 281 h 365"/>
                  <a:gd name="T30" fmla="*/ 36 w 359"/>
                  <a:gd name="T31" fmla="*/ 281 h 365"/>
                  <a:gd name="T32" fmla="*/ 48 w 359"/>
                  <a:gd name="T33" fmla="*/ 317 h 365"/>
                  <a:gd name="T34" fmla="*/ 48 w 359"/>
                  <a:gd name="T35" fmla="*/ 335 h 365"/>
                  <a:gd name="T36" fmla="*/ 54 w 359"/>
                  <a:gd name="T37" fmla="*/ 341 h 365"/>
                  <a:gd name="T38" fmla="*/ 54 w 359"/>
                  <a:gd name="T39" fmla="*/ 341 h 365"/>
                  <a:gd name="T40" fmla="*/ 90 w 359"/>
                  <a:gd name="T41" fmla="*/ 347 h 365"/>
                  <a:gd name="T42" fmla="*/ 114 w 359"/>
                  <a:gd name="T43" fmla="*/ 353 h 365"/>
                  <a:gd name="T44" fmla="*/ 138 w 359"/>
                  <a:gd name="T45" fmla="*/ 359 h 365"/>
                  <a:gd name="T46" fmla="*/ 150 w 359"/>
                  <a:gd name="T47" fmla="*/ 365 h 365"/>
                  <a:gd name="T48" fmla="*/ 162 w 359"/>
                  <a:gd name="T49" fmla="*/ 365 h 365"/>
                  <a:gd name="T50" fmla="*/ 162 w 359"/>
                  <a:gd name="T51" fmla="*/ 365 h 365"/>
                  <a:gd name="T52" fmla="*/ 210 w 359"/>
                  <a:gd name="T53" fmla="*/ 365 h 365"/>
                  <a:gd name="T54" fmla="*/ 245 w 359"/>
                  <a:gd name="T55" fmla="*/ 365 h 365"/>
                  <a:gd name="T56" fmla="*/ 269 w 359"/>
                  <a:gd name="T57" fmla="*/ 365 h 365"/>
                  <a:gd name="T58" fmla="*/ 287 w 359"/>
                  <a:gd name="T59" fmla="*/ 365 h 365"/>
                  <a:gd name="T60" fmla="*/ 305 w 359"/>
                  <a:gd name="T61" fmla="*/ 365 h 365"/>
                  <a:gd name="T62" fmla="*/ 305 w 359"/>
                  <a:gd name="T63" fmla="*/ 365 h 365"/>
                  <a:gd name="T64" fmla="*/ 329 w 359"/>
                  <a:gd name="T65" fmla="*/ 359 h 365"/>
                  <a:gd name="T66" fmla="*/ 341 w 359"/>
                  <a:gd name="T67" fmla="*/ 353 h 365"/>
                  <a:gd name="T68" fmla="*/ 341 w 359"/>
                  <a:gd name="T69" fmla="*/ 353 h 365"/>
                  <a:gd name="T70" fmla="*/ 341 w 359"/>
                  <a:gd name="T71" fmla="*/ 353 h 365"/>
                  <a:gd name="T72" fmla="*/ 347 w 359"/>
                  <a:gd name="T73" fmla="*/ 347 h 365"/>
                  <a:gd name="T74" fmla="*/ 347 w 359"/>
                  <a:gd name="T75" fmla="*/ 323 h 365"/>
                  <a:gd name="T76" fmla="*/ 353 w 359"/>
                  <a:gd name="T77" fmla="*/ 269 h 365"/>
                  <a:gd name="T78" fmla="*/ 359 w 359"/>
                  <a:gd name="T79" fmla="*/ 251 h 365"/>
                  <a:gd name="T80" fmla="*/ 359 w 359"/>
                  <a:gd name="T81" fmla="*/ 233 h 365"/>
                  <a:gd name="T82" fmla="*/ 359 w 359"/>
                  <a:gd name="T83" fmla="*/ 179 h 365"/>
                  <a:gd name="T84" fmla="*/ 353 w 359"/>
                  <a:gd name="T85" fmla="*/ 138 h 365"/>
                  <a:gd name="T86" fmla="*/ 353 w 359"/>
                  <a:gd name="T87" fmla="*/ 120 h 365"/>
                  <a:gd name="T88" fmla="*/ 353 w 359"/>
                  <a:gd name="T89" fmla="*/ 120 h 365"/>
                  <a:gd name="T90" fmla="*/ 353 w 359"/>
                  <a:gd name="T91" fmla="*/ 102 h 365"/>
                  <a:gd name="T92" fmla="*/ 353 w 359"/>
                  <a:gd name="T93" fmla="*/ 102 h 365"/>
                  <a:gd name="T94" fmla="*/ 347 w 359"/>
                  <a:gd name="T95" fmla="*/ 78 h 365"/>
                  <a:gd name="T96" fmla="*/ 341 w 359"/>
                  <a:gd name="T97" fmla="*/ 66 h 365"/>
                  <a:gd name="T98" fmla="*/ 341 w 359"/>
                  <a:gd name="T99" fmla="*/ 66 h 365"/>
                  <a:gd name="T100" fmla="*/ 305 w 359"/>
                  <a:gd name="T101" fmla="*/ 30 h 365"/>
                  <a:gd name="T102" fmla="*/ 281 w 359"/>
                  <a:gd name="T103" fmla="*/ 12 h 365"/>
                  <a:gd name="T104" fmla="*/ 275 w 359"/>
                  <a:gd name="T105" fmla="*/ 0 h 365"/>
                  <a:gd name="T106" fmla="*/ 275 w 359"/>
                  <a:gd name="T107" fmla="*/ 0 h 365"/>
                  <a:gd name="T108" fmla="*/ 114 w 359"/>
                  <a:gd name="T109" fmla="*/ 18 h 3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9" h="365">
                    <a:moveTo>
                      <a:pt x="114" y="18"/>
                    </a:moveTo>
                    <a:lnTo>
                      <a:pt x="108" y="18"/>
                    </a:lnTo>
                    <a:lnTo>
                      <a:pt x="90" y="18"/>
                    </a:lnTo>
                    <a:lnTo>
                      <a:pt x="72" y="24"/>
                    </a:lnTo>
                    <a:lnTo>
                      <a:pt x="60" y="42"/>
                    </a:lnTo>
                    <a:lnTo>
                      <a:pt x="42" y="72"/>
                    </a:lnTo>
                    <a:lnTo>
                      <a:pt x="24" y="108"/>
                    </a:lnTo>
                    <a:lnTo>
                      <a:pt x="12" y="138"/>
                    </a:lnTo>
                    <a:lnTo>
                      <a:pt x="6" y="144"/>
                    </a:lnTo>
                    <a:lnTo>
                      <a:pt x="0" y="150"/>
                    </a:lnTo>
                    <a:lnTo>
                      <a:pt x="12" y="191"/>
                    </a:lnTo>
                    <a:lnTo>
                      <a:pt x="24" y="227"/>
                    </a:lnTo>
                    <a:lnTo>
                      <a:pt x="30" y="251"/>
                    </a:lnTo>
                    <a:lnTo>
                      <a:pt x="30" y="263"/>
                    </a:lnTo>
                    <a:lnTo>
                      <a:pt x="36" y="281"/>
                    </a:lnTo>
                    <a:lnTo>
                      <a:pt x="48" y="317"/>
                    </a:lnTo>
                    <a:lnTo>
                      <a:pt x="48" y="335"/>
                    </a:lnTo>
                    <a:lnTo>
                      <a:pt x="54" y="341"/>
                    </a:lnTo>
                    <a:lnTo>
                      <a:pt x="90" y="347"/>
                    </a:lnTo>
                    <a:lnTo>
                      <a:pt x="114" y="353"/>
                    </a:lnTo>
                    <a:lnTo>
                      <a:pt x="138" y="359"/>
                    </a:lnTo>
                    <a:lnTo>
                      <a:pt x="150" y="365"/>
                    </a:lnTo>
                    <a:lnTo>
                      <a:pt x="162" y="365"/>
                    </a:lnTo>
                    <a:lnTo>
                      <a:pt x="210" y="365"/>
                    </a:lnTo>
                    <a:lnTo>
                      <a:pt x="245" y="365"/>
                    </a:lnTo>
                    <a:lnTo>
                      <a:pt x="269" y="365"/>
                    </a:lnTo>
                    <a:lnTo>
                      <a:pt x="287" y="365"/>
                    </a:lnTo>
                    <a:lnTo>
                      <a:pt x="305" y="365"/>
                    </a:lnTo>
                    <a:lnTo>
                      <a:pt x="329" y="359"/>
                    </a:lnTo>
                    <a:lnTo>
                      <a:pt x="341" y="353"/>
                    </a:lnTo>
                    <a:lnTo>
                      <a:pt x="347" y="347"/>
                    </a:lnTo>
                    <a:lnTo>
                      <a:pt x="347" y="323"/>
                    </a:lnTo>
                    <a:lnTo>
                      <a:pt x="353" y="269"/>
                    </a:lnTo>
                    <a:lnTo>
                      <a:pt x="359" y="251"/>
                    </a:lnTo>
                    <a:lnTo>
                      <a:pt x="359" y="233"/>
                    </a:lnTo>
                    <a:lnTo>
                      <a:pt x="359" y="179"/>
                    </a:lnTo>
                    <a:lnTo>
                      <a:pt x="353" y="138"/>
                    </a:lnTo>
                    <a:lnTo>
                      <a:pt x="353" y="120"/>
                    </a:lnTo>
                    <a:lnTo>
                      <a:pt x="353" y="102"/>
                    </a:lnTo>
                    <a:lnTo>
                      <a:pt x="347" y="78"/>
                    </a:lnTo>
                    <a:lnTo>
                      <a:pt x="341" y="66"/>
                    </a:lnTo>
                    <a:lnTo>
                      <a:pt x="305" y="30"/>
                    </a:lnTo>
                    <a:lnTo>
                      <a:pt x="281" y="12"/>
                    </a:lnTo>
                    <a:lnTo>
                      <a:pt x="275" y="0"/>
                    </a:lnTo>
                    <a:lnTo>
                      <a:pt x="114" y="1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53364" name="Freeform 1158">
                <a:extLst>
                  <a:ext uri="{FF2B5EF4-FFF2-40B4-BE49-F238E27FC236}">
                    <a16:creationId xmlns:a16="http://schemas.microsoft.com/office/drawing/2014/main" id="{8B5CD25A-46D4-8409-D273-F5B3C1C572BC}"/>
                  </a:ext>
                </a:extLst>
              </p:cNvPr>
              <p:cNvSpPr>
                <a:spLocks/>
              </p:cNvSpPr>
              <p:nvPr/>
            </p:nvSpPr>
            <p:spPr bwMode="auto">
              <a:xfrm>
                <a:off x="3976" y="2759"/>
                <a:ext cx="90" cy="72"/>
              </a:xfrm>
              <a:custGeom>
                <a:avLst/>
                <a:gdLst>
                  <a:gd name="T0" fmla="*/ 90 w 90"/>
                  <a:gd name="T1" fmla="*/ 48 h 72"/>
                  <a:gd name="T2" fmla="*/ 72 w 90"/>
                  <a:gd name="T3" fmla="*/ 60 h 72"/>
                  <a:gd name="T4" fmla="*/ 48 w 90"/>
                  <a:gd name="T5" fmla="*/ 72 h 72"/>
                  <a:gd name="T6" fmla="*/ 24 w 90"/>
                  <a:gd name="T7" fmla="*/ 72 h 72"/>
                  <a:gd name="T8" fmla="*/ 18 w 90"/>
                  <a:gd name="T9" fmla="*/ 66 h 72"/>
                  <a:gd name="T10" fmla="*/ 6 w 90"/>
                  <a:gd name="T11" fmla="*/ 48 h 72"/>
                  <a:gd name="T12" fmla="*/ 0 w 90"/>
                  <a:gd name="T13" fmla="*/ 30 h 72"/>
                  <a:gd name="T14" fmla="*/ 6 w 90"/>
                  <a:gd name="T15" fmla="*/ 18 h 72"/>
                  <a:gd name="T16" fmla="*/ 24 w 90"/>
                  <a:gd name="T17" fmla="*/ 0 h 72"/>
                  <a:gd name="T18" fmla="*/ 42 w 90"/>
                  <a:gd name="T19" fmla="*/ 0 h 72"/>
                  <a:gd name="T20" fmla="*/ 54 w 90"/>
                  <a:gd name="T21" fmla="*/ 0 h 72"/>
                  <a:gd name="T22" fmla="*/ 90 w 90"/>
                  <a:gd name="T23" fmla="*/ 48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72">
                    <a:moveTo>
                      <a:pt x="90" y="48"/>
                    </a:moveTo>
                    <a:lnTo>
                      <a:pt x="72" y="60"/>
                    </a:lnTo>
                    <a:lnTo>
                      <a:pt x="48" y="72"/>
                    </a:lnTo>
                    <a:lnTo>
                      <a:pt x="24" y="72"/>
                    </a:lnTo>
                    <a:lnTo>
                      <a:pt x="18" y="66"/>
                    </a:lnTo>
                    <a:lnTo>
                      <a:pt x="6" y="48"/>
                    </a:lnTo>
                    <a:lnTo>
                      <a:pt x="0" y="30"/>
                    </a:lnTo>
                    <a:lnTo>
                      <a:pt x="6" y="18"/>
                    </a:lnTo>
                    <a:lnTo>
                      <a:pt x="24" y="0"/>
                    </a:lnTo>
                    <a:lnTo>
                      <a:pt x="42" y="0"/>
                    </a:lnTo>
                    <a:lnTo>
                      <a:pt x="54" y="0"/>
                    </a:lnTo>
                    <a:lnTo>
                      <a:pt x="90" y="48"/>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65" name="Freeform 1159">
                <a:extLst>
                  <a:ext uri="{FF2B5EF4-FFF2-40B4-BE49-F238E27FC236}">
                    <a16:creationId xmlns:a16="http://schemas.microsoft.com/office/drawing/2014/main" id="{616869E3-9216-2FE9-3DDF-2959894CBE34}"/>
                  </a:ext>
                </a:extLst>
              </p:cNvPr>
              <p:cNvSpPr>
                <a:spLocks/>
              </p:cNvSpPr>
              <p:nvPr/>
            </p:nvSpPr>
            <p:spPr bwMode="auto">
              <a:xfrm>
                <a:off x="3964" y="2753"/>
                <a:ext cx="66" cy="54"/>
              </a:xfrm>
              <a:custGeom>
                <a:avLst/>
                <a:gdLst>
                  <a:gd name="T0" fmla="*/ 24 w 66"/>
                  <a:gd name="T1" fmla="*/ 0 h 54"/>
                  <a:gd name="T2" fmla="*/ 0 w 66"/>
                  <a:gd name="T3" fmla="*/ 54 h 54"/>
                  <a:gd name="T4" fmla="*/ 66 w 66"/>
                  <a:gd name="T5" fmla="*/ 36 h 54"/>
                  <a:gd name="T6" fmla="*/ 24 w 66"/>
                  <a:gd name="T7" fmla="*/ 0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 h="54">
                    <a:moveTo>
                      <a:pt x="24" y="0"/>
                    </a:moveTo>
                    <a:lnTo>
                      <a:pt x="0" y="54"/>
                    </a:lnTo>
                    <a:lnTo>
                      <a:pt x="66" y="36"/>
                    </a:lnTo>
                    <a:lnTo>
                      <a:pt x="24"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66" name="Freeform 1160">
                <a:extLst>
                  <a:ext uri="{FF2B5EF4-FFF2-40B4-BE49-F238E27FC236}">
                    <a16:creationId xmlns:a16="http://schemas.microsoft.com/office/drawing/2014/main" id="{3DEE4B86-8F43-0919-8FCB-788D7D01E1FD}"/>
                  </a:ext>
                </a:extLst>
              </p:cNvPr>
              <p:cNvSpPr>
                <a:spLocks/>
              </p:cNvSpPr>
              <p:nvPr/>
            </p:nvSpPr>
            <p:spPr bwMode="auto">
              <a:xfrm>
                <a:off x="4000" y="2687"/>
                <a:ext cx="113" cy="96"/>
              </a:xfrm>
              <a:custGeom>
                <a:avLst/>
                <a:gdLst>
                  <a:gd name="T0" fmla="*/ 0 w 113"/>
                  <a:gd name="T1" fmla="*/ 66 h 96"/>
                  <a:gd name="T2" fmla="*/ 6 w 113"/>
                  <a:gd name="T3" fmla="*/ 72 h 96"/>
                  <a:gd name="T4" fmla="*/ 18 w 113"/>
                  <a:gd name="T5" fmla="*/ 90 h 96"/>
                  <a:gd name="T6" fmla="*/ 30 w 113"/>
                  <a:gd name="T7" fmla="*/ 96 h 96"/>
                  <a:gd name="T8" fmla="*/ 48 w 113"/>
                  <a:gd name="T9" fmla="*/ 96 h 96"/>
                  <a:gd name="T10" fmla="*/ 66 w 113"/>
                  <a:gd name="T11" fmla="*/ 90 h 96"/>
                  <a:gd name="T12" fmla="*/ 95 w 113"/>
                  <a:gd name="T13" fmla="*/ 72 h 96"/>
                  <a:gd name="T14" fmla="*/ 107 w 113"/>
                  <a:gd name="T15" fmla="*/ 60 h 96"/>
                  <a:gd name="T16" fmla="*/ 113 w 113"/>
                  <a:gd name="T17" fmla="*/ 48 h 96"/>
                  <a:gd name="T18" fmla="*/ 113 w 113"/>
                  <a:gd name="T19" fmla="*/ 24 h 96"/>
                  <a:gd name="T20" fmla="*/ 107 w 113"/>
                  <a:gd name="T21" fmla="*/ 6 h 96"/>
                  <a:gd name="T22" fmla="*/ 101 w 113"/>
                  <a:gd name="T23" fmla="*/ 0 h 96"/>
                  <a:gd name="T24" fmla="*/ 0 w 113"/>
                  <a:gd name="T25" fmla="*/ 66 h 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3" h="96">
                    <a:moveTo>
                      <a:pt x="0" y="66"/>
                    </a:moveTo>
                    <a:lnTo>
                      <a:pt x="6" y="72"/>
                    </a:lnTo>
                    <a:lnTo>
                      <a:pt x="18" y="90"/>
                    </a:lnTo>
                    <a:lnTo>
                      <a:pt x="30" y="96"/>
                    </a:lnTo>
                    <a:lnTo>
                      <a:pt x="48" y="96"/>
                    </a:lnTo>
                    <a:lnTo>
                      <a:pt x="66" y="90"/>
                    </a:lnTo>
                    <a:lnTo>
                      <a:pt x="95" y="72"/>
                    </a:lnTo>
                    <a:lnTo>
                      <a:pt x="107" y="60"/>
                    </a:lnTo>
                    <a:lnTo>
                      <a:pt x="113" y="48"/>
                    </a:lnTo>
                    <a:lnTo>
                      <a:pt x="113" y="24"/>
                    </a:lnTo>
                    <a:lnTo>
                      <a:pt x="107" y="6"/>
                    </a:lnTo>
                    <a:lnTo>
                      <a:pt x="101" y="0"/>
                    </a:lnTo>
                    <a:lnTo>
                      <a:pt x="0" y="6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67" name="Freeform 1161">
                <a:extLst>
                  <a:ext uri="{FF2B5EF4-FFF2-40B4-BE49-F238E27FC236}">
                    <a16:creationId xmlns:a16="http://schemas.microsoft.com/office/drawing/2014/main" id="{040398F0-8B91-CC97-713E-B591E6C018C5}"/>
                  </a:ext>
                </a:extLst>
              </p:cNvPr>
              <p:cNvSpPr>
                <a:spLocks/>
              </p:cNvSpPr>
              <p:nvPr/>
            </p:nvSpPr>
            <p:spPr bwMode="auto">
              <a:xfrm>
                <a:off x="4036" y="2747"/>
                <a:ext cx="65" cy="66"/>
              </a:xfrm>
              <a:custGeom>
                <a:avLst/>
                <a:gdLst>
                  <a:gd name="T0" fmla="*/ 0 w 65"/>
                  <a:gd name="T1" fmla="*/ 42 h 66"/>
                  <a:gd name="T2" fmla="*/ 41 w 65"/>
                  <a:gd name="T3" fmla="*/ 66 h 66"/>
                  <a:gd name="T4" fmla="*/ 65 w 65"/>
                  <a:gd name="T5" fmla="*/ 0 h 66"/>
                  <a:gd name="T6" fmla="*/ 0 w 65"/>
                  <a:gd name="T7" fmla="*/ 42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6">
                    <a:moveTo>
                      <a:pt x="0" y="42"/>
                    </a:moveTo>
                    <a:lnTo>
                      <a:pt x="41" y="66"/>
                    </a:lnTo>
                    <a:lnTo>
                      <a:pt x="65" y="0"/>
                    </a:lnTo>
                    <a:lnTo>
                      <a:pt x="0" y="4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68" name="Freeform 1162">
                <a:extLst>
                  <a:ext uri="{FF2B5EF4-FFF2-40B4-BE49-F238E27FC236}">
                    <a16:creationId xmlns:a16="http://schemas.microsoft.com/office/drawing/2014/main" id="{501504AB-A7CB-482E-163A-2B1A3E8356F2}"/>
                  </a:ext>
                </a:extLst>
              </p:cNvPr>
              <p:cNvSpPr>
                <a:spLocks/>
              </p:cNvSpPr>
              <p:nvPr/>
            </p:nvSpPr>
            <p:spPr bwMode="auto">
              <a:xfrm>
                <a:off x="3874" y="2441"/>
                <a:ext cx="251" cy="312"/>
              </a:xfrm>
              <a:custGeom>
                <a:avLst/>
                <a:gdLst>
                  <a:gd name="T0" fmla="*/ 0 w 251"/>
                  <a:gd name="T1" fmla="*/ 138 h 312"/>
                  <a:gd name="T2" fmla="*/ 0 w 251"/>
                  <a:gd name="T3" fmla="*/ 138 h 312"/>
                  <a:gd name="T4" fmla="*/ 6 w 251"/>
                  <a:gd name="T5" fmla="*/ 150 h 312"/>
                  <a:gd name="T6" fmla="*/ 12 w 251"/>
                  <a:gd name="T7" fmla="*/ 186 h 312"/>
                  <a:gd name="T8" fmla="*/ 12 w 251"/>
                  <a:gd name="T9" fmla="*/ 228 h 312"/>
                  <a:gd name="T10" fmla="*/ 24 w 251"/>
                  <a:gd name="T11" fmla="*/ 252 h 312"/>
                  <a:gd name="T12" fmla="*/ 36 w 251"/>
                  <a:gd name="T13" fmla="*/ 270 h 312"/>
                  <a:gd name="T14" fmla="*/ 66 w 251"/>
                  <a:gd name="T15" fmla="*/ 294 h 312"/>
                  <a:gd name="T16" fmla="*/ 108 w 251"/>
                  <a:gd name="T17" fmla="*/ 312 h 312"/>
                  <a:gd name="T18" fmla="*/ 138 w 251"/>
                  <a:gd name="T19" fmla="*/ 306 h 312"/>
                  <a:gd name="T20" fmla="*/ 168 w 251"/>
                  <a:gd name="T21" fmla="*/ 294 h 312"/>
                  <a:gd name="T22" fmla="*/ 198 w 251"/>
                  <a:gd name="T23" fmla="*/ 282 h 312"/>
                  <a:gd name="T24" fmla="*/ 215 w 251"/>
                  <a:gd name="T25" fmla="*/ 264 h 312"/>
                  <a:gd name="T26" fmla="*/ 245 w 251"/>
                  <a:gd name="T27" fmla="*/ 228 h 312"/>
                  <a:gd name="T28" fmla="*/ 251 w 251"/>
                  <a:gd name="T29" fmla="*/ 204 h 312"/>
                  <a:gd name="T30" fmla="*/ 251 w 251"/>
                  <a:gd name="T31" fmla="*/ 192 h 312"/>
                  <a:gd name="T32" fmla="*/ 251 w 251"/>
                  <a:gd name="T33" fmla="*/ 144 h 312"/>
                  <a:gd name="T34" fmla="*/ 251 w 251"/>
                  <a:gd name="T35" fmla="*/ 108 h 312"/>
                  <a:gd name="T36" fmla="*/ 251 w 251"/>
                  <a:gd name="T37" fmla="*/ 84 h 312"/>
                  <a:gd name="T38" fmla="*/ 245 w 251"/>
                  <a:gd name="T39" fmla="*/ 66 h 312"/>
                  <a:gd name="T40" fmla="*/ 245 w 251"/>
                  <a:gd name="T41" fmla="*/ 48 h 312"/>
                  <a:gd name="T42" fmla="*/ 245 w 251"/>
                  <a:gd name="T43" fmla="*/ 48 h 312"/>
                  <a:gd name="T44" fmla="*/ 168 w 251"/>
                  <a:gd name="T45" fmla="*/ 30 h 312"/>
                  <a:gd name="T46" fmla="*/ 108 w 251"/>
                  <a:gd name="T47" fmla="*/ 18 h 312"/>
                  <a:gd name="T48" fmla="*/ 66 w 251"/>
                  <a:gd name="T49" fmla="*/ 12 h 312"/>
                  <a:gd name="T50" fmla="*/ 36 w 251"/>
                  <a:gd name="T51" fmla="*/ 6 h 312"/>
                  <a:gd name="T52" fmla="*/ 18 w 251"/>
                  <a:gd name="T53" fmla="*/ 6 h 312"/>
                  <a:gd name="T54" fmla="*/ 12 w 251"/>
                  <a:gd name="T55" fmla="*/ 0 h 312"/>
                  <a:gd name="T56" fmla="*/ 6 w 251"/>
                  <a:gd name="T57" fmla="*/ 0 h 312"/>
                  <a:gd name="T58" fmla="*/ 0 w 251"/>
                  <a:gd name="T59" fmla="*/ 138 h 31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51" h="312">
                    <a:moveTo>
                      <a:pt x="0" y="138"/>
                    </a:moveTo>
                    <a:lnTo>
                      <a:pt x="0" y="138"/>
                    </a:lnTo>
                    <a:lnTo>
                      <a:pt x="6" y="150"/>
                    </a:lnTo>
                    <a:lnTo>
                      <a:pt x="12" y="186"/>
                    </a:lnTo>
                    <a:lnTo>
                      <a:pt x="12" y="228"/>
                    </a:lnTo>
                    <a:lnTo>
                      <a:pt x="24" y="252"/>
                    </a:lnTo>
                    <a:lnTo>
                      <a:pt x="36" y="270"/>
                    </a:lnTo>
                    <a:lnTo>
                      <a:pt x="66" y="294"/>
                    </a:lnTo>
                    <a:lnTo>
                      <a:pt x="108" y="312"/>
                    </a:lnTo>
                    <a:lnTo>
                      <a:pt x="138" y="306"/>
                    </a:lnTo>
                    <a:lnTo>
                      <a:pt x="168" y="294"/>
                    </a:lnTo>
                    <a:lnTo>
                      <a:pt x="198" y="282"/>
                    </a:lnTo>
                    <a:lnTo>
                      <a:pt x="215" y="264"/>
                    </a:lnTo>
                    <a:lnTo>
                      <a:pt x="245" y="228"/>
                    </a:lnTo>
                    <a:lnTo>
                      <a:pt x="251" y="204"/>
                    </a:lnTo>
                    <a:lnTo>
                      <a:pt x="251" y="192"/>
                    </a:lnTo>
                    <a:lnTo>
                      <a:pt x="251" y="144"/>
                    </a:lnTo>
                    <a:lnTo>
                      <a:pt x="251" y="108"/>
                    </a:lnTo>
                    <a:lnTo>
                      <a:pt x="251" y="84"/>
                    </a:lnTo>
                    <a:lnTo>
                      <a:pt x="245" y="66"/>
                    </a:lnTo>
                    <a:lnTo>
                      <a:pt x="245" y="48"/>
                    </a:lnTo>
                    <a:lnTo>
                      <a:pt x="168" y="30"/>
                    </a:lnTo>
                    <a:lnTo>
                      <a:pt x="108" y="18"/>
                    </a:lnTo>
                    <a:lnTo>
                      <a:pt x="66" y="12"/>
                    </a:lnTo>
                    <a:lnTo>
                      <a:pt x="36" y="6"/>
                    </a:lnTo>
                    <a:lnTo>
                      <a:pt x="18" y="6"/>
                    </a:lnTo>
                    <a:lnTo>
                      <a:pt x="12" y="0"/>
                    </a:lnTo>
                    <a:lnTo>
                      <a:pt x="6" y="0"/>
                    </a:lnTo>
                    <a:lnTo>
                      <a:pt x="0" y="138"/>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69" name="Freeform 1163">
                <a:extLst>
                  <a:ext uri="{FF2B5EF4-FFF2-40B4-BE49-F238E27FC236}">
                    <a16:creationId xmlns:a16="http://schemas.microsoft.com/office/drawing/2014/main" id="{7531C9C0-3DCF-EFB6-DACB-13F8A9484190}"/>
                  </a:ext>
                </a:extLst>
              </p:cNvPr>
              <p:cNvSpPr>
                <a:spLocks/>
              </p:cNvSpPr>
              <p:nvPr/>
            </p:nvSpPr>
            <p:spPr bwMode="auto">
              <a:xfrm>
                <a:off x="3821" y="2345"/>
                <a:ext cx="418" cy="492"/>
              </a:xfrm>
              <a:custGeom>
                <a:avLst/>
                <a:gdLst>
                  <a:gd name="T0" fmla="*/ 53 w 418"/>
                  <a:gd name="T1" fmla="*/ 258 h 492"/>
                  <a:gd name="T2" fmla="*/ 53 w 418"/>
                  <a:gd name="T3" fmla="*/ 252 h 492"/>
                  <a:gd name="T4" fmla="*/ 59 w 418"/>
                  <a:gd name="T5" fmla="*/ 222 h 492"/>
                  <a:gd name="T6" fmla="*/ 65 w 418"/>
                  <a:gd name="T7" fmla="*/ 198 h 492"/>
                  <a:gd name="T8" fmla="*/ 77 w 418"/>
                  <a:gd name="T9" fmla="*/ 168 h 492"/>
                  <a:gd name="T10" fmla="*/ 95 w 418"/>
                  <a:gd name="T11" fmla="*/ 162 h 492"/>
                  <a:gd name="T12" fmla="*/ 113 w 418"/>
                  <a:gd name="T13" fmla="*/ 150 h 492"/>
                  <a:gd name="T14" fmla="*/ 131 w 418"/>
                  <a:gd name="T15" fmla="*/ 144 h 492"/>
                  <a:gd name="T16" fmla="*/ 143 w 418"/>
                  <a:gd name="T17" fmla="*/ 138 h 492"/>
                  <a:gd name="T18" fmla="*/ 125 w 418"/>
                  <a:gd name="T19" fmla="*/ 168 h 492"/>
                  <a:gd name="T20" fmla="*/ 119 w 418"/>
                  <a:gd name="T21" fmla="*/ 180 h 492"/>
                  <a:gd name="T22" fmla="*/ 113 w 418"/>
                  <a:gd name="T23" fmla="*/ 180 h 492"/>
                  <a:gd name="T24" fmla="*/ 113 w 418"/>
                  <a:gd name="T25" fmla="*/ 180 h 492"/>
                  <a:gd name="T26" fmla="*/ 119 w 418"/>
                  <a:gd name="T27" fmla="*/ 180 h 492"/>
                  <a:gd name="T28" fmla="*/ 131 w 418"/>
                  <a:gd name="T29" fmla="*/ 174 h 492"/>
                  <a:gd name="T30" fmla="*/ 167 w 418"/>
                  <a:gd name="T31" fmla="*/ 162 h 492"/>
                  <a:gd name="T32" fmla="*/ 215 w 418"/>
                  <a:gd name="T33" fmla="*/ 150 h 492"/>
                  <a:gd name="T34" fmla="*/ 239 w 418"/>
                  <a:gd name="T35" fmla="*/ 156 h 492"/>
                  <a:gd name="T36" fmla="*/ 256 w 418"/>
                  <a:gd name="T37" fmla="*/ 162 h 492"/>
                  <a:gd name="T38" fmla="*/ 268 w 418"/>
                  <a:gd name="T39" fmla="*/ 174 h 492"/>
                  <a:gd name="T40" fmla="*/ 268 w 418"/>
                  <a:gd name="T41" fmla="*/ 192 h 492"/>
                  <a:gd name="T42" fmla="*/ 268 w 418"/>
                  <a:gd name="T43" fmla="*/ 246 h 492"/>
                  <a:gd name="T44" fmla="*/ 268 w 418"/>
                  <a:gd name="T45" fmla="*/ 294 h 492"/>
                  <a:gd name="T46" fmla="*/ 262 w 418"/>
                  <a:gd name="T47" fmla="*/ 318 h 492"/>
                  <a:gd name="T48" fmla="*/ 251 w 418"/>
                  <a:gd name="T49" fmla="*/ 336 h 492"/>
                  <a:gd name="T50" fmla="*/ 251 w 418"/>
                  <a:gd name="T51" fmla="*/ 354 h 492"/>
                  <a:gd name="T52" fmla="*/ 256 w 418"/>
                  <a:gd name="T53" fmla="*/ 384 h 492"/>
                  <a:gd name="T54" fmla="*/ 268 w 418"/>
                  <a:gd name="T55" fmla="*/ 408 h 492"/>
                  <a:gd name="T56" fmla="*/ 274 w 418"/>
                  <a:gd name="T57" fmla="*/ 420 h 492"/>
                  <a:gd name="T58" fmla="*/ 310 w 418"/>
                  <a:gd name="T59" fmla="*/ 444 h 492"/>
                  <a:gd name="T60" fmla="*/ 334 w 418"/>
                  <a:gd name="T61" fmla="*/ 462 h 492"/>
                  <a:gd name="T62" fmla="*/ 352 w 418"/>
                  <a:gd name="T63" fmla="*/ 480 h 492"/>
                  <a:gd name="T64" fmla="*/ 364 w 418"/>
                  <a:gd name="T65" fmla="*/ 486 h 492"/>
                  <a:gd name="T66" fmla="*/ 376 w 418"/>
                  <a:gd name="T67" fmla="*/ 492 h 492"/>
                  <a:gd name="T68" fmla="*/ 376 w 418"/>
                  <a:gd name="T69" fmla="*/ 492 h 492"/>
                  <a:gd name="T70" fmla="*/ 376 w 418"/>
                  <a:gd name="T71" fmla="*/ 492 h 492"/>
                  <a:gd name="T72" fmla="*/ 382 w 418"/>
                  <a:gd name="T73" fmla="*/ 480 h 492"/>
                  <a:gd name="T74" fmla="*/ 382 w 418"/>
                  <a:gd name="T75" fmla="*/ 444 h 492"/>
                  <a:gd name="T76" fmla="*/ 394 w 418"/>
                  <a:gd name="T77" fmla="*/ 390 h 492"/>
                  <a:gd name="T78" fmla="*/ 400 w 418"/>
                  <a:gd name="T79" fmla="*/ 330 h 492"/>
                  <a:gd name="T80" fmla="*/ 412 w 418"/>
                  <a:gd name="T81" fmla="*/ 264 h 492"/>
                  <a:gd name="T82" fmla="*/ 412 w 418"/>
                  <a:gd name="T83" fmla="*/ 210 h 492"/>
                  <a:gd name="T84" fmla="*/ 418 w 418"/>
                  <a:gd name="T85" fmla="*/ 168 h 492"/>
                  <a:gd name="T86" fmla="*/ 412 w 418"/>
                  <a:gd name="T87" fmla="*/ 144 h 492"/>
                  <a:gd name="T88" fmla="*/ 406 w 418"/>
                  <a:gd name="T89" fmla="*/ 120 h 492"/>
                  <a:gd name="T90" fmla="*/ 394 w 418"/>
                  <a:gd name="T91" fmla="*/ 78 h 492"/>
                  <a:gd name="T92" fmla="*/ 370 w 418"/>
                  <a:gd name="T93" fmla="*/ 42 h 492"/>
                  <a:gd name="T94" fmla="*/ 334 w 418"/>
                  <a:gd name="T95" fmla="*/ 12 h 492"/>
                  <a:gd name="T96" fmla="*/ 304 w 418"/>
                  <a:gd name="T97" fmla="*/ 6 h 492"/>
                  <a:gd name="T98" fmla="*/ 268 w 418"/>
                  <a:gd name="T99" fmla="*/ 0 h 492"/>
                  <a:gd name="T100" fmla="*/ 191 w 418"/>
                  <a:gd name="T101" fmla="*/ 0 h 492"/>
                  <a:gd name="T102" fmla="*/ 107 w 418"/>
                  <a:gd name="T103" fmla="*/ 18 h 492"/>
                  <a:gd name="T104" fmla="*/ 77 w 418"/>
                  <a:gd name="T105" fmla="*/ 30 h 492"/>
                  <a:gd name="T106" fmla="*/ 47 w 418"/>
                  <a:gd name="T107" fmla="*/ 48 h 492"/>
                  <a:gd name="T108" fmla="*/ 12 w 418"/>
                  <a:gd name="T109" fmla="*/ 84 h 492"/>
                  <a:gd name="T110" fmla="*/ 0 w 418"/>
                  <a:gd name="T111" fmla="*/ 120 h 492"/>
                  <a:gd name="T112" fmla="*/ 0 w 418"/>
                  <a:gd name="T113" fmla="*/ 156 h 492"/>
                  <a:gd name="T114" fmla="*/ 6 w 418"/>
                  <a:gd name="T115" fmla="*/ 186 h 492"/>
                  <a:gd name="T116" fmla="*/ 17 w 418"/>
                  <a:gd name="T117" fmla="*/ 216 h 492"/>
                  <a:gd name="T118" fmla="*/ 35 w 418"/>
                  <a:gd name="T119" fmla="*/ 240 h 492"/>
                  <a:gd name="T120" fmla="*/ 53 w 418"/>
                  <a:gd name="T121" fmla="*/ 258 h 492"/>
                  <a:gd name="T122" fmla="*/ 53 w 418"/>
                  <a:gd name="T123" fmla="*/ 258 h 492"/>
                  <a:gd name="T124" fmla="*/ 53 w 418"/>
                  <a:gd name="T125" fmla="*/ 258 h 4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8" h="492">
                    <a:moveTo>
                      <a:pt x="53" y="258"/>
                    </a:moveTo>
                    <a:lnTo>
                      <a:pt x="53" y="252"/>
                    </a:lnTo>
                    <a:lnTo>
                      <a:pt x="59" y="222"/>
                    </a:lnTo>
                    <a:lnTo>
                      <a:pt x="65" y="198"/>
                    </a:lnTo>
                    <a:lnTo>
                      <a:pt x="77" y="168"/>
                    </a:lnTo>
                    <a:lnTo>
                      <a:pt x="95" y="162"/>
                    </a:lnTo>
                    <a:lnTo>
                      <a:pt x="113" y="150"/>
                    </a:lnTo>
                    <a:lnTo>
                      <a:pt x="131" y="144"/>
                    </a:lnTo>
                    <a:lnTo>
                      <a:pt x="143" y="138"/>
                    </a:lnTo>
                    <a:lnTo>
                      <a:pt x="125" y="168"/>
                    </a:lnTo>
                    <a:lnTo>
                      <a:pt x="119" y="180"/>
                    </a:lnTo>
                    <a:lnTo>
                      <a:pt x="113" y="180"/>
                    </a:lnTo>
                    <a:lnTo>
                      <a:pt x="119" y="180"/>
                    </a:lnTo>
                    <a:lnTo>
                      <a:pt x="131" y="174"/>
                    </a:lnTo>
                    <a:lnTo>
                      <a:pt x="167" y="162"/>
                    </a:lnTo>
                    <a:lnTo>
                      <a:pt x="215" y="150"/>
                    </a:lnTo>
                    <a:lnTo>
                      <a:pt x="239" y="156"/>
                    </a:lnTo>
                    <a:lnTo>
                      <a:pt x="256" y="162"/>
                    </a:lnTo>
                    <a:lnTo>
                      <a:pt x="268" y="174"/>
                    </a:lnTo>
                    <a:lnTo>
                      <a:pt x="268" y="192"/>
                    </a:lnTo>
                    <a:lnTo>
                      <a:pt x="268" y="246"/>
                    </a:lnTo>
                    <a:lnTo>
                      <a:pt x="268" y="294"/>
                    </a:lnTo>
                    <a:lnTo>
                      <a:pt x="262" y="318"/>
                    </a:lnTo>
                    <a:lnTo>
                      <a:pt x="251" y="336"/>
                    </a:lnTo>
                    <a:lnTo>
                      <a:pt x="251" y="354"/>
                    </a:lnTo>
                    <a:lnTo>
                      <a:pt x="256" y="384"/>
                    </a:lnTo>
                    <a:lnTo>
                      <a:pt x="268" y="408"/>
                    </a:lnTo>
                    <a:lnTo>
                      <a:pt x="274" y="420"/>
                    </a:lnTo>
                    <a:lnTo>
                      <a:pt x="310" y="444"/>
                    </a:lnTo>
                    <a:lnTo>
                      <a:pt x="334" y="462"/>
                    </a:lnTo>
                    <a:lnTo>
                      <a:pt x="352" y="480"/>
                    </a:lnTo>
                    <a:lnTo>
                      <a:pt x="364" y="486"/>
                    </a:lnTo>
                    <a:lnTo>
                      <a:pt x="376" y="492"/>
                    </a:lnTo>
                    <a:lnTo>
                      <a:pt x="382" y="480"/>
                    </a:lnTo>
                    <a:lnTo>
                      <a:pt x="382" y="444"/>
                    </a:lnTo>
                    <a:lnTo>
                      <a:pt x="394" y="390"/>
                    </a:lnTo>
                    <a:lnTo>
                      <a:pt x="400" y="330"/>
                    </a:lnTo>
                    <a:lnTo>
                      <a:pt x="412" y="264"/>
                    </a:lnTo>
                    <a:lnTo>
                      <a:pt x="412" y="210"/>
                    </a:lnTo>
                    <a:lnTo>
                      <a:pt x="418" y="168"/>
                    </a:lnTo>
                    <a:lnTo>
                      <a:pt x="412" y="144"/>
                    </a:lnTo>
                    <a:lnTo>
                      <a:pt x="406" y="120"/>
                    </a:lnTo>
                    <a:lnTo>
                      <a:pt x="394" y="78"/>
                    </a:lnTo>
                    <a:lnTo>
                      <a:pt x="370" y="42"/>
                    </a:lnTo>
                    <a:lnTo>
                      <a:pt x="334" y="12"/>
                    </a:lnTo>
                    <a:lnTo>
                      <a:pt x="304" y="6"/>
                    </a:lnTo>
                    <a:lnTo>
                      <a:pt x="268" y="0"/>
                    </a:lnTo>
                    <a:lnTo>
                      <a:pt x="191" y="0"/>
                    </a:lnTo>
                    <a:lnTo>
                      <a:pt x="107" y="18"/>
                    </a:lnTo>
                    <a:lnTo>
                      <a:pt x="77" y="30"/>
                    </a:lnTo>
                    <a:lnTo>
                      <a:pt x="47" y="48"/>
                    </a:lnTo>
                    <a:lnTo>
                      <a:pt x="12" y="84"/>
                    </a:lnTo>
                    <a:lnTo>
                      <a:pt x="0" y="120"/>
                    </a:lnTo>
                    <a:lnTo>
                      <a:pt x="0" y="156"/>
                    </a:lnTo>
                    <a:lnTo>
                      <a:pt x="6" y="186"/>
                    </a:lnTo>
                    <a:lnTo>
                      <a:pt x="17" y="216"/>
                    </a:lnTo>
                    <a:lnTo>
                      <a:pt x="35" y="240"/>
                    </a:lnTo>
                    <a:lnTo>
                      <a:pt x="53" y="25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370" name="Freeform 1164">
                <a:extLst>
                  <a:ext uri="{FF2B5EF4-FFF2-40B4-BE49-F238E27FC236}">
                    <a16:creationId xmlns:a16="http://schemas.microsoft.com/office/drawing/2014/main" id="{EE0E7A79-1A44-A1E1-E564-CFBD294C4FF6}"/>
                  </a:ext>
                </a:extLst>
              </p:cNvPr>
              <p:cNvSpPr>
                <a:spLocks/>
              </p:cNvSpPr>
              <p:nvPr/>
            </p:nvSpPr>
            <p:spPr bwMode="auto">
              <a:xfrm>
                <a:off x="3904" y="2771"/>
                <a:ext cx="72" cy="317"/>
              </a:xfrm>
              <a:custGeom>
                <a:avLst/>
                <a:gdLst>
                  <a:gd name="T0" fmla="*/ 36 w 72"/>
                  <a:gd name="T1" fmla="*/ 0 h 317"/>
                  <a:gd name="T2" fmla="*/ 30 w 72"/>
                  <a:gd name="T3" fmla="*/ 12 h 317"/>
                  <a:gd name="T4" fmla="*/ 30 w 72"/>
                  <a:gd name="T5" fmla="*/ 30 h 317"/>
                  <a:gd name="T6" fmla="*/ 30 w 72"/>
                  <a:gd name="T7" fmla="*/ 48 h 317"/>
                  <a:gd name="T8" fmla="*/ 36 w 72"/>
                  <a:gd name="T9" fmla="*/ 54 h 317"/>
                  <a:gd name="T10" fmla="*/ 18 w 72"/>
                  <a:gd name="T11" fmla="*/ 84 h 317"/>
                  <a:gd name="T12" fmla="*/ 0 w 72"/>
                  <a:gd name="T13" fmla="*/ 120 h 317"/>
                  <a:gd name="T14" fmla="*/ 0 w 72"/>
                  <a:gd name="T15" fmla="*/ 138 h 317"/>
                  <a:gd name="T16" fmla="*/ 6 w 72"/>
                  <a:gd name="T17" fmla="*/ 161 h 317"/>
                  <a:gd name="T18" fmla="*/ 18 w 72"/>
                  <a:gd name="T19" fmla="*/ 179 h 317"/>
                  <a:gd name="T20" fmla="*/ 24 w 72"/>
                  <a:gd name="T21" fmla="*/ 197 h 317"/>
                  <a:gd name="T22" fmla="*/ 54 w 72"/>
                  <a:gd name="T23" fmla="*/ 221 h 317"/>
                  <a:gd name="T24" fmla="*/ 66 w 72"/>
                  <a:gd name="T25" fmla="*/ 233 h 317"/>
                  <a:gd name="T26" fmla="*/ 72 w 72"/>
                  <a:gd name="T27" fmla="*/ 245 h 317"/>
                  <a:gd name="T28" fmla="*/ 66 w 72"/>
                  <a:gd name="T29" fmla="*/ 287 h 317"/>
                  <a:gd name="T30" fmla="*/ 66 w 72"/>
                  <a:gd name="T31" fmla="*/ 311 h 317"/>
                  <a:gd name="T32" fmla="*/ 66 w 72"/>
                  <a:gd name="T33" fmla="*/ 317 h 317"/>
                  <a:gd name="T34" fmla="*/ 66 w 72"/>
                  <a:gd name="T35" fmla="*/ 317 h 317"/>
                  <a:gd name="T36" fmla="*/ 36 w 72"/>
                  <a:gd name="T37" fmla="*/ 0 h 3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2" h="317">
                    <a:moveTo>
                      <a:pt x="36" y="0"/>
                    </a:moveTo>
                    <a:lnTo>
                      <a:pt x="30" y="12"/>
                    </a:lnTo>
                    <a:lnTo>
                      <a:pt x="30" y="30"/>
                    </a:lnTo>
                    <a:lnTo>
                      <a:pt x="30" y="48"/>
                    </a:lnTo>
                    <a:lnTo>
                      <a:pt x="36" y="54"/>
                    </a:lnTo>
                    <a:lnTo>
                      <a:pt x="18" y="84"/>
                    </a:lnTo>
                    <a:lnTo>
                      <a:pt x="0" y="120"/>
                    </a:lnTo>
                    <a:lnTo>
                      <a:pt x="0" y="138"/>
                    </a:lnTo>
                    <a:lnTo>
                      <a:pt x="6" y="161"/>
                    </a:lnTo>
                    <a:lnTo>
                      <a:pt x="18" y="179"/>
                    </a:lnTo>
                    <a:lnTo>
                      <a:pt x="24" y="197"/>
                    </a:lnTo>
                    <a:lnTo>
                      <a:pt x="54" y="221"/>
                    </a:lnTo>
                    <a:lnTo>
                      <a:pt x="66" y="233"/>
                    </a:lnTo>
                    <a:lnTo>
                      <a:pt x="72" y="245"/>
                    </a:lnTo>
                    <a:lnTo>
                      <a:pt x="66" y="287"/>
                    </a:lnTo>
                    <a:lnTo>
                      <a:pt x="66" y="311"/>
                    </a:lnTo>
                    <a:lnTo>
                      <a:pt x="66" y="317"/>
                    </a:lnTo>
                    <a:lnTo>
                      <a:pt x="36" y="0"/>
                    </a:lnTo>
                    <a:close/>
                  </a:path>
                </a:pathLst>
              </a:custGeom>
              <a:solidFill>
                <a:srgbClr val="FFCCFF"/>
              </a:solidFill>
              <a:ln w="9525">
                <a:solidFill>
                  <a:srgbClr val="000000"/>
                </a:solidFill>
                <a:round/>
                <a:headEnd/>
                <a:tailEnd/>
              </a:ln>
            </p:spPr>
            <p:txBody>
              <a:bodyPr/>
              <a:lstStyle/>
              <a:p>
                <a:endParaRPr lang="ja-JP" altLang="en-US"/>
              </a:p>
            </p:txBody>
          </p:sp>
          <p:sp>
            <p:nvSpPr>
              <p:cNvPr id="53371" name="Freeform 1165">
                <a:extLst>
                  <a:ext uri="{FF2B5EF4-FFF2-40B4-BE49-F238E27FC236}">
                    <a16:creationId xmlns:a16="http://schemas.microsoft.com/office/drawing/2014/main" id="{18B8F13F-B827-F8B3-23C6-4AF19043018F}"/>
                  </a:ext>
                </a:extLst>
              </p:cNvPr>
              <p:cNvSpPr>
                <a:spLocks/>
              </p:cNvSpPr>
              <p:nvPr/>
            </p:nvSpPr>
            <p:spPr bwMode="auto">
              <a:xfrm>
                <a:off x="3904" y="2771"/>
                <a:ext cx="72" cy="317"/>
              </a:xfrm>
              <a:custGeom>
                <a:avLst/>
                <a:gdLst>
                  <a:gd name="T0" fmla="*/ 36 w 72"/>
                  <a:gd name="T1" fmla="*/ 0 h 317"/>
                  <a:gd name="T2" fmla="*/ 30 w 72"/>
                  <a:gd name="T3" fmla="*/ 12 h 317"/>
                  <a:gd name="T4" fmla="*/ 30 w 72"/>
                  <a:gd name="T5" fmla="*/ 30 h 317"/>
                  <a:gd name="T6" fmla="*/ 30 w 72"/>
                  <a:gd name="T7" fmla="*/ 48 h 317"/>
                  <a:gd name="T8" fmla="*/ 36 w 72"/>
                  <a:gd name="T9" fmla="*/ 54 h 317"/>
                  <a:gd name="T10" fmla="*/ 18 w 72"/>
                  <a:gd name="T11" fmla="*/ 84 h 317"/>
                  <a:gd name="T12" fmla="*/ 0 w 72"/>
                  <a:gd name="T13" fmla="*/ 120 h 317"/>
                  <a:gd name="T14" fmla="*/ 0 w 72"/>
                  <a:gd name="T15" fmla="*/ 138 h 317"/>
                  <a:gd name="T16" fmla="*/ 6 w 72"/>
                  <a:gd name="T17" fmla="*/ 161 h 317"/>
                  <a:gd name="T18" fmla="*/ 18 w 72"/>
                  <a:gd name="T19" fmla="*/ 179 h 317"/>
                  <a:gd name="T20" fmla="*/ 24 w 72"/>
                  <a:gd name="T21" fmla="*/ 197 h 317"/>
                  <a:gd name="T22" fmla="*/ 54 w 72"/>
                  <a:gd name="T23" fmla="*/ 221 h 317"/>
                  <a:gd name="T24" fmla="*/ 66 w 72"/>
                  <a:gd name="T25" fmla="*/ 233 h 317"/>
                  <a:gd name="T26" fmla="*/ 72 w 72"/>
                  <a:gd name="T27" fmla="*/ 245 h 317"/>
                  <a:gd name="T28" fmla="*/ 66 w 72"/>
                  <a:gd name="T29" fmla="*/ 287 h 317"/>
                  <a:gd name="T30" fmla="*/ 66 w 72"/>
                  <a:gd name="T31" fmla="*/ 311 h 317"/>
                  <a:gd name="T32" fmla="*/ 66 w 72"/>
                  <a:gd name="T33" fmla="*/ 317 h 317"/>
                  <a:gd name="T34" fmla="*/ 66 w 72"/>
                  <a:gd name="T35" fmla="*/ 317 h 3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317">
                    <a:moveTo>
                      <a:pt x="36" y="0"/>
                    </a:moveTo>
                    <a:lnTo>
                      <a:pt x="30" y="12"/>
                    </a:lnTo>
                    <a:lnTo>
                      <a:pt x="30" y="30"/>
                    </a:lnTo>
                    <a:lnTo>
                      <a:pt x="30" y="48"/>
                    </a:lnTo>
                    <a:lnTo>
                      <a:pt x="36" y="54"/>
                    </a:lnTo>
                    <a:lnTo>
                      <a:pt x="18" y="84"/>
                    </a:lnTo>
                    <a:lnTo>
                      <a:pt x="0" y="120"/>
                    </a:lnTo>
                    <a:lnTo>
                      <a:pt x="0" y="138"/>
                    </a:lnTo>
                    <a:lnTo>
                      <a:pt x="6" y="161"/>
                    </a:lnTo>
                    <a:lnTo>
                      <a:pt x="18" y="179"/>
                    </a:lnTo>
                    <a:lnTo>
                      <a:pt x="24" y="197"/>
                    </a:lnTo>
                    <a:lnTo>
                      <a:pt x="54" y="221"/>
                    </a:lnTo>
                    <a:lnTo>
                      <a:pt x="66" y="233"/>
                    </a:lnTo>
                    <a:lnTo>
                      <a:pt x="72" y="245"/>
                    </a:lnTo>
                    <a:lnTo>
                      <a:pt x="66" y="287"/>
                    </a:lnTo>
                    <a:lnTo>
                      <a:pt x="66" y="311"/>
                    </a:lnTo>
                    <a:lnTo>
                      <a:pt x="66" y="31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72" name="Line 1166">
                <a:extLst>
                  <a:ext uri="{FF2B5EF4-FFF2-40B4-BE49-F238E27FC236}">
                    <a16:creationId xmlns:a16="http://schemas.microsoft.com/office/drawing/2014/main" id="{0F53B92B-DD41-B6F0-7C13-3C504E4CA645}"/>
                  </a:ext>
                </a:extLst>
              </p:cNvPr>
              <p:cNvSpPr>
                <a:spLocks noChangeShapeType="1"/>
              </p:cNvSpPr>
              <p:nvPr/>
            </p:nvSpPr>
            <p:spPr bwMode="auto">
              <a:xfrm>
                <a:off x="4233" y="3112"/>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73" name="Line 1167">
                <a:extLst>
                  <a:ext uri="{FF2B5EF4-FFF2-40B4-BE49-F238E27FC236}">
                    <a16:creationId xmlns:a16="http://schemas.microsoft.com/office/drawing/2014/main" id="{579213EB-4B9F-4D29-E698-4DAA920BC52B}"/>
                  </a:ext>
                </a:extLst>
              </p:cNvPr>
              <p:cNvSpPr>
                <a:spLocks noChangeShapeType="1"/>
              </p:cNvSpPr>
              <p:nvPr/>
            </p:nvSpPr>
            <p:spPr bwMode="auto">
              <a:xfrm>
                <a:off x="4233" y="3112"/>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74" name="Freeform 1168">
                <a:extLst>
                  <a:ext uri="{FF2B5EF4-FFF2-40B4-BE49-F238E27FC236}">
                    <a16:creationId xmlns:a16="http://schemas.microsoft.com/office/drawing/2014/main" id="{36A44645-9A8B-389A-CFD5-4DB17F8C1C4F}"/>
                  </a:ext>
                </a:extLst>
              </p:cNvPr>
              <p:cNvSpPr>
                <a:spLocks/>
              </p:cNvSpPr>
              <p:nvPr/>
            </p:nvSpPr>
            <p:spPr bwMode="auto">
              <a:xfrm>
                <a:off x="4107" y="2813"/>
                <a:ext cx="114" cy="317"/>
              </a:xfrm>
              <a:custGeom>
                <a:avLst/>
                <a:gdLst>
                  <a:gd name="T0" fmla="*/ 108 w 114"/>
                  <a:gd name="T1" fmla="*/ 42 h 317"/>
                  <a:gd name="T2" fmla="*/ 114 w 114"/>
                  <a:gd name="T3" fmla="*/ 54 h 317"/>
                  <a:gd name="T4" fmla="*/ 114 w 114"/>
                  <a:gd name="T5" fmla="*/ 84 h 317"/>
                  <a:gd name="T6" fmla="*/ 114 w 114"/>
                  <a:gd name="T7" fmla="*/ 119 h 317"/>
                  <a:gd name="T8" fmla="*/ 114 w 114"/>
                  <a:gd name="T9" fmla="*/ 167 h 317"/>
                  <a:gd name="T10" fmla="*/ 114 w 114"/>
                  <a:gd name="T11" fmla="*/ 203 h 317"/>
                  <a:gd name="T12" fmla="*/ 114 w 114"/>
                  <a:gd name="T13" fmla="*/ 239 h 317"/>
                  <a:gd name="T14" fmla="*/ 114 w 114"/>
                  <a:gd name="T15" fmla="*/ 263 h 317"/>
                  <a:gd name="T16" fmla="*/ 114 w 114"/>
                  <a:gd name="T17" fmla="*/ 275 h 317"/>
                  <a:gd name="T18" fmla="*/ 102 w 114"/>
                  <a:gd name="T19" fmla="*/ 287 h 317"/>
                  <a:gd name="T20" fmla="*/ 96 w 114"/>
                  <a:gd name="T21" fmla="*/ 287 h 317"/>
                  <a:gd name="T22" fmla="*/ 96 w 114"/>
                  <a:gd name="T23" fmla="*/ 293 h 317"/>
                  <a:gd name="T24" fmla="*/ 96 w 114"/>
                  <a:gd name="T25" fmla="*/ 305 h 317"/>
                  <a:gd name="T26" fmla="*/ 96 w 114"/>
                  <a:gd name="T27" fmla="*/ 311 h 317"/>
                  <a:gd name="T28" fmla="*/ 96 w 114"/>
                  <a:gd name="T29" fmla="*/ 317 h 317"/>
                  <a:gd name="T30" fmla="*/ 66 w 114"/>
                  <a:gd name="T31" fmla="*/ 311 h 317"/>
                  <a:gd name="T32" fmla="*/ 48 w 114"/>
                  <a:gd name="T33" fmla="*/ 311 h 317"/>
                  <a:gd name="T34" fmla="*/ 42 w 114"/>
                  <a:gd name="T35" fmla="*/ 311 h 317"/>
                  <a:gd name="T36" fmla="*/ 42 w 114"/>
                  <a:gd name="T37" fmla="*/ 311 h 317"/>
                  <a:gd name="T38" fmla="*/ 42 w 114"/>
                  <a:gd name="T39" fmla="*/ 299 h 317"/>
                  <a:gd name="T40" fmla="*/ 36 w 114"/>
                  <a:gd name="T41" fmla="*/ 293 h 317"/>
                  <a:gd name="T42" fmla="*/ 36 w 114"/>
                  <a:gd name="T43" fmla="*/ 287 h 317"/>
                  <a:gd name="T44" fmla="*/ 36 w 114"/>
                  <a:gd name="T45" fmla="*/ 287 h 317"/>
                  <a:gd name="T46" fmla="*/ 24 w 114"/>
                  <a:gd name="T47" fmla="*/ 281 h 317"/>
                  <a:gd name="T48" fmla="*/ 12 w 114"/>
                  <a:gd name="T49" fmla="*/ 275 h 317"/>
                  <a:gd name="T50" fmla="*/ 6 w 114"/>
                  <a:gd name="T51" fmla="*/ 263 h 317"/>
                  <a:gd name="T52" fmla="*/ 6 w 114"/>
                  <a:gd name="T53" fmla="*/ 251 h 317"/>
                  <a:gd name="T54" fmla="*/ 6 w 114"/>
                  <a:gd name="T55" fmla="*/ 227 h 317"/>
                  <a:gd name="T56" fmla="*/ 6 w 114"/>
                  <a:gd name="T57" fmla="*/ 167 h 317"/>
                  <a:gd name="T58" fmla="*/ 0 w 114"/>
                  <a:gd name="T59" fmla="*/ 108 h 317"/>
                  <a:gd name="T60" fmla="*/ 0 w 114"/>
                  <a:gd name="T61" fmla="*/ 78 h 317"/>
                  <a:gd name="T62" fmla="*/ 0 w 114"/>
                  <a:gd name="T63" fmla="*/ 66 h 317"/>
                  <a:gd name="T64" fmla="*/ 6 w 114"/>
                  <a:gd name="T65" fmla="*/ 42 h 317"/>
                  <a:gd name="T66" fmla="*/ 18 w 114"/>
                  <a:gd name="T67" fmla="*/ 18 h 317"/>
                  <a:gd name="T68" fmla="*/ 36 w 114"/>
                  <a:gd name="T69" fmla="*/ 6 h 317"/>
                  <a:gd name="T70" fmla="*/ 54 w 114"/>
                  <a:gd name="T71" fmla="*/ 0 h 317"/>
                  <a:gd name="T72" fmla="*/ 72 w 114"/>
                  <a:gd name="T73" fmla="*/ 0 h 317"/>
                  <a:gd name="T74" fmla="*/ 90 w 114"/>
                  <a:gd name="T75" fmla="*/ 12 h 317"/>
                  <a:gd name="T76" fmla="*/ 108 w 114"/>
                  <a:gd name="T77" fmla="*/ 42 h 317"/>
                  <a:gd name="T78" fmla="*/ 108 w 114"/>
                  <a:gd name="T79" fmla="*/ 42 h 3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14" h="317">
                    <a:moveTo>
                      <a:pt x="108" y="42"/>
                    </a:moveTo>
                    <a:lnTo>
                      <a:pt x="114" y="54"/>
                    </a:lnTo>
                    <a:lnTo>
                      <a:pt x="114" y="84"/>
                    </a:lnTo>
                    <a:lnTo>
                      <a:pt x="114" y="119"/>
                    </a:lnTo>
                    <a:lnTo>
                      <a:pt x="114" y="167"/>
                    </a:lnTo>
                    <a:lnTo>
                      <a:pt x="114" y="203"/>
                    </a:lnTo>
                    <a:lnTo>
                      <a:pt x="114" y="239"/>
                    </a:lnTo>
                    <a:lnTo>
                      <a:pt x="114" y="263"/>
                    </a:lnTo>
                    <a:lnTo>
                      <a:pt x="114" y="275"/>
                    </a:lnTo>
                    <a:lnTo>
                      <a:pt x="102" y="287"/>
                    </a:lnTo>
                    <a:lnTo>
                      <a:pt x="96" y="287"/>
                    </a:lnTo>
                    <a:lnTo>
                      <a:pt x="96" y="293"/>
                    </a:lnTo>
                    <a:lnTo>
                      <a:pt x="96" y="305"/>
                    </a:lnTo>
                    <a:lnTo>
                      <a:pt x="96" y="311"/>
                    </a:lnTo>
                    <a:lnTo>
                      <a:pt x="96" y="317"/>
                    </a:lnTo>
                    <a:lnTo>
                      <a:pt x="66" y="311"/>
                    </a:lnTo>
                    <a:lnTo>
                      <a:pt x="48" y="311"/>
                    </a:lnTo>
                    <a:lnTo>
                      <a:pt x="42" y="311"/>
                    </a:lnTo>
                    <a:lnTo>
                      <a:pt x="42" y="299"/>
                    </a:lnTo>
                    <a:lnTo>
                      <a:pt x="36" y="293"/>
                    </a:lnTo>
                    <a:lnTo>
                      <a:pt x="36" y="287"/>
                    </a:lnTo>
                    <a:lnTo>
                      <a:pt x="24" y="281"/>
                    </a:lnTo>
                    <a:lnTo>
                      <a:pt x="12" y="275"/>
                    </a:lnTo>
                    <a:lnTo>
                      <a:pt x="6" y="263"/>
                    </a:lnTo>
                    <a:lnTo>
                      <a:pt x="6" y="251"/>
                    </a:lnTo>
                    <a:lnTo>
                      <a:pt x="6" y="227"/>
                    </a:lnTo>
                    <a:lnTo>
                      <a:pt x="6" y="167"/>
                    </a:lnTo>
                    <a:lnTo>
                      <a:pt x="0" y="108"/>
                    </a:lnTo>
                    <a:lnTo>
                      <a:pt x="0" y="78"/>
                    </a:lnTo>
                    <a:lnTo>
                      <a:pt x="0" y="66"/>
                    </a:lnTo>
                    <a:lnTo>
                      <a:pt x="6" y="42"/>
                    </a:lnTo>
                    <a:lnTo>
                      <a:pt x="18" y="18"/>
                    </a:lnTo>
                    <a:lnTo>
                      <a:pt x="36" y="6"/>
                    </a:lnTo>
                    <a:lnTo>
                      <a:pt x="54" y="0"/>
                    </a:lnTo>
                    <a:lnTo>
                      <a:pt x="72" y="0"/>
                    </a:lnTo>
                    <a:lnTo>
                      <a:pt x="90" y="12"/>
                    </a:lnTo>
                    <a:lnTo>
                      <a:pt x="108" y="42"/>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53375" name="Freeform 1169">
                <a:extLst>
                  <a:ext uri="{FF2B5EF4-FFF2-40B4-BE49-F238E27FC236}">
                    <a16:creationId xmlns:a16="http://schemas.microsoft.com/office/drawing/2014/main" id="{F7CB8260-9457-FC46-5252-1345EAD98BA6}"/>
                  </a:ext>
                </a:extLst>
              </p:cNvPr>
              <p:cNvSpPr>
                <a:spLocks/>
              </p:cNvSpPr>
              <p:nvPr/>
            </p:nvSpPr>
            <p:spPr bwMode="auto">
              <a:xfrm>
                <a:off x="3910" y="2603"/>
                <a:ext cx="24" cy="66"/>
              </a:xfrm>
              <a:custGeom>
                <a:avLst/>
                <a:gdLst>
                  <a:gd name="T0" fmla="*/ 18 w 24"/>
                  <a:gd name="T1" fmla="*/ 0 h 66"/>
                  <a:gd name="T2" fmla="*/ 12 w 24"/>
                  <a:gd name="T3" fmla="*/ 18 h 66"/>
                  <a:gd name="T4" fmla="*/ 0 w 24"/>
                  <a:gd name="T5" fmla="*/ 42 h 66"/>
                  <a:gd name="T6" fmla="*/ 0 w 24"/>
                  <a:gd name="T7" fmla="*/ 48 h 66"/>
                  <a:gd name="T8" fmla="*/ 12 w 24"/>
                  <a:gd name="T9" fmla="*/ 54 h 66"/>
                  <a:gd name="T10" fmla="*/ 18 w 24"/>
                  <a:gd name="T11" fmla="*/ 60 h 66"/>
                  <a:gd name="T12" fmla="*/ 24 w 24"/>
                  <a:gd name="T13" fmla="*/ 66 h 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66">
                    <a:moveTo>
                      <a:pt x="18" y="0"/>
                    </a:moveTo>
                    <a:lnTo>
                      <a:pt x="12" y="18"/>
                    </a:lnTo>
                    <a:lnTo>
                      <a:pt x="0" y="42"/>
                    </a:lnTo>
                    <a:lnTo>
                      <a:pt x="0" y="48"/>
                    </a:lnTo>
                    <a:lnTo>
                      <a:pt x="12" y="54"/>
                    </a:lnTo>
                    <a:lnTo>
                      <a:pt x="18" y="60"/>
                    </a:lnTo>
                    <a:lnTo>
                      <a:pt x="24"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76" name="Freeform 1170">
                <a:extLst>
                  <a:ext uri="{FF2B5EF4-FFF2-40B4-BE49-F238E27FC236}">
                    <a16:creationId xmlns:a16="http://schemas.microsoft.com/office/drawing/2014/main" id="{74DA2FCE-F1DF-27A8-9255-E012D19DAC1F}"/>
                  </a:ext>
                </a:extLst>
              </p:cNvPr>
              <p:cNvSpPr>
                <a:spLocks/>
              </p:cNvSpPr>
              <p:nvPr/>
            </p:nvSpPr>
            <p:spPr bwMode="auto">
              <a:xfrm>
                <a:off x="3976" y="2525"/>
                <a:ext cx="60" cy="12"/>
              </a:xfrm>
              <a:custGeom>
                <a:avLst/>
                <a:gdLst>
                  <a:gd name="T0" fmla="*/ 0 w 60"/>
                  <a:gd name="T1" fmla="*/ 12 h 12"/>
                  <a:gd name="T2" fmla="*/ 12 w 60"/>
                  <a:gd name="T3" fmla="*/ 6 h 12"/>
                  <a:gd name="T4" fmla="*/ 24 w 60"/>
                  <a:gd name="T5" fmla="*/ 6 h 12"/>
                  <a:gd name="T6" fmla="*/ 48 w 60"/>
                  <a:gd name="T7" fmla="*/ 0 h 12"/>
                  <a:gd name="T8" fmla="*/ 60 w 60"/>
                  <a:gd name="T9" fmla="*/ 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12">
                    <a:moveTo>
                      <a:pt x="0" y="12"/>
                    </a:moveTo>
                    <a:lnTo>
                      <a:pt x="12" y="6"/>
                    </a:lnTo>
                    <a:lnTo>
                      <a:pt x="24" y="6"/>
                    </a:lnTo>
                    <a:lnTo>
                      <a:pt x="48" y="0"/>
                    </a:lnTo>
                    <a:lnTo>
                      <a:pt x="60"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77" name="Line 1171">
                <a:extLst>
                  <a:ext uri="{FF2B5EF4-FFF2-40B4-BE49-F238E27FC236}">
                    <a16:creationId xmlns:a16="http://schemas.microsoft.com/office/drawing/2014/main" id="{4AC0FA4C-95F5-7533-045A-ED704B3C8CB8}"/>
                  </a:ext>
                </a:extLst>
              </p:cNvPr>
              <p:cNvSpPr>
                <a:spLocks noChangeShapeType="1"/>
              </p:cNvSpPr>
              <p:nvPr/>
            </p:nvSpPr>
            <p:spPr bwMode="auto">
              <a:xfrm flipH="1" flipV="1">
                <a:off x="3880" y="2531"/>
                <a:ext cx="30" cy="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78" name="Freeform 1172">
                <a:extLst>
                  <a:ext uri="{FF2B5EF4-FFF2-40B4-BE49-F238E27FC236}">
                    <a16:creationId xmlns:a16="http://schemas.microsoft.com/office/drawing/2014/main" id="{F95FAEC0-43A3-2726-6F69-003FD641D3DA}"/>
                  </a:ext>
                </a:extLst>
              </p:cNvPr>
              <p:cNvSpPr>
                <a:spLocks/>
              </p:cNvSpPr>
              <p:nvPr/>
            </p:nvSpPr>
            <p:spPr bwMode="auto">
              <a:xfrm>
                <a:off x="3988" y="2567"/>
                <a:ext cx="42" cy="6"/>
              </a:xfrm>
              <a:custGeom>
                <a:avLst/>
                <a:gdLst>
                  <a:gd name="T0" fmla="*/ 0 w 42"/>
                  <a:gd name="T1" fmla="*/ 0 h 6"/>
                  <a:gd name="T2" fmla="*/ 6 w 42"/>
                  <a:gd name="T3" fmla="*/ 0 h 6"/>
                  <a:gd name="T4" fmla="*/ 18 w 42"/>
                  <a:gd name="T5" fmla="*/ 0 h 6"/>
                  <a:gd name="T6" fmla="*/ 30 w 42"/>
                  <a:gd name="T7" fmla="*/ 6 h 6"/>
                  <a:gd name="T8" fmla="*/ 42 w 42"/>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
                    <a:moveTo>
                      <a:pt x="0" y="0"/>
                    </a:moveTo>
                    <a:lnTo>
                      <a:pt x="6" y="0"/>
                    </a:lnTo>
                    <a:lnTo>
                      <a:pt x="18" y="0"/>
                    </a:lnTo>
                    <a:lnTo>
                      <a:pt x="30" y="6"/>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79" name="Line 1173">
                <a:extLst>
                  <a:ext uri="{FF2B5EF4-FFF2-40B4-BE49-F238E27FC236}">
                    <a16:creationId xmlns:a16="http://schemas.microsoft.com/office/drawing/2014/main" id="{4AA8D301-D26F-0E4B-5F4F-4838BD23425D}"/>
                  </a:ext>
                </a:extLst>
              </p:cNvPr>
              <p:cNvSpPr>
                <a:spLocks noChangeShapeType="1"/>
              </p:cNvSpPr>
              <p:nvPr/>
            </p:nvSpPr>
            <p:spPr bwMode="auto">
              <a:xfrm flipH="1">
                <a:off x="3874" y="2567"/>
                <a:ext cx="36"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80" name="Freeform 1174">
                <a:extLst>
                  <a:ext uri="{FF2B5EF4-FFF2-40B4-BE49-F238E27FC236}">
                    <a16:creationId xmlns:a16="http://schemas.microsoft.com/office/drawing/2014/main" id="{B4C68ADF-6AC4-3D0C-F55B-04E2BED34711}"/>
                  </a:ext>
                </a:extLst>
              </p:cNvPr>
              <p:cNvSpPr>
                <a:spLocks/>
              </p:cNvSpPr>
              <p:nvPr/>
            </p:nvSpPr>
            <p:spPr bwMode="auto">
              <a:xfrm>
                <a:off x="4006" y="2573"/>
                <a:ext cx="12" cy="18"/>
              </a:xfrm>
              <a:custGeom>
                <a:avLst/>
                <a:gdLst>
                  <a:gd name="T0" fmla="*/ 0 w 12"/>
                  <a:gd name="T1" fmla="*/ 0 h 18"/>
                  <a:gd name="T2" fmla="*/ 0 w 12"/>
                  <a:gd name="T3" fmla="*/ 18 h 18"/>
                  <a:gd name="T4" fmla="*/ 12 w 12"/>
                  <a:gd name="T5" fmla="*/ 0 h 18"/>
                  <a:gd name="T6" fmla="*/ 0 60000 65536"/>
                  <a:gd name="T7" fmla="*/ 0 60000 65536"/>
                  <a:gd name="T8" fmla="*/ 0 60000 65536"/>
                </a:gdLst>
                <a:ahLst/>
                <a:cxnLst>
                  <a:cxn ang="T6">
                    <a:pos x="T0" y="T1"/>
                  </a:cxn>
                  <a:cxn ang="T7">
                    <a:pos x="T2" y="T3"/>
                  </a:cxn>
                  <a:cxn ang="T8">
                    <a:pos x="T4" y="T5"/>
                  </a:cxn>
                </a:cxnLst>
                <a:rect l="0" t="0" r="r" b="b"/>
                <a:pathLst>
                  <a:path w="12" h="18">
                    <a:moveTo>
                      <a:pt x="0" y="0"/>
                    </a:moveTo>
                    <a:lnTo>
                      <a:pt x="0" y="18"/>
                    </a:lnTo>
                    <a:lnTo>
                      <a:pt x="1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81" name="Freeform 1175">
                <a:extLst>
                  <a:ext uri="{FF2B5EF4-FFF2-40B4-BE49-F238E27FC236}">
                    <a16:creationId xmlns:a16="http://schemas.microsoft.com/office/drawing/2014/main" id="{B9D0B14A-CE02-5D35-DBA9-2AD095E424C2}"/>
                  </a:ext>
                </a:extLst>
              </p:cNvPr>
              <p:cNvSpPr>
                <a:spLocks/>
              </p:cNvSpPr>
              <p:nvPr/>
            </p:nvSpPr>
            <p:spPr bwMode="auto">
              <a:xfrm>
                <a:off x="3898" y="2573"/>
                <a:ext cx="6" cy="18"/>
              </a:xfrm>
              <a:custGeom>
                <a:avLst/>
                <a:gdLst>
                  <a:gd name="T0" fmla="*/ 6 w 6"/>
                  <a:gd name="T1" fmla="*/ 0 h 18"/>
                  <a:gd name="T2" fmla="*/ 6 w 6"/>
                  <a:gd name="T3" fmla="*/ 18 h 18"/>
                  <a:gd name="T4" fmla="*/ 0 w 6"/>
                  <a:gd name="T5" fmla="*/ 0 h 18"/>
                  <a:gd name="T6" fmla="*/ 0 60000 65536"/>
                  <a:gd name="T7" fmla="*/ 0 60000 65536"/>
                  <a:gd name="T8" fmla="*/ 0 60000 65536"/>
                </a:gdLst>
                <a:ahLst/>
                <a:cxnLst>
                  <a:cxn ang="T6">
                    <a:pos x="T0" y="T1"/>
                  </a:cxn>
                  <a:cxn ang="T7">
                    <a:pos x="T2" y="T3"/>
                  </a:cxn>
                  <a:cxn ang="T8">
                    <a:pos x="T4" y="T5"/>
                  </a:cxn>
                </a:cxnLst>
                <a:rect l="0" t="0" r="r" b="b"/>
                <a:pathLst>
                  <a:path w="6" h="18">
                    <a:moveTo>
                      <a:pt x="6" y="0"/>
                    </a:moveTo>
                    <a:lnTo>
                      <a:pt x="6" y="18"/>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82" name="Line 1176">
                <a:extLst>
                  <a:ext uri="{FF2B5EF4-FFF2-40B4-BE49-F238E27FC236}">
                    <a16:creationId xmlns:a16="http://schemas.microsoft.com/office/drawing/2014/main" id="{58133B65-7CEE-B367-FF4F-08D54D11FFD6}"/>
                  </a:ext>
                </a:extLst>
              </p:cNvPr>
              <p:cNvSpPr>
                <a:spLocks noChangeShapeType="1"/>
              </p:cNvSpPr>
              <p:nvPr/>
            </p:nvSpPr>
            <p:spPr bwMode="auto">
              <a:xfrm flipV="1">
                <a:off x="3934" y="2675"/>
                <a:ext cx="72"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83" name="Freeform 1177">
                <a:extLst>
                  <a:ext uri="{FF2B5EF4-FFF2-40B4-BE49-F238E27FC236}">
                    <a16:creationId xmlns:a16="http://schemas.microsoft.com/office/drawing/2014/main" id="{8153770C-FCA7-D3CA-00DA-9D60A150B1B2}"/>
                  </a:ext>
                </a:extLst>
              </p:cNvPr>
              <p:cNvSpPr>
                <a:spLocks/>
              </p:cNvSpPr>
              <p:nvPr/>
            </p:nvSpPr>
            <p:spPr bwMode="auto">
              <a:xfrm>
                <a:off x="3086" y="2255"/>
                <a:ext cx="239" cy="192"/>
              </a:xfrm>
              <a:custGeom>
                <a:avLst/>
                <a:gdLst>
                  <a:gd name="T0" fmla="*/ 12 w 239"/>
                  <a:gd name="T1" fmla="*/ 174 h 192"/>
                  <a:gd name="T2" fmla="*/ 24 w 239"/>
                  <a:gd name="T3" fmla="*/ 180 h 192"/>
                  <a:gd name="T4" fmla="*/ 41 w 239"/>
                  <a:gd name="T5" fmla="*/ 180 h 192"/>
                  <a:gd name="T6" fmla="*/ 95 w 239"/>
                  <a:gd name="T7" fmla="*/ 186 h 192"/>
                  <a:gd name="T8" fmla="*/ 149 w 239"/>
                  <a:gd name="T9" fmla="*/ 192 h 192"/>
                  <a:gd name="T10" fmla="*/ 191 w 239"/>
                  <a:gd name="T11" fmla="*/ 186 h 192"/>
                  <a:gd name="T12" fmla="*/ 215 w 239"/>
                  <a:gd name="T13" fmla="*/ 174 h 192"/>
                  <a:gd name="T14" fmla="*/ 227 w 239"/>
                  <a:gd name="T15" fmla="*/ 150 h 192"/>
                  <a:gd name="T16" fmla="*/ 233 w 239"/>
                  <a:gd name="T17" fmla="*/ 132 h 192"/>
                  <a:gd name="T18" fmla="*/ 239 w 239"/>
                  <a:gd name="T19" fmla="*/ 120 h 192"/>
                  <a:gd name="T20" fmla="*/ 221 w 239"/>
                  <a:gd name="T21" fmla="*/ 84 h 192"/>
                  <a:gd name="T22" fmla="*/ 215 w 239"/>
                  <a:gd name="T23" fmla="*/ 60 h 192"/>
                  <a:gd name="T24" fmla="*/ 203 w 239"/>
                  <a:gd name="T25" fmla="*/ 42 h 192"/>
                  <a:gd name="T26" fmla="*/ 203 w 239"/>
                  <a:gd name="T27" fmla="*/ 30 h 192"/>
                  <a:gd name="T28" fmla="*/ 197 w 239"/>
                  <a:gd name="T29" fmla="*/ 18 h 192"/>
                  <a:gd name="T30" fmla="*/ 197 w 239"/>
                  <a:gd name="T31" fmla="*/ 18 h 192"/>
                  <a:gd name="T32" fmla="*/ 191 w 239"/>
                  <a:gd name="T33" fmla="*/ 12 h 192"/>
                  <a:gd name="T34" fmla="*/ 179 w 239"/>
                  <a:gd name="T35" fmla="*/ 12 h 192"/>
                  <a:gd name="T36" fmla="*/ 125 w 239"/>
                  <a:gd name="T37" fmla="*/ 0 h 192"/>
                  <a:gd name="T38" fmla="*/ 71 w 239"/>
                  <a:gd name="T39" fmla="*/ 0 h 192"/>
                  <a:gd name="T40" fmla="*/ 24 w 239"/>
                  <a:gd name="T41" fmla="*/ 0 h 192"/>
                  <a:gd name="T42" fmla="*/ 12 w 239"/>
                  <a:gd name="T43" fmla="*/ 12 h 192"/>
                  <a:gd name="T44" fmla="*/ 0 w 239"/>
                  <a:gd name="T45" fmla="*/ 36 h 192"/>
                  <a:gd name="T46" fmla="*/ 0 w 239"/>
                  <a:gd name="T47" fmla="*/ 96 h 192"/>
                  <a:gd name="T48" fmla="*/ 0 w 239"/>
                  <a:gd name="T49" fmla="*/ 120 h 192"/>
                  <a:gd name="T50" fmla="*/ 6 w 239"/>
                  <a:gd name="T51" fmla="*/ 150 h 192"/>
                  <a:gd name="T52" fmla="*/ 6 w 239"/>
                  <a:gd name="T53" fmla="*/ 168 h 192"/>
                  <a:gd name="T54" fmla="*/ 12 w 239"/>
                  <a:gd name="T55" fmla="*/ 174 h 192"/>
                  <a:gd name="T56" fmla="*/ 12 w 239"/>
                  <a:gd name="T57" fmla="*/ 174 h 1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39" h="192">
                    <a:moveTo>
                      <a:pt x="12" y="174"/>
                    </a:moveTo>
                    <a:lnTo>
                      <a:pt x="24" y="180"/>
                    </a:lnTo>
                    <a:lnTo>
                      <a:pt x="41" y="180"/>
                    </a:lnTo>
                    <a:lnTo>
                      <a:pt x="95" y="186"/>
                    </a:lnTo>
                    <a:lnTo>
                      <a:pt x="149" y="192"/>
                    </a:lnTo>
                    <a:lnTo>
                      <a:pt x="191" y="186"/>
                    </a:lnTo>
                    <a:lnTo>
                      <a:pt x="215" y="174"/>
                    </a:lnTo>
                    <a:lnTo>
                      <a:pt x="227" y="150"/>
                    </a:lnTo>
                    <a:lnTo>
                      <a:pt x="233" y="132"/>
                    </a:lnTo>
                    <a:lnTo>
                      <a:pt x="239" y="120"/>
                    </a:lnTo>
                    <a:lnTo>
                      <a:pt x="221" y="84"/>
                    </a:lnTo>
                    <a:lnTo>
                      <a:pt x="215" y="60"/>
                    </a:lnTo>
                    <a:lnTo>
                      <a:pt x="203" y="42"/>
                    </a:lnTo>
                    <a:lnTo>
                      <a:pt x="203" y="30"/>
                    </a:lnTo>
                    <a:lnTo>
                      <a:pt x="197" y="18"/>
                    </a:lnTo>
                    <a:lnTo>
                      <a:pt x="191" y="12"/>
                    </a:lnTo>
                    <a:lnTo>
                      <a:pt x="179" y="12"/>
                    </a:lnTo>
                    <a:lnTo>
                      <a:pt x="125" y="0"/>
                    </a:lnTo>
                    <a:lnTo>
                      <a:pt x="71" y="0"/>
                    </a:lnTo>
                    <a:lnTo>
                      <a:pt x="24" y="0"/>
                    </a:lnTo>
                    <a:lnTo>
                      <a:pt x="12" y="12"/>
                    </a:lnTo>
                    <a:lnTo>
                      <a:pt x="0" y="36"/>
                    </a:lnTo>
                    <a:lnTo>
                      <a:pt x="0" y="96"/>
                    </a:lnTo>
                    <a:lnTo>
                      <a:pt x="0" y="120"/>
                    </a:lnTo>
                    <a:lnTo>
                      <a:pt x="6" y="150"/>
                    </a:lnTo>
                    <a:lnTo>
                      <a:pt x="6" y="168"/>
                    </a:lnTo>
                    <a:lnTo>
                      <a:pt x="12" y="174"/>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384" name="Freeform 1178">
                <a:extLst>
                  <a:ext uri="{FF2B5EF4-FFF2-40B4-BE49-F238E27FC236}">
                    <a16:creationId xmlns:a16="http://schemas.microsoft.com/office/drawing/2014/main" id="{E5794594-21A1-F2F7-D511-CF144FB81B7F}"/>
                  </a:ext>
                </a:extLst>
              </p:cNvPr>
              <p:cNvSpPr>
                <a:spLocks/>
              </p:cNvSpPr>
              <p:nvPr/>
            </p:nvSpPr>
            <p:spPr bwMode="auto">
              <a:xfrm>
                <a:off x="3133" y="2507"/>
                <a:ext cx="42" cy="42"/>
              </a:xfrm>
              <a:custGeom>
                <a:avLst/>
                <a:gdLst>
                  <a:gd name="T0" fmla="*/ 42 w 42"/>
                  <a:gd name="T1" fmla="*/ 18 h 42"/>
                  <a:gd name="T2" fmla="*/ 36 w 42"/>
                  <a:gd name="T3" fmla="*/ 36 h 42"/>
                  <a:gd name="T4" fmla="*/ 24 w 42"/>
                  <a:gd name="T5" fmla="*/ 42 h 42"/>
                  <a:gd name="T6" fmla="*/ 12 w 42"/>
                  <a:gd name="T7" fmla="*/ 36 h 42"/>
                  <a:gd name="T8" fmla="*/ 0 w 42"/>
                  <a:gd name="T9" fmla="*/ 18 h 42"/>
                  <a:gd name="T10" fmla="*/ 12 w 42"/>
                  <a:gd name="T11" fmla="*/ 6 h 42"/>
                  <a:gd name="T12" fmla="*/ 24 w 42"/>
                  <a:gd name="T13" fmla="*/ 0 h 42"/>
                  <a:gd name="T14" fmla="*/ 36 w 42"/>
                  <a:gd name="T15" fmla="*/ 6 h 42"/>
                  <a:gd name="T16" fmla="*/ 42 w 42"/>
                  <a:gd name="T17" fmla="*/ 18 h 42"/>
                  <a:gd name="T18" fmla="*/ 42 w 42"/>
                  <a:gd name="T19" fmla="*/ 1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42">
                    <a:moveTo>
                      <a:pt x="42" y="18"/>
                    </a:moveTo>
                    <a:lnTo>
                      <a:pt x="36" y="36"/>
                    </a:lnTo>
                    <a:lnTo>
                      <a:pt x="24" y="42"/>
                    </a:lnTo>
                    <a:lnTo>
                      <a:pt x="12" y="36"/>
                    </a:lnTo>
                    <a:lnTo>
                      <a:pt x="0" y="18"/>
                    </a:lnTo>
                    <a:lnTo>
                      <a:pt x="12" y="6"/>
                    </a:lnTo>
                    <a:lnTo>
                      <a:pt x="24" y="0"/>
                    </a:lnTo>
                    <a:lnTo>
                      <a:pt x="36" y="6"/>
                    </a:lnTo>
                    <a:lnTo>
                      <a:pt x="42" y="18"/>
                    </a:lnTo>
                    <a:close/>
                  </a:path>
                </a:pathLst>
              </a:custGeom>
              <a:solidFill>
                <a:srgbClr val="000000"/>
              </a:solidFill>
              <a:ln w="9525">
                <a:solidFill>
                  <a:srgbClr val="000000"/>
                </a:solidFill>
                <a:round/>
                <a:headEnd/>
                <a:tailEnd/>
              </a:ln>
            </p:spPr>
            <p:txBody>
              <a:bodyPr/>
              <a:lstStyle/>
              <a:p>
                <a:endParaRPr lang="ja-JP" altLang="en-US"/>
              </a:p>
            </p:txBody>
          </p:sp>
          <p:sp>
            <p:nvSpPr>
              <p:cNvPr id="53385" name="Freeform 1179">
                <a:extLst>
                  <a:ext uri="{FF2B5EF4-FFF2-40B4-BE49-F238E27FC236}">
                    <a16:creationId xmlns:a16="http://schemas.microsoft.com/office/drawing/2014/main" id="{ADC2F4A2-E3F4-E979-D154-BF376C204E78}"/>
                  </a:ext>
                </a:extLst>
              </p:cNvPr>
              <p:cNvSpPr>
                <a:spLocks/>
              </p:cNvSpPr>
              <p:nvPr/>
            </p:nvSpPr>
            <p:spPr bwMode="auto">
              <a:xfrm>
                <a:off x="1162" y="1998"/>
                <a:ext cx="263" cy="263"/>
              </a:xfrm>
              <a:custGeom>
                <a:avLst/>
                <a:gdLst>
                  <a:gd name="T0" fmla="*/ 227 w 263"/>
                  <a:gd name="T1" fmla="*/ 30 h 263"/>
                  <a:gd name="T2" fmla="*/ 227 w 263"/>
                  <a:gd name="T3" fmla="*/ 36 h 263"/>
                  <a:gd name="T4" fmla="*/ 239 w 263"/>
                  <a:gd name="T5" fmla="*/ 54 h 263"/>
                  <a:gd name="T6" fmla="*/ 245 w 263"/>
                  <a:gd name="T7" fmla="*/ 84 h 263"/>
                  <a:gd name="T8" fmla="*/ 251 w 263"/>
                  <a:gd name="T9" fmla="*/ 114 h 263"/>
                  <a:gd name="T10" fmla="*/ 263 w 263"/>
                  <a:gd name="T11" fmla="*/ 191 h 263"/>
                  <a:gd name="T12" fmla="*/ 263 w 263"/>
                  <a:gd name="T13" fmla="*/ 227 h 263"/>
                  <a:gd name="T14" fmla="*/ 245 w 263"/>
                  <a:gd name="T15" fmla="*/ 263 h 263"/>
                  <a:gd name="T16" fmla="*/ 239 w 263"/>
                  <a:gd name="T17" fmla="*/ 251 h 263"/>
                  <a:gd name="T18" fmla="*/ 209 w 263"/>
                  <a:gd name="T19" fmla="*/ 227 h 263"/>
                  <a:gd name="T20" fmla="*/ 173 w 263"/>
                  <a:gd name="T21" fmla="*/ 191 h 263"/>
                  <a:gd name="T22" fmla="*/ 131 w 263"/>
                  <a:gd name="T23" fmla="*/ 156 h 263"/>
                  <a:gd name="T24" fmla="*/ 89 w 263"/>
                  <a:gd name="T25" fmla="*/ 108 h 263"/>
                  <a:gd name="T26" fmla="*/ 47 w 263"/>
                  <a:gd name="T27" fmla="*/ 66 h 263"/>
                  <a:gd name="T28" fmla="*/ 18 w 263"/>
                  <a:gd name="T29" fmla="*/ 30 h 263"/>
                  <a:gd name="T30" fmla="*/ 0 w 263"/>
                  <a:gd name="T31" fmla="*/ 0 h 263"/>
                  <a:gd name="T32" fmla="*/ 227 w 263"/>
                  <a:gd name="T33" fmla="*/ 30 h 2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63" h="263">
                    <a:moveTo>
                      <a:pt x="227" y="30"/>
                    </a:moveTo>
                    <a:lnTo>
                      <a:pt x="227" y="36"/>
                    </a:lnTo>
                    <a:lnTo>
                      <a:pt x="239" y="54"/>
                    </a:lnTo>
                    <a:lnTo>
                      <a:pt x="245" y="84"/>
                    </a:lnTo>
                    <a:lnTo>
                      <a:pt x="251" y="114"/>
                    </a:lnTo>
                    <a:lnTo>
                      <a:pt x="263" y="191"/>
                    </a:lnTo>
                    <a:lnTo>
                      <a:pt x="263" y="227"/>
                    </a:lnTo>
                    <a:lnTo>
                      <a:pt x="245" y="263"/>
                    </a:lnTo>
                    <a:lnTo>
                      <a:pt x="239" y="251"/>
                    </a:lnTo>
                    <a:lnTo>
                      <a:pt x="209" y="227"/>
                    </a:lnTo>
                    <a:lnTo>
                      <a:pt x="173" y="191"/>
                    </a:lnTo>
                    <a:lnTo>
                      <a:pt x="131" y="156"/>
                    </a:lnTo>
                    <a:lnTo>
                      <a:pt x="89" y="108"/>
                    </a:lnTo>
                    <a:lnTo>
                      <a:pt x="47" y="66"/>
                    </a:lnTo>
                    <a:lnTo>
                      <a:pt x="18" y="30"/>
                    </a:lnTo>
                    <a:lnTo>
                      <a:pt x="0" y="0"/>
                    </a:lnTo>
                    <a:lnTo>
                      <a:pt x="227"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86" name="Freeform 1180">
                <a:extLst>
                  <a:ext uri="{FF2B5EF4-FFF2-40B4-BE49-F238E27FC236}">
                    <a16:creationId xmlns:a16="http://schemas.microsoft.com/office/drawing/2014/main" id="{11AC4E1B-2BF8-E15E-7A3E-4B52F7921DC5}"/>
                  </a:ext>
                </a:extLst>
              </p:cNvPr>
              <p:cNvSpPr>
                <a:spLocks/>
              </p:cNvSpPr>
              <p:nvPr/>
            </p:nvSpPr>
            <p:spPr bwMode="auto">
              <a:xfrm>
                <a:off x="3540" y="2663"/>
                <a:ext cx="83" cy="18"/>
              </a:xfrm>
              <a:custGeom>
                <a:avLst/>
                <a:gdLst>
                  <a:gd name="T0" fmla="*/ 0 w 83"/>
                  <a:gd name="T1" fmla="*/ 0 h 18"/>
                  <a:gd name="T2" fmla="*/ 0 w 83"/>
                  <a:gd name="T3" fmla="*/ 0 h 18"/>
                  <a:gd name="T4" fmla="*/ 6 w 83"/>
                  <a:gd name="T5" fmla="*/ 0 h 18"/>
                  <a:gd name="T6" fmla="*/ 36 w 83"/>
                  <a:gd name="T7" fmla="*/ 6 h 18"/>
                  <a:gd name="T8" fmla="*/ 65 w 83"/>
                  <a:gd name="T9" fmla="*/ 6 h 18"/>
                  <a:gd name="T10" fmla="*/ 77 w 83"/>
                  <a:gd name="T11" fmla="*/ 12 h 18"/>
                  <a:gd name="T12" fmla="*/ 83 w 83"/>
                  <a:gd name="T13" fmla="*/ 18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3" h="18">
                    <a:moveTo>
                      <a:pt x="0" y="0"/>
                    </a:moveTo>
                    <a:lnTo>
                      <a:pt x="0" y="0"/>
                    </a:lnTo>
                    <a:lnTo>
                      <a:pt x="6" y="0"/>
                    </a:lnTo>
                    <a:lnTo>
                      <a:pt x="36" y="6"/>
                    </a:lnTo>
                    <a:lnTo>
                      <a:pt x="65" y="6"/>
                    </a:lnTo>
                    <a:lnTo>
                      <a:pt x="77" y="12"/>
                    </a:lnTo>
                    <a:lnTo>
                      <a:pt x="83"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387" name="Freeform 1181">
                <a:extLst>
                  <a:ext uri="{FF2B5EF4-FFF2-40B4-BE49-F238E27FC236}">
                    <a16:creationId xmlns:a16="http://schemas.microsoft.com/office/drawing/2014/main" id="{D91FE7E9-63C6-0E83-514F-11AD31165EC2}"/>
                  </a:ext>
                </a:extLst>
              </p:cNvPr>
              <p:cNvSpPr>
                <a:spLocks/>
              </p:cNvSpPr>
              <p:nvPr/>
            </p:nvSpPr>
            <p:spPr bwMode="auto">
              <a:xfrm>
                <a:off x="923" y="1369"/>
                <a:ext cx="681" cy="671"/>
              </a:xfrm>
              <a:custGeom>
                <a:avLst/>
                <a:gdLst>
                  <a:gd name="T0" fmla="*/ 675 w 681"/>
                  <a:gd name="T1" fmla="*/ 95 h 671"/>
                  <a:gd name="T2" fmla="*/ 675 w 681"/>
                  <a:gd name="T3" fmla="*/ 101 h 671"/>
                  <a:gd name="T4" fmla="*/ 675 w 681"/>
                  <a:gd name="T5" fmla="*/ 107 h 671"/>
                  <a:gd name="T6" fmla="*/ 681 w 681"/>
                  <a:gd name="T7" fmla="*/ 149 h 671"/>
                  <a:gd name="T8" fmla="*/ 681 w 681"/>
                  <a:gd name="T9" fmla="*/ 197 h 671"/>
                  <a:gd name="T10" fmla="*/ 681 w 681"/>
                  <a:gd name="T11" fmla="*/ 263 h 671"/>
                  <a:gd name="T12" fmla="*/ 681 w 681"/>
                  <a:gd name="T13" fmla="*/ 329 h 671"/>
                  <a:gd name="T14" fmla="*/ 681 w 681"/>
                  <a:gd name="T15" fmla="*/ 389 h 671"/>
                  <a:gd name="T16" fmla="*/ 675 w 681"/>
                  <a:gd name="T17" fmla="*/ 443 h 671"/>
                  <a:gd name="T18" fmla="*/ 669 w 681"/>
                  <a:gd name="T19" fmla="*/ 479 h 671"/>
                  <a:gd name="T20" fmla="*/ 633 w 681"/>
                  <a:gd name="T21" fmla="*/ 533 h 671"/>
                  <a:gd name="T22" fmla="*/ 591 w 681"/>
                  <a:gd name="T23" fmla="*/ 599 h 671"/>
                  <a:gd name="T24" fmla="*/ 567 w 681"/>
                  <a:gd name="T25" fmla="*/ 623 h 671"/>
                  <a:gd name="T26" fmla="*/ 543 w 681"/>
                  <a:gd name="T27" fmla="*/ 647 h 671"/>
                  <a:gd name="T28" fmla="*/ 525 w 681"/>
                  <a:gd name="T29" fmla="*/ 665 h 671"/>
                  <a:gd name="T30" fmla="*/ 514 w 681"/>
                  <a:gd name="T31" fmla="*/ 671 h 671"/>
                  <a:gd name="T32" fmla="*/ 472 w 681"/>
                  <a:gd name="T33" fmla="*/ 671 h 671"/>
                  <a:gd name="T34" fmla="*/ 424 w 681"/>
                  <a:gd name="T35" fmla="*/ 671 h 671"/>
                  <a:gd name="T36" fmla="*/ 310 w 681"/>
                  <a:gd name="T37" fmla="*/ 653 h 671"/>
                  <a:gd name="T38" fmla="*/ 263 w 681"/>
                  <a:gd name="T39" fmla="*/ 641 h 671"/>
                  <a:gd name="T40" fmla="*/ 215 w 681"/>
                  <a:gd name="T41" fmla="*/ 629 h 671"/>
                  <a:gd name="T42" fmla="*/ 179 w 681"/>
                  <a:gd name="T43" fmla="*/ 617 h 671"/>
                  <a:gd name="T44" fmla="*/ 161 w 681"/>
                  <a:gd name="T45" fmla="*/ 605 h 671"/>
                  <a:gd name="T46" fmla="*/ 149 w 681"/>
                  <a:gd name="T47" fmla="*/ 575 h 671"/>
                  <a:gd name="T48" fmla="*/ 131 w 681"/>
                  <a:gd name="T49" fmla="*/ 545 h 671"/>
                  <a:gd name="T50" fmla="*/ 119 w 681"/>
                  <a:gd name="T51" fmla="*/ 521 h 671"/>
                  <a:gd name="T52" fmla="*/ 113 w 681"/>
                  <a:gd name="T53" fmla="*/ 515 h 671"/>
                  <a:gd name="T54" fmla="*/ 89 w 681"/>
                  <a:gd name="T55" fmla="*/ 521 h 671"/>
                  <a:gd name="T56" fmla="*/ 71 w 681"/>
                  <a:gd name="T57" fmla="*/ 521 h 671"/>
                  <a:gd name="T58" fmla="*/ 36 w 681"/>
                  <a:gd name="T59" fmla="*/ 497 h 671"/>
                  <a:gd name="T60" fmla="*/ 6 w 681"/>
                  <a:gd name="T61" fmla="*/ 467 h 671"/>
                  <a:gd name="T62" fmla="*/ 0 w 681"/>
                  <a:gd name="T63" fmla="*/ 437 h 671"/>
                  <a:gd name="T64" fmla="*/ 12 w 681"/>
                  <a:gd name="T65" fmla="*/ 407 h 671"/>
                  <a:gd name="T66" fmla="*/ 36 w 681"/>
                  <a:gd name="T67" fmla="*/ 371 h 671"/>
                  <a:gd name="T68" fmla="*/ 53 w 681"/>
                  <a:gd name="T69" fmla="*/ 359 h 671"/>
                  <a:gd name="T70" fmla="*/ 71 w 681"/>
                  <a:gd name="T71" fmla="*/ 353 h 671"/>
                  <a:gd name="T72" fmla="*/ 89 w 681"/>
                  <a:gd name="T73" fmla="*/ 365 h 671"/>
                  <a:gd name="T74" fmla="*/ 107 w 681"/>
                  <a:gd name="T75" fmla="*/ 383 h 671"/>
                  <a:gd name="T76" fmla="*/ 107 w 681"/>
                  <a:gd name="T77" fmla="*/ 377 h 671"/>
                  <a:gd name="T78" fmla="*/ 113 w 681"/>
                  <a:gd name="T79" fmla="*/ 365 h 671"/>
                  <a:gd name="T80" fmla="*/ 119 w 681"/>
                  <a:gd name="T81" fmla="*/ 329 h 671"/>
                  <a:gd name="T82" fmla="*/ 125 w 681"/>
                  <a:gd name="T83" fmla="*/ 281 h 671"/>
                  <a:gd name="T84" fmla="*/ 131 w 681"/>
                  <a:gd name="T85" fmla="*/ 221 h 671"/>
                  <a:gd name="T86" fmla="*/ 143 w 681"/>
                  <a:gd name="T87" fmla="*/ 167 h 671"/>
                  <a:gd name="T88" fmla="*/ 149 w 681"/>
                  <a:gd name="T89" fmla="*/ 113 h 671"/>
                  <a:gd name="T90" fmla="*/ 161 w 681"/>
                  <a:gd name="T91" fmla="*/ 77 h 671"/>
                  <a:gd name="T92" fmla="*/ 167 w 681"/>
                  <a:gd name="T93" fmla="*/ 65 h 671"/>
                  <a:gd name="T94" fmla="*/ 167 w 681"/>
                  <a:gd name="T95" fmla="*/ 59 h 671"/>
                  <a:gd name="T96" fmla="*/ 173 w 681"/>
                  <a:gd name="T97" fmla="*/ 59 h 671"/>
                  <a:gd name="T98" fmla="*/ 197 w 681"/>
                  <a:gd name="T99" fmla="*/ 53 h 671"/>
                  <a:gd name="T100" fmla="*/ 221 w 681"/>
                  <a:gd name="T101" fmla="*/ 47 h 671"/>
                  <a:gd name="T102" fmla="*/ 251 w 681"/>
                  <a:gd name="T103" fmla="*/ 47 h 671"/>
                  <a:gd name="T104" fmla="*/ 328 w 681"/>
                  <a:gd name="T105" fmla="*/ 35 h 671"/>
                  <a:gd name="T106" fmla="*/ 418 w 681"/>
                  <a:gd name="T107" fmla="*/ 29 h 671"/>
                  <a:gd name="T108" fmla="*/ 508 w 681"/>
                  <a:gd name="T109" fmla="*/ 18 h 671"/>
                  <a:gd name="T110" fmla="*/ 585 w 681"/>
                  <a:gd name="T111" fmla="*/ 6 h 671"/>
                  <a:gd name="T112" fmla="*/ 609 w 681"/>
                  <a:gd name="T113" fmla="*/ 6 h 671"/>
                  <a:gd name="T114" fmla="*/ 633 w 681"/>
                  <a:gd name="T115" fmla="*/ 6 h 671"/>
                  <a:gd name="T116" fmla="*/ 651 w 681"/>
                  <a:gd name="T117" fmla="*/ 0 h 671"/>
                  <a:gd name="T118" fmla="*/ 657 w 681"/>
                  <a:gd name="T119" fmla="*/ 0 h 671"/>
                  <a:gd name="T120" fmla="*/ 675 w 681"/>
                  <a:gd name="T121" fmla="*/ 95 h 6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1" h="671">
                    <a:moveTo>
                      <a:pt x="675" y="95"/>
                    </a:moveTo>
                    <a:lnTo>
                      <a:pt x="675" y="101"/>
                    </a:lnTo>
                    <a:lnTo>
                      <a:pt x="675" y="107"/>
                    </a:lnTo>
                    <a:lnTo>
                      <a:pt x="681" y="149"/>
                    </a:lnTo>
                    <a:lnTo>
                      <a:pt x="681" y="197"/>
                    </a:lnTo>
                    <a:lnTo>
                      <a:pt x="681" y="263"/>
                    </a:lnTo>
                    <a:lnTo>
                      <a:pt x="681" y="329"/>
                    </a:lnTo>
                    <a:lnTo>
                      <a:pt x="681" y="389"/>
                    </a:lnTo>
                    <a:lnTo>
                      <a:pt x="675" y="443"/>
                    </a:lnTo>
                    <a:lnTo>
                      <a:pt x="669" y="479"/>
                    </a:lnTo>
                    <a:lnTo>
                      <a:pt x="633" y="533"/>
                    </a:lnTo>
                    <a:lnTo>
                      <a:pt x="591" y="599"/>
                    </a:lnTo>
                    <a:lnTo>
                      <a:pt x="567" y="623"/>
                    </a:lnTo>
                    <a:lnTo>
                      <a:pt x="543" y="647"/>
                    </a:lnTo>
                    <a:lnTo>
                      <a:pt x="525" y="665"/>
                    </a:lnTo>
                    <a:lnTo>
                      <a:pt x="514" y="671"/>
                    </a:lnTo>
                    <a:lnTo>
                      <a:pt x="472" y="671"/>
                    </a:lnTo>
                    <a:lnTo>
                      <a:pt x="424" y="671"/>
                    </a:lnTo>
                    <a:lnTo>
                      <a:pt x="310" y="653"/>
                    </a:lnTo>
                    <a:lnTo>
                      <a:pt x="263" y="641"/>
                    </a:lnTo>
                    <a:lnTo>
                      <a:pt x="215" y="629"/>
                    </a:lnTo>
                    <a:lnTo>
                      <a:pt x="179" y="617"/>
                    </a:lnTo>
                    <a:lnTo>
                      <a:pt x="161" y="605"/>
                    </a:lnTo>
                    <a:lnTo>
                      <a:pt x="149" y="575"/>
                    </a:lnTo>
                    <a:lnTo>
                      <a:pt x="131" y="545"/>
                    </a:lnTo>
                    <a:lnTo>
                      <a:pt x="119" y="521"/>
                    </a:lnTo>
                    <a:lnTo>
                      <a:pt x="113" y="515"/>
                    </a:lnTo>
                    <a:lnTo>
                      <a:pt x="89" y="521"/>
                    </a:lnTo>
                    <a:lnTo>
                      <a:pt x="71" y="521"/>
                    </a:lnTo>
                    <a:lnTo>
                      <a:pt x="36" y="497"/>
                    </a:lnTo>
                    <a:lnTo>
                      <a:pt x="6" y="467"/>
                    </a:lnTo>
                    <a:lnTo>
                      <a:pt x="0" y="437"/>
                    </a:lnTo>
                    <a:lnTo>
                      <a:pt x="12" y="407"/>
                    </a:lnTo>
                    <a:lnTo>
                      <a:pt x="36" y="371"/>
                    </a:lnTo>
                    <a:lnTo>
                      <a:pt x="53" y="359"/>
                    </a:lnTo>
                    <a:lnTo>
                      <a:pt x="71" y="353"/>
                    </a:lnTo>
                    <a:lnTo>
                      <a:pt x="89" y="365"/>
                    </a:lnTo>
                    <a:lnTo>
                      <a:pt x="107" y="383"/>
                    </a:lnTo>
                    <a:lnTo>
                      <a:pt x="107" y="377"/>
                    </a:lnTo>
                    <a:lnTo>
                      <a:pt x="113" y="365"/>
                    </a:lnTo>
                    <a:lnTo>
                      <a:pt x="119" y="329"/>
                    </a:lnTo>
                    <a:lnTo>
                      <a:pt x="125" y="281"/>
                    </a:lnTo>
                    <a:lnTo>
                      <a:pt x="131" y="221"/>
                    </a:lnTo>
                    <a:lnTo>
                      <a:pt x="143" y="167"/>
                    </a:lnTo>
                    <a:lnTo>
                      <a:pt x="149" y="113"/>
                    </a:lnTo>
                    <a:lnTo>
                      <a:pt x="161" y="77"/>
                    </a:lnTo>
                    <a:lnTo>
                      <a:pt x="167" y="65"/>
                    </a:lnTo>
                    <a:lnTo>
                      <a:pt x="167" y="59"/>
                    </a:lnTo>
                    <a:lnTo>
                      <a:pt x="173" y="59"/>
                    </a:lnTo>
                    <a:lnTo>
                      <a:pt x="197" y="53"/>
                    </a:lnTo>
                    <a:lnTo>
                      <a:pt x="221" y="47"/>
                    </a:lnTo>
                    <a:lnTo>
                      <a:pt x="251" y="47"/>
                    </a:lnTo>
                    <a:lnTo>
                      <a:pt x="328" y="35"/>
                    </a:lnTo>
                    <a:lnTo>
                      <a:pt x="418" y="29"/>
                    </a:lnTo>
                    <a:lnTo>
                      <a:pt x="508" y="18"/>
                    </a:lnTo>
                    <a:lnTo>
                      <a:pt x="585" y="6"/>
                    </a:lnTo>
                    <a:lnTo>
                      <a:pt x="609" y="6"/>
                    </a:lnTo>
                    <a:lnTo>
                      <a:pt x="633" y="6"/>
                    </a:lnTo>
                    <a:lnTo>
                      <a:pt x="651" y="0"/>
                    </a:lnTo>
                    <a:lnTo>
                      <a:pt x="657" y="0"/>
                    </a:lnTo>
                    <a:lnTo>
                      <a:pt x="675" y="95"/>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88" name="Freeform 1182">
                <a:extLst>
                  <a:ext uri="{FF2B5EF4-FFF2-40B4-BE49-F238E27FC236}">
                    <a16:creationId xmlns:a16="http://schemas.microsoft.com/office/drawing/2014/main" id="{5BA804B1-C513-E823-B9AD-63635E99F750}"/>
                  </a:ext>
                </a:extLst>
              </p:cNvPr>
              <p:cNvSpPr>
                <a:spLocks/>
              </p:cNvSpPr>
              <p:nvPr/>
            </p:nvSpPr>
            <p:spPr bwMode="auto">
              <a:xfrm>
                <a:off x="3205" y="2507"/>
                <a:ext cx="42" cy="48"/>
              </a:xfrm>
              <a:custGeom>
                <a:avLst/>
                <a:gdLst>
                  <a:gd name="T0" fmla="*/ 42 w 42"/>
                  <a:gd name="T1" fmla="*/ 24 h 48"/>
                  <a:gd name="T2" fmla="*/ 36 w 42"/>
                  <a:gd name="T3" fmla="*/ 36 h 48"/>
                  <a:gd name="T4" fmla="*/ 18 w 42"/>
                  <a:gd name="T5" fmla="*/ 48 h 48"/>
                  <a:gd name="T6" fmla="*/ 6 w 42"/>
                  <a:gd name="T7" fmla="*/ 36 h 48"/>
                  <a:gd name="T8" fmla="*/ 0 w 42"/>
                  <a:gd name="T9" fmla="*/ 24 h 48"/>
                  <a:gd name="T10" fmla="*/ 6 w 42"/>
                  <a:gd name="T11" fmla="*/ 6 h 48"/>
                  <a:gd name="T12" fmla="*/ 18 w 42"/>
                  <a:gd name="T13" fmla="*/ 0 h 48"/>
                  <a:gd name="T14" fmla="*/ 36 w 42"/>
                  <a:gd name="T15" fmla="*/ 6 h 48"/>
                  <a:gd name="T16" fmla="*/ 42 w 42"/>
                  <a:gd name="T17" fmla="*/ 24 h 48"/>
                  <a:gd name="T18" fmla="*/ 42 w 42"/>
                  <a:gd name="T19" fmla="*/ 24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48">
                    <a:moveTo>
                      <a:pt x="42" y="24"/>
                    </a:moveTo>
                    <a:lnTo>
                      <a:pt x="36" y="36"/>
                    </a:lnTo>
                    <a:lnTo>
                      <a:pt x="18" y="48"/>
                    </a:lnTo>
                    <a:lnTo>
                      <a:pt x="6" y="36"/>
                    </a:lnTo>
                    <a:lnTo>
                      <a:pt x="0" y="24"/>
                    </a:lnTo>
                    <a:lnTo>
                      <a:pt x="6" y="6"/>
                    </a:lnTo>
                    <a:lnTo>
                      <a:pt x="18" y="0"/>
                    </a:lnTo>
                    <a:lnTo>
                      <a:pt x="36" y="6"/>
                    </a:lnTo>
                    <a:lnTo>
                      <a:pt x="42" y="24"/>
                    </a:lnTo>
                    <a:close/>
                  </a:path>
                </a:pathLst>
              </a:custGeom>
              <a:solidFill>
                <a:srgbClr val="000000"/>
              </a:solidFill>
              <a:ln w="9525">
                <a:solidFill>
                  <a:srgbClr val="000000"/>
                </a:solidFill>
                <a:round/>
                <a:headEnd/>
                <a:tailEnd/>
              </a:ln>
            </p:spPr>
            <p:txBody>
              <a:bodyPr/>
              <a:lstStyle/>
              <a:p>
                <a:endParaRPr lang="ja-JP" altLang="en-US"/>
              </a:p>
            </p:txBody>
          </p:sp>
          <p:sp>
            <p:nvSpPr>
              <p:cNvPr id="53389" name="Freeform 1183">
                <a:extLst>
                  <a:ext uri="{FF2B5EF4-FFF2-40B4-BE49-F238E27FC236}">
                    <a16:creationId xmlns:a16="http://schemas.microsoft.com/office/drawing/2014/main" id="{09783465-A4BC-BA92-453C-CF79C3694424}"/>
                  </a:ext>
                </a:extLst>
              </p:cNvPr>
              <p:cNvSpPr>
                <a:spLocks/>
              </p:cNvSpPr>
              <p:nvPr/>
            </p:nvSpPr>
            <p:spPr bwMode="auto">
              <a:xfrm>
                <a:off x="4125" y="2771"/>
                <a:ext cx="401" cy="407"/>
              </a:xfrm>
              <a:custGeom>
                <a:avLst/>
                <a:gdLst>
                  <a:gd name="T0" fmla="*/ 126 w 401"/>
                  <a:gd name="T1" fmla="*/ 12 h 407"/>
                  <a:gd name="T2" fmla="*/ 120 w 401"/>
                  <a:gd name="T3" fmla="*/ 12 h 407"/>
                  <a:gd name="T4" fmla="*/ 102 w 401"/>
                  <a:gd name="T5" fmla="*/ 12 h 407"/>
                  <a:gd name="T6" fmla="*/ 78 w 401"/>
                  <a:gd name="T7" fmla="*/ 24 h 407"/>
                  <a:gd name="T8" fmla="*/ 60 w 401"/>
                  <a:gd name="T9" fmla="*/ 42 h 407"/>
                  <a:gd name="T10" fmla="*/ 42 w 401"/>
                  <a:gd name="T11" fmla="*/ 78 h 407"/>
                  <a:gd name="T12" fmla="*/ 24 w 401"/>
                  <a:gd name="T13" fmla="*/ 114 h 407"/>
                  <a:gd name="T14" fmla="*/ 6 w 401"/>
                  <a:gd name="T15" fmla="*/ 150 h 407"/>
                  <a:gd name="T16" fmla="*/ 0 w 401"/>
                  <a:gd name="T17" fmla="*/ 155 h 407"/>
                  <a:gd name="T18" fmla="*/ 0 w 401"/>
                  <a:gd name="T19" fmla="*/ 161 h 407"/>
                  <a:gd name="T20" fmla="*/ 12 w 401"/>
                  <a:gd name="T21" fmla="*/ 215 h 407"/>
                  <a:gd name="T22" fmla="*/ 18 w 401"/>
                  <a:gd name="T23" fmla="*/ 251 h 407"/>
                  <a:gd name="T24" fmla="*/ 30 w 401"/>
                  <a:gd name="T25" fmla="*/ 275 h 407"/>
                  <a:gd name="T26" fmla="*/ 30 w 401"/>
                  <a:gd name="T27" fmla="*/ 299 h 407"/>
                  <a:gd name="T28" fmla="*/ 36 w 401"/>
                  <a:gd name="T29" fmla="*/ 311 h 407"/>
                  <a:gd name="T30" fmla="*/ 36 w 401"/>
                  <a:gd name="T31" fmla="*/ 311 h 407"/>
                  <a:gd name="T32" fmla="*/ 36 w 401"/>
                  <a:gd name="T33" fmla="*/ 317 h 407"/>
                  <a:gd name="T34" fmla="*/ 48 w 401"/>
                  <a:gd name="T35" fmla="*/ 353 h 407"/>
                  <a:gd name="T36" fmla="*/ 54 w 401"/>
                  <a:gd name="T37" fmla="*/ 371 h 407"/>
                  <a:gd name="T38" fmla="*/ 54 w 401"/>
                  <a:gd name="T39" fmla="*/ 377 h 407"/>
                  <a:gd name="T40" fmla="*/ 54 w 401"/>
                  <a:gd name="T41" fmla="*/ 377 h 407"/>
                  <a:gd name="T42" fmla="*/ 96 w 401"/>
                  <a:gd name="T43" fmla="*/ 389 h 407"/>
                  <a:gd name="T44" fmla="*/ 132 w 401"/>
                  <a:gd name="T45" fmla="*/ 395 h 407"/>
                  <a:gd name="T46" fmla="*/ 150 w 401"/>
                  <a:gd name="T47" fmla="*/ 401 h 407"/>
                  <a:gd name="T48" fmla="*/ 168 w 401"/>
                  <a:gd name="T49" fmla="*/ 407 h 407"/>
                  <a:gd name="T50" fmla="*/ 180 w 401"/>
                  <a:gd name="T51" fmla="*/ 407 h 407"/>
                  <a:gd name="T52" fmla="*/ 180 w 401"/>
                  <a:gd name="T53" fmla="*/ 407 h 407"/>
                  <a:gd name="T54" fmla="*/ 233 w 401"/>
                  <a:gd name="T55" fmla="*/ 407 h 407"/>
                  <a:gd name="T56" fmla="*/ 275 w 401"/>
                  <a:gd name="T57" fmla="*/ 407 h 407"/>
                  <a:gd name="T58" fmla="*/ 299 w 401"/>
                  <a:gd name="T59" fmla="*/ 407 h 407"/>
                  <a:gd name="T60" fmla="*/ 323 w 401"/>
                  <a:gd name="T61" fmla="*/ 407 h 407"/>
                  <a:gd name="T62" fmla="*/ 335 w 401"/>
                  <a:gd name="T63" fmla="*/ 407 h 407"/>
                  <a:gd name="T64" fmla="*/ 341 w 401"/>
                  <a:gd name="T65" fmla="*/ 407 h 407"/>
                  <a:gd name="T66" fmla="*/ 341 w 401"/>
                  <a:gd name="T67" fmla="*/ 407 h 407"/>
                  <a:gd name="T68" fmla="*/ 371 w 401"/>
                  <a:gd name="T69" fmla="*/ 401 h 407"/>
                  <a:gd name="T70" fmla="*/ 383 w 401"/>
                  <a:gd name="T71" fmla="*/ 401 h 407"/>
                  <a:gd name="T72" fmla="*/ 389 w 401"/>
                  <a:gd name="T73" fmla="*/ 401 h 407"/>
                  <a:gd name="T74" fmla="*/ 389 w 401"/>
                  <a:gd name="T75" fmla="*/ 401 h 407"/>
                  <a:gd name="T76" fmla="*/ 389 w 401"/>
                  <a:gd name="T77" fmla="*/ 389 h 407"/>
                  <a:gd name="T78" fmla="*/ 389 w 401"/>
                  <a:gd name="T79" fmla="*/ 365 h 407"/>
                  <a:gd name="T80" fmla="*/ 395 w 401"/>
                  <a:gd name="T81" fmla="*/ 329 h 407"/>
                  <a:gd name="T82" fmla="*/ 401 w 401"/>
                  <a:gd name="T83" fmla="*/ 299 h 407"/>
                  <a:gd name="T84" fmla="*/ 401 w 401"/>
                  <a:gd name="T85" fmla="*/ 281 h 407"/>
                  <a:gd name="T86" fmla="*/ 401 w 401"/>
                  <a:gd name="T87" fmla="*/ 257 h 407"/>
                  <a:gd name="T88" fmla="*/ 401 w 401"/>
                  <a:gd name="T89" fmla="*/ 197 h 407"/>
                  <a:gd name="T90" fmla="*/ 401 w 401"/>
                  <a:gd name="T91" fmla="*/ 173 h 407"/>
                  <a:gd name="T92" fmla="*/ 401 w 401"/>
                  <a:gd name="T93" fmla="*/ 150 h 407"/>
                  <a:gd name="T94" fmla="*/ 401 w 401"/>
                  <a:gd name="T95" fmla="*/ 132 h 407"/>
                  <a:gd name="T96" fmla="*/ 401 w 401"/>
                  <a:gd name="T97" fmla="*/ 126 h 407"/>
                  <a:gd name="T98" fmla="*/ 395 w 401"/>
                  <a:gd name="T99" fmla="*/ 108 h 407"/>
                  <a:gd name="T100" fmla="*/ 395 w 401"/>
                  <a:gd name="T101" fmla="*/ 108 h 407"/>
                  <a:gd name="T102" fmla="*/ 389 w 401"/>
                  <a:gd name="T103" fmla="*/ 84 h 407"/>
                  <a:gd name="T104" fmla="*/ 383 w 401"/>
                  <a:gd name="T105" fmla="*/ 72 h 407"/>
                  <a:gd name="T106" fmla="*/ 383 w 401"/>
                  <a:gd name="T107" fmla="*/ 66 h 407"/>
                  <a:gd name="T108" fmla="*/ 383 w 401"/>
                  <a:gd name="T109" fmla="*/ 66 h 407"/>
                  <a:gd name="T110" fmla="*/ 341 w 401"/>
                  <a:gd name="T111" fmla="*/ 24 h 407"/>
                  <a:gd name="T112" fmla="*/ 323 w 401"/>
                  <a:gd name="T113" fmla="*/ 6 h 407"/>
                  <a:gd name="T114" fmla="*/ 311 w 401"/>
                  <a:gd name="T115" fmla="*/ 0 h 407"/>
                  <a:gd name="T116" fmla="*/ 311 w 401"/>
                  <a:gd name="T117" fmla="*/ 0 h 407"/>
                  <a:gd name="T118" fmla="*/ 126 w 401"/>
                  <a:gd name="T119" fmla="*/ 12 h 40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01" h="407">
                    <a:moveTo>
                      <a:pt x="126" y="12"/>
                    </a:moveTo>
                    <a:lnTo>
                      <a:pt x="120" y="12"/>
                    </a:lnTo>
                    <a:lnTo>
                      <a:pt x="102" y="12"/>
                    </a:lnTo>
                    <a:lnTo>
                      <a:pt x="78" y="24"/>
                    </a:lnTo>
                    <a:lnTo>
                      <a:pt x="60" y="42"/>
                    </a:lnTo>
                    <a:lnTo>
                      <a:pt x="42" y="78"/>
                    </a:lnTo>
                    <a:lnTo>
                      <a:pt x="24" y="114"/>
                    </a:lnTo>
                    <a:lnTo>
                      <a:pt x="6" y="150"/>
                    </a:lnTo>
                    <a:lnTo>
                      <a:pt x="0" y="155"/>
                    </a:lnTo>
                    <a:lnTo>
                      <a:pt x="0" y="161"/>
                    </a:lnTo>
                    <a:lnTo>
                      <a:pt x="12" y="215"/>
                    </a:lnTo>
                    <a:lnTo>
                      <a:pt x="18" y="251"/>
                    </a:lnTo>
                    <a:lnTo>
                      <a:pt x="30" y="275"/>
                    </a:lnTo>
                    <a:lnTo>
                      <a:pt x="30" y="299"/>
                    </a:lnTo>
                    <a:lnTo>
                      <a:pt x="36" y="311"/>
                    </a:lnTo>
                    <a:lnTo>
                      <a:pt x="36" y="317"/>
                    </a:lnTo>
                    <a:lnTo>
                      <a:pt x="48" y="353"/>
                    </a:lnTo>
                    <a:lnTo>
                      <a:pt x="54" y="371"/>
                    </a:lnTo>
                    <a:lnTo>
                      <a:pt x="54" y="377"/>
                    </a:lnTo>
                    <a:lnTo>
                      <a:pt x="96" y="389"/>
                    </a:lnTo>
                    <a:lnTo>
                      <a:pt x="132" y="395"/>
                    </a:lnTo>
                    <a:lnTo>
                      <a:pt x="150" y="401"/>
                    </a:lnTo>
                    <a:lnTo>
                      <a:pt x="168" y="407"/>
                    </a:lnTo>
                    <a:lnTo>
                      <a:pt x="180" y="407"/>
                    </a:lnTo>
                    <a:lnTo>
                      <a:pt x="233" y="407"/>
                    </a:lnTo>
                    <a:lnTo>
                      <a:pt x="275" y="407"/>
                    </a:lnTo>
                    <a:lnTo>
                      <a:pt x="299" y="407"/>
                    </a:lnTo>
                    <a:lnTo>
                      <a:pt x="323" y="407"/>
                    </a:lnTo>
                    <a:lnTo>
                      <a:pt x="335" y="407"/>
                    </a:lnTo>
                    <a:lnTo>
                      <a:pt x="341" y="407"/>
                    </a:lnTo>
                    <a:lnTo>
                      <a:pt x="371" y="401"/>
                    </a:lnTo>
                    <a:lnTo>
                      <a:pt x="383" y="401"/>
                    </a:lnTo>
                    <a:lnTo>
                      <a:pt x="389" y="401"/>
                    </a:lnTo>
                    <a:lnTo>
                      <a:pt x="389" y="389"/>
                    </a:lnTo>
                    <a:lnTo>
                      <a:pt x="389" y="365"/>
                    </a:lnTo>
                    <a:lnTo>
                      <a:pt x="395" y="329"/>
                    </a:lnTo>
                    <a:lnTo>
                      <a:pt x="401" y="299"/>
                    </a:lnTo>
                    <a:lnTo>
                      <a:pt x="401" y="281"/>
                    </a:lnTo>
                    <a:lnTo>
                      <a:pt x="401" y="257"/>
                    </a:lnTo>
                    <a:lnTo>
                      <a:pt x="401" y="197"/>
                    </a:lnTo>
                    <a:lnTo>
                      <a:pt x="401" y="173"/>
                    </a:lnTo>
                    <a:lnTo>
                      <a:pt x="401" y="150"/>
                    </a:lnTo>
                    <a:lnTo>
                      <a:pt x="401" y="132"/>
                    </a:lnTo>
                    <a:lnTo>
                      <a:pt x="401" y="126"/>
                    </a:lnTo>
                    <a:lnTo>
                      <a:pt x="395" y="108"/>
                    </a:lnTo>
                    <a:lnTo>
                      <a:pt x="389" y="84"/>
                    </a:lnTo>
                    <a:lnTo>
                      <a:pt x="383" y="72"/>
                    </a:lnTo>
                    <a:lnTo>
                      <a:pt x="383" y="66"/>
                    </a:lnTo>
                    <a:lnTo>
                      <a:pt x="341" y="24"/>
                    </a:lnTo>
                    <a:lnTo>
                      <a:pt x="323" y="6"/>
                    </a:lnTo>
                    <a:lnTo>
                      <a:pt x="311" y="0"/>
                    </a:lnTo>
                    <a:lnTo>
                      <a:pt x="126" y="12"/>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53390" name="Freeform 1184">
                <a:extLst>
                  <a:ext uri="{FF2B5EF4-FFF2-40B4-BE49-F238E27FC236}">
                    <a16:creationId xmlns:a16="http://schemas.microsoft.com/office/drawing/2014/main" id="{000F2AC4-70EC-D4FF-2633-97D9C8D8EE67}"/>
                  </a:ext>
                </a:extLst>
              </p:cNvPr>
              <p:cNvSpPr>
                <a:spLocks/>
              </p:cNvSpPr>
              <p:nvPr/>
            </p:nvSpPr>
            <p:spPr bwMode="auto">
              <a:xfrm>
                <a:off x="4257" y="2777"/>
                <a:ext cx="95" cy="84"/>
              </a:xfrm>
              <a:custGeom>
                <a:avLst/>
                <a:gdLst>
                  <a:gd name="T0" fmla="*/ 95 w 95"/>
                  <a:gd name="T1" fmla="*/ 60 h 84"/>
                  <a:gd name="T2" fmla="*/ 77 w 95"/>
                  <a:gd name="T3" fmla="*/ 72 h 84"/>
                  <a:gd name="T4" fmla="*/ 48 w 95"/>
                  <a:gd name="T5" fmla="*/ 84 h 84"/>
                  <a:gd name="T6" fmla="*/ 24 w 95"/>
                  <a:gd name="T7" fmla="*/ 84 h 84"/>
                  <a:gd name="T8" fmla="*/ 12 w 95"/>
                  <a:gd name="T9" fmla="*/ 72 h 84"/>
                  <a:gd name="T10" fmla="*/ 0 w 95"/>
                  <a:gd name="T11" fmla="*/ 54 h 84"/>
                  <a:gd name="T12" fmla="*/ 0 w 95"/>
                  <a:gd name="T13" fmla="*/ 36 h 84"/>
                  <a:gd name="T14" fmla="*/ 0 w 95"/>
                  <a:gd name="T15" fmla="*/ 18 h 84"/>
                  <a:gd name="T16" fmla="*/ 18 w 95"/>
                  <a:gd name="T17" fmla="*/ 0 h 84"/>
                  <a:gd name="T18" fmla="*/ 42 w 95"/>
                  <a:gd name="T19" fmla="*/ 0 h 84"/>
                  <a:gd name="T20" fmla="*/ 54 w 95"/>
                  <a:gd name="T21" fmla="*/ 0 h 84"/>
                  <a:gd name="T22" fmla="*/ 54 w 95"/>
                  <a:gd name="T23" fmla="*/ 0 h 84"/>
                  <a:gd name="T24" fmla="*/ 95 w 95"/>
                  <a:gd name="T25" fmla="*/ 60 h 8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5" h="84">
                    <a:moveTo>
                      <a:pt x="95" y="60"/>
                    </a:moveTo>
                    <a:lnTo>
                      <a:pt x="77" y="72"/>
                    </a:lnTo>
                    <a:lnTo>
                      <a:pt x="48" y="84"/>
                    </a:lnTo>
                    <a:lnTo>
                      <a:pt x="24" y="84"/>
                    </a:lnTo>
                    <a:lnTo>
                      <a:pt x="12" y="72"/>
                    </a:lnTo>
                    <a:lnTo>
                      <a:pt x="0" y="54"/>
                    </a:lnTo>
                    <a:lnTo>
                      <a:pt x="0" y="36"/>
                    </a:lnTo>
                    <a:lnTo>
                      <a:pt x="0" y="18"/>
                    </a:lnTo>
                    <a:lnTo>
                      <a:pt x="18" y="0"/>
                    </a:lnTo>
                    <a:lnTo>
                      <a:pt x="42" y="0"/>
                    </a:lnTo>
                    <a:lnTo>
                      <a:pt x="54" y="0"/>
                    </a:lnTo>
                    <a:lnTo>
                      <a:pt x="95" y="6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91" name="Freeform 1185">
                <a:extLst>
                  <a:ext uri="{FF2B5EF4-FFF2-40B4-BE49-F238E27FC236}">
                    <a16:creationId xmlns:a16="http://schemas.microsoft.com/office/drawing/2014/main" id="{EE516475-592F-CB40-0369-A29C87003C55}"/>
                  </a:ext>
                </a:extLst>
              </p:cNvPr>
              <p:cNvSpPr>
                <a:spLocks/>
              </p:cNvSpPr>
              <p:nvPr/>
            </p:nvSpPr>
            <p:spPr bwMode="auto">
              <a:xfrm>
                <a:off x="4239" y="2771"/>
                <a:ext cx="72" cy="66"/>
              </a:xfrm>
              <a:custGeom>
                <a:avLst/>
                <a:gdLst>
                  <a:gd name="T0" fmla="*/ 24 w 72"/>
                  <a:gd name="T1" fmla="*/ 0 h 66"/>
                  <a:gd name="T2" fmla="*/ 0 w 72"/>
                  <a:gd name="T3" fmla="*/ 66 h 66"/>
                  <a:gd name="T4" fmla="*/ 72 w 72"/>
                  <a:gd name="T5" fmla="*/ 42 h 66"/>
                  <a:gd name="T6" fmla="*/ 24 w 72"/>
                  <a:gd name="T7" fmla="*/ 0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66">
                    <a:moveTo>
                      <a:pt x="24" y="0"/>
                    </a:moveTo>
                    <a:lnTo>
                      <a:pt x="0" y="66"/>
                    </a:lnTo>
                    <a:lnTo>
                      <a:pt x="72" y="42"/>
                    </a:lnTo>
                    <a:lnTo>
                      <a:pt x="24"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92" name="Freeform 1186">
                <a:extLst>
                  <a:ext uri="{FF2B5EF4-FFF2-40B4-BE49-F238E27FC236}">
                    <a16:creationId xmlns:a16="http://schemas.microsoft.com/office/drawing/2014/main" id="{38714B61-A2F0-9AAB-D295-1F0CDDCB26C8}"/>
                  </a:ext>
                </a:extLst>
              </p:cNvPr>
              <p:cNvSpPr>
                <a:spLocks/>
              </p:cNvSpPr>
              <p:nvPr/>
            </p:nvSpPr>
            <p:spPr bwMode="auto">
              <a:xfrm>
                <a:off x="4316" y="2771"/>
                <a:ext cx="78" cy="66"/>
              </a:xfrm>
              <a:custGeom>
                <a:avLst/>
                <a:gdLst>
                  <a:gd name="T0" fmla="*/ 0 w 78"/>
                  <a:gd name="T1" fmla="*/ 42 h 66"/>
                  <a:gd name="T2" fmla="*/ 48 w 78"/>
                  <a:gd name="T3" fmla="*/ 66 h 66"/>
                  <a:gd name="T4" fmla="*/ 78 w 78"/>
                  <a:gd name="T5" fmla="*/ 0 h 66"/>
                  <a:gd name="T6" fmla="*/ 0 w 78"/>
                  <a:gd name="T7" fmla="*/ 42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6">
                    <a:moveTo>
                      <a:pt x="0" y="42"/>
                    </a:moveTo>
                    <a:lnTo>
                      <a:pt x="48" y="66"/>
                    </a:lnTo>
                    <a:lnTo>
                      <a:pt x="78" y="0"/>
                    </a:lnTo>
                    <a:lnTo>
                      <a:pt x="0" y="4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393" name="Freeform 1187">
                <a:extLst>
                  <a:ext uri="{FF2B5EF4-FFF2-40B4-BE49-F238E27FC236}">
                    <a16:creationId xmlns:a16="http://schemas.microsoft.com/office/drawing/2014/main" id="{D3767D3C-DC2D-8DAC-8BA9-416BB8D0A673}"/>
                  </a:ext>
                </a:extLst>
              </p:cNvPr>
              <p:cNvSpPr>
                <a:spLocks/>
              </p:cNvSpPr>
              <p:nvPr/>
            </p:nvSpPr>
            <p:spPr bwMode="auto">
              <a:xfrm>
                <a:off x="4281" y="2699"/>
                <a:ext cx="125" cy="108"/>
              </a:xfrm>
              <a:custGeom>
                <a:avLst/>
                <a:gdLst>
                  <a:gd name="T0" fmla="*/ 0 w 125"/>
                  <a:gd name="T1" fmla="*/ 72 h 108"/>
                  <a:gd name="T2" fmla="*/ 0 w 125"/>
                  <a:gd name="T3" fmla="*/ 72 h 108"/>
                  <a:gd name="T4" fmla="*/ 0 w 125"/>
                  <a:gd name="T5" fmla="*/ 84 h 108"/>
                  <a:gd name="T6" fmla="*/ 18 w 125"/>
                  <a:gd name="T7" fmla="*/ 102 h 108"/>
                  <a:gd name="T8" fmla="*/ 30 w 125"/>
                  <a:gd name="T9" fmla="*/ 108 h 108"/>
                  <a:gd name="T10" fmla="*/ 47 w 125"/>
                  <a:gd name="T11" fmla="*/ 108 h 108"/>
                  <a:gd name="T12" fmla="*/ 77 w 125"/>
                  <a:gd name="T13" fmla="*/ 96 h 108"/>
                  <a:gd name="T14" fmla="*/ 107 w 125"/>
                  <a:gd name="T15" fmla="*/ 78 h 108"/>
                  <a:gd name="T16" fmla="*/ 119 w 125"/>
                  <a:gd name="T17" fmla="*/ 60 h 108"/>
                  <a:gd name="T18" fmla="*/ 125 w 125"/>
                  <a:gd name="T19" fmla="*/ 48 h 108"/>
                  <a:gd name="T20" fmla="*/ 125 w 125"/>
                  <a:gd name="T21" fmla="*/ 24 h 108"/>
                  <a:gd name="T22" fmla="*/ 119 w 125"/>
                  <a:gd name="T23" fmla="*/ 6 h 108"/>
                  <a:gd name="T24" fmla="*/ 113 w 125"/>
                  <a:gd name="T25" fmla="*/ 0 h 108"/>
                  <a:gd name="T26" fmla="*/ 0 w 125"/>
                  <a:gd name="T27" fmla="*/ 72 h 1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5" h="108">
                    <a:moveTo>
                      <a:pt x="0" y="72"/>
                    </a:moveTo>
                    <a:lnTo>
                      <a:pt x="0" y="72"/>
                    </a:lnTo>
                    <a:lnTo>
                      <a:pt x="0" y="84"/>
                    </a:lnTo>
                    <a:lnTo>
                      <a:pt x="18" y="102"/>
                    </a:lnTo>
                    <a:lnTo>
                      <a:pt x="30" y="108"/>
                    </a:lnTo>
                    <a:lnTo>
                      <a:pt x="47" y="108"/>
                    </a:lnTo>
                    <a:lnTo>
                      <a:pt x="77" y="96"/>
                    </a:lnTo>
                    <a:lnTo>
                      <a:pt x="107" y="78"/>
                    </a:lnTo>
                    <a:lnTo>
                      <a:pt x="119" y="60"/>
                    </a:lnTo>
                    <a:lnTo>
                      <a:pt x="125" y="48"/>
                    </a:lnTo>
                    <a:lnTo>
                      <a:pt x="125" y="24"/>
                    </a:lnTo>
                    <a:lnTo>
                      <a:pt x="119" y="6"/>
                    </a:lnTo>
                    <a:lnTo>
                      <a:pt x="113" y="0"/>
                    </a:lnTo>
                    <a:lnTo>
                      <a:pt x="0" y="72"/>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94" name="Freeform 1188">
                <a:extLst>
                  <a:ext uri="{FF2B5EF4-FFF2-40B4-BE49-F238E27FC236}">
                    <a16:creationId xmlns:a16="http://schemas.microsoft.com/office/drawing/2014/main" id="{985D827F-AEC8-0367-06F5-83CBA88EB630}"/>
                  </a:ext>
                </a:extLst>
              </p:cNvPr>
              <p:cNvSpPr>
                <a:spLocks/>
              </p:cNvSpPr>
              <p:nvPr/>
            </p:nvSpPr>
            <p:spPr bwMode="auto">
              <a:xfrm>
                <a:off x="4137" y="2417"/>
                <a:ext cx="287" cy="354"/>
              </a:xfrm>
              <a:custGeom>
                <a:avLst/>
                <a:gdLst>
                  <a:gd name="T0" fmla="*/ 0 w 287"/>
                  <a:gd name="T1" fmla="*/ 156 h 354"/>
                  <a:gd name="T2" fmla="*/ 0 w 287"/>
                  <a:gd name="T3" fmla="*/ 162 h 354"/>
                  <a:gd name="T4" fmla="*/ 6 w 287"/>
                  <a:gd name="T5" fmla="*/ 174 h 354"/>
                  <a:gd name="T6" fmla="*/ 6 w 287"/>
                  <a:gd name="T7" fmla="*/ 210 h 354"/>
                  <a:gd name="T8" fmla="*/ 18 w 287"/>
                  <a:gd name="T9" fmla="*/ 258 h 354"/>
                  <a:gd name="T10" fmla="*/ 18 w 287"/>
                  <a:gd name="T11" fmla="*/ 276 h 354"/>
                  <a:gd name="T12" fmla="*/ 24 w 287"/>
                  <a:gd name="T13" fmla="*/ 282 h 354"/>
                  <a:gd name="T14" fmla="*/ 42 w 287"/>
                  <a:gd name="T15" fmla="*/ 312 h 354"/>
                  <a:gd name="T16" fmla="*/ 72 w 287"/>
                  <a:gd name="T17" fmla="*/ 336 h 354"/>
                  <a:gd name="T18" fmla="*/ 120 w 287"/>
                  <a:gd name="T19" fmla="*/ 354 h 354"/>
                  <a:gd name="T20" fmla="*/ 150 w 287"/>
                  <a:gd name="T21" fmla="*/ 348 h 354"/>
                  <a:gd name="T22" fmla="*/ 185 w 287"/>
                  <a:gd name="T23" fmla="*/ 336 h 354"/>
                  <a:gd name="T24" fmla="*/ 221 w 287"/>
                  <a:gd name="T25" fmla="*/ 318 h 354"/>
                  <a:gd name="T26" fmla="*/ 245 w 287"/>
                  <a:gd name="T27" fmla="*/ 300 h 354"/>
                  <a:gd name="T28" fmla="*/ 263 w 287"/>
                  <a:gd name="T29" fmla="*/ 282 h 354"/>
                  <a:gd name="T30" fmla="*/ 275 w 287"/>
                  <a:gd name="T31" fmla="*/ 264 h 354"/>
                  <a:gd name="T32" fmla="*/ 281 w 287"/>
                  <a:gd name="T33" fmla="*/ 234 h 354"/>
                  <a:gd name="T34" fmla="*/ 287 w 287"/>
                  <a:gd name="T35" fmla="*/ 222 h 354"/>
                  <a:gd name="T36" fmla="*/ 281 w 287"/>
                  <a:gd name="T37" fmla="*/ 168 h 354"/>
                  <a:gd name="T38" fmla="*/ 281 w 287"/>
                  <a:gd name="T39" fmla="*/ 126 h 354"/>
                  <a:gd name="T40" fmla="*/ 281 w 287"/>
                  <a:gd name="T41" fmla="*/ 96 h 354"/>
                  <a:gd name="T42" fmla="*/ 281 w 287"/>
                  <a:gd name="T43" fmla="*/ 72 h 354"/>
                  <a:gd name="T44" fmla="*/ 281 w 287"/>
                  <a:gd name="T45" fmla="*/ 60 h 354"/>
                  <a:gd name="T46" fmla="*/ 281 w 287"/>
                  <a:gd name="T47" fmla="*/ 54 h 354"/>
                  <a:gd name="T48" fmla="*/ 281 w 287"/>
                  <a:gd name="T49" fmla="*/ 54 h 354"/>
                  <a:gd name="T50" fmla="*/ 185 w 287"/>
                  <a:gd name="T51" fmla="*/ 36 h 354"/>
                  <a:gd name="T52" fmla="*/ 120 w 287"/>
                  <a:gd name="T53" fmla="*/ 24 h 354"/>
                  <a:gd name="T54" fmla="*/ 72 w 287"/>
                  <a:gd name="T55" fmla="*/ 18 h 354"/>
                  <a:gd name="T56" fmla="*/ 42 w 287"/>
                  <a:gd name="T57" fmla="*/ 6 h 354"/>
                  <a:gd name="T58" fmla="*/ 18 w 287"/>
                  <a:gd name="T59" fmla="*/ 6 h 354"/>
                  <a:gd name="T60" fmla="*/ 6 w 287"/>
                  <a:gd name="T61" fmla="*/ 0 h 354"/>
                  <a:gd name="T62" fmla="*/ 6 w 287"/>
                  <a:gd name="T63" fmla="*/ 0 h 354"/>
                  <a:gd name="T64" fmla="*/ 0 w 287"/>
                  <a:gd name="T65" fmla="*/ 156 h 3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87" h="354">
                    <a:moveTo>
                      <a:pt x="0" y="156"/>
                    </a:moveTo>
                    <a:lnTo>
                      <a:pt x="0" y="162"/>
                    </a:lnTo>
                    <a:lnTo>
                      <a:pt x="6" y="174"/>
                    </a:lnTo>
                    <a:lnTo>
                      <a:pt x="6" y="210"/>
                    </a:lnTo>
                    <a:lnTo>
                      <a:pt x="18" y="258"/>
                    </a:lnTo>
                    <a:lnTo>
                      <a:pt x="18" y="276"/>
                    </a:lnTo>
                    <a:lnTo>
                      <a:pt x="24" y="282"/>
                    </a:lnTo>
                    <a:lnTo>
                      <a:pt x="42" y="312"/>
                    </a:lnTo>
                    <a:lnTo>
                      <a:pt x="72" y="336"/>
                    </a:lnTo>
                    <a:lnTo>
                      <a:pt x="120" y="354"/>
                    </a:lnTo>
                    <a:lnTo>
                      <a:pt x="150" y="348"/>
                    </a:lnTo>
                    <a:lnTo>
                      <a:pt x="185" y="336"/>
                    </a:lnTo>
                    <a:lnTo>
                      <a:pt x="221" y="318"/>
                    </a:lnTo>
                    <a:lnTo>
                      <a:pt x="245" y="300"/>
                    </a:lnTo>
                    <a:lnTo>
                      <a:pt x="263" y="282"/>
                    </a:lnTo>
                    <a:lnTo>
                      <a:pt x="275" y="264"/>
                    </a:lnTo>
                    <a:lnTo>
                      <a:pt x="281" y="234"/>
                    </a:lnTo>
                    <a:lnTo>
                      <a:pt x="287" y="222"/>
                    </a:lnTo>
                    <a:lnTo>
                      <a:pt x="281" y="168"/>
                    </a:lnTo>
                    <a:lnTo>
                      <a:pt x="281" y="126"/>
                    </a:lnTo>
                    <a:lnTo>
                      <a:pt x="281" y="96"/>
                    </a:lnTo>
                    <a:lnTo>
                      <a:pt x="281" y="72"/>
                    </a:lnTo>
                    <a:lnTo>
                      <a:pt x="281" y="60"/>
                    </a:lnTo>
                    <a:lnTo>
                      <a:pt x="281" y="54"/>
                    </a:lnTo>
                    <a:lnTo>
                      <a:pt x="185" y="36"/>
                    </a:lnTo>
                    <a:lnTo>
                      <a:pt x="120" y="24"/>
                    </a:lnTo>
                    <a:lnTo>
                      <a:pt x="72" y="18"/>
                    </a:lnTo>
                    <a:lnTo>
                      <a:pt x="42" y="6"/>
                    </a:lnTo>
                    <a:lnTo>
                      <a:pt x="18" y="6"/>
                    </a:lnTo>
                    <a:lnTo>
                      <a:pt x="6" y="0"/>
                    </a:lnTo>
                    <a:lnTo>
                      <a:pt x="0" y="15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395" name="Freeform 1189">
                <a:extLst>
                  <a:ext uri="{FF2B5EF4-FFF2-40B4-BE49-F238E27FC236}">
                    <a16:creationId xmlns:a16="http://schemas.microsoft.com/office/drawing/2014/main" id="{E4532D22-A90D-7B37-9B42-CCFB5DCB6404}"/>
                  </a:ext>
                </a:extLst>
              </p:cNvPr>
              <p:cNvSpPr>
                <a:spLocks/>
              </p:cNvSpPr>
              <p:nvPr/>
            </p:nvSpPr>
            <p:spPr bwMode="auto">
              <a:xfrm>
                <a:off x="4107" y="2309"/>
                <a:ext cx="443" cy="492"/>
              </a:xfrm>
              <a:custGeom>
                <a:avLst/>
                <a:gdLst>
                  <a:gd name="T0" fmla="*/ 30 w 443"/>
                  <a:gd name="T1" fmla="*/ 222 h 492"/>
                  <a:gd name="T2" fmla="*/ 30 w 443"/>
                  <a:gd name="T3" fmla="*/ 222 h 492"/>
                  <a:gd name="T4" fmla="*/ 36 w 443"/>
                  <a:gd name="T5" fmla="*/ 216 h 492"/>
                  <a:gd name="T6" fmla="*/ 48 w 443"/>
                  <a:gd name="T7" fmla="*/ 180 h 492"/>
                  <a:gd name="T8" fmla="*/ 66 w 443"/>
                  <a:gd name="T9" fmla="*/ 156 h 492"/>
                  <a:gd name="T10" fmla="*/ 78 w 443"/>
                  <a:gd name="T11" fmla="*/ 144 h 492"/>
                  <a:gd name="T12" fmla="*/ 84 w 443"/>
                  <a:gd name="T13" fmla="*/ 138 h 492"/>
                  <a:gd name="T14" fmla="*/ 96 w 443"/>
                  <a:gd name="T15" fmla="*/ 138 h 492"/>
                  <a:gd name="T16" fmla="*/ 114 w 443"/>
                  <a:gd name="T17" fmla="*/ 144 h 492"/>
                  <a:gd name="T18" fmla="*/ 168 w 443"/>
                  <a:gd name="T19" fmla="*/ 156 h 492"/>
                  <a:gd name="T20" fmla="*/ 221 w 443"/>
                  <a:gd name="T21" fmla="*/ 174 h 492"/>
                  <a:gd name="T22" fmla="*/ 245 w 443"/>
                  <a:gd name="T23" fmla="*/ 180 h 492"/>
                  <a:gd name="T24" fmla="*/ 257 w 443"/>
                  <a:gd name="T25" fmla="*/ 180 h 492"/>
                  <a:gd name="T26" fmla="*/ 263 w 443"/>
                  <a:gd name="T27" fmla="*/ 186 h 492"/>
                  <a:gd name="T28" fmla="*/ 263 w 443"/>
                  <a:gd name="T29" fmla="*/ 192 h 492"/>
                  <a:gd name="T30" fmla="*/ 257 w 443"/>
                  <a:gd name="T31" fmla="*/ 204 h 492"/>
                  <a:gd name="T32" fmla="*/ 239 w 443"/>
                  <a:gd name="T33" fmla="*/ 216 h 492"/>
                  <a:gd name="T34" fmla="*/ 233 w 443"/>
                  <a:gd name="T35" fmla="*/ 222 h 492"/>
                  <a:gd name="T36" fmla="*/ 239 w 443"/>
                  <a:gd name="T37" fmla="*/ 228 h 492"/>
                  <a:gd name="T38" fmla="*/ 245 w 443"/>
                  <a:gd name="T39" fmla="*/ 234 h 492"/>
                  <a:gd name="T40" fmla="*/ 257 w 443"/>
                  <a:gd name="T41" fmla="*/ 252 h 492"/>
                  <a:gd name="T42" fmla="*/ 263 w 443"/>
                  <a:gd name="T43" fmla="*/ 282 h 492"/>
                  <a:gd name="T44" fmla="*/ 263 w 443"/>
                  <a:gd name="T45" fmla="*/ 336 h 492"/>
                  <a:gd name="T46" fmla="*/ 263 w 443"/>
                  <a:gd name="T47" fmla="*/ 360 h 492"/>
                  <a:gd name="T48" fmla="*/ 251 w 443"/>
                  <a:gd name="T49" fmla="*/ 378 h 492"/>
                  <a:gd name="T50" fmla="*/ 251 w 443"/>
                  <a:gd name="T51" fmla="*/ 402 h 492"/>
                  <a:gd name="T52" fmla="*/ 263 w 443"/>
                  <a:gd name="T53" fmla="*/ 432 h 492"/>
                  <a:gd name="T54" fmla="*/ 275 w 443"/>
                  <a:gd name="T55" fmla="*/ 462 h 492"/>
                  <a:gd name="T56" fmla="*/ 275 w 443"/>
                  <a:gd name="T57" fmla="*/ 474 h 492"/>
                  <a:gd name="T58" fmla="*/ 281 w 443"/>
                  <a:gd name="T59" fmla="*/ 480 h 492"/>
                  <a:gd name="T60" fmla="*/ 287 w 443"/>
                  <a:gd name="T61" fmla="*/ 480 h 492"/>
                  <a:gd name="T62" fmla="*/ 293 w 443"/>
                  <a:gd name="T63" fmla="*/ 480 h 492"/>
                  <a:gd name="T64" fmla="*/ 329 w 443"/>
                  <a:gd name="T65" fmla="*/ 486 h 492"/>
                  <a:gd name="T66" fmla="*/ 377 w 443"/>
                  <a:gd name="T67" fmla="*/ 492 h 492"/>
                  <a:gd name="T68" fmla="*/ 407 w 443"/>
                  <a:gd name="T69" fmla="*/ 480 h 492"/>
                  <a:gd name="T70" fmla="*/ 413 w 443"/>
                  <a:gd name="T71" fmla="*/ 462 h 492"/>
                  <a:gd name="T72" fmla="*/ 425 w 443"/>
                  <a:gd name="T73" fmla="*/ 426 h 492"/>
                  <a:gd name="T74" fmla="*/ 431 w 443"/>
                  <a:gd name="T75" fmla="*/ 378 h 492"/>
                  <a:gd name="T76" fmla="*/ 437 w 443"/>
                  <a:gd name="T77" fmla="*/ 324 h 492"/>
                  <a:gd name="T78" fmla="*/ 443 w 443"/>
                  <a:gd name="T79" fmla="*/ 270 h 492"/>
                  <a:gd name="T80" fmla="*/ 443 w 443"/>
                  <a:gd name="T81" fmla="*/ 222 h 492"/>
                  <a:gd name="T82" fmla="*/ 443 w 443"/>
                  <a:gd name="T83" fmla="*/ 186 h 492"/>
                  <a:gd name="T84" fmla="*/ 437 w 443"/>
                  <a:gd name="T85" fmla="*/ 168 h 492"/>
                  <a:gd name="T86" fmla="*/ 431 w 443"/>
                  <a:gd name="T87" fmla="*/ 138 h 492"/>
                  <a:gd name="T88" fmla="*/ 413 w 443"/>
                  <a:gd name="T89" fmla="*/ 90 h 492"/>
                  <a:gd name="T90" fmla="*/ 389 w 443"/>
                  <a:gd name="T91" fmla="*/ 48 h 492"/>
                  <a:gd name="T92" fmla="*/ 347 w 443"/>
                  <a:gd name="T93" fmla="*/ 12 h 492"/>
                  <a:gd name="T94" fmla="*/ 311 w 443"/>
                  <a:gd name="T95" fmla="*/ 6 h 492"/>
                  <a:gd name="T96" fmla="*/ 275 w 443"/>
                  <a:gd name="T97" fmla="*/ 0 h 492"/>
                  <a:gd name="T98" fmla="*/ 180 w 443"/>
                  <a:gd name="T99" fmla="*/ 0 h 492"/>
                  <a:gd name="T100" fmla="*/ 90 w 443"/>
                  <a:gd name="T101" fmla="*/ 18 h 492"/>
                  <a:gd name="T102" fmla="*/ 48 w 443"/>
                  <a:gd name="T103" fmla="*/ 36 h 492"/>
                  <a:gd name="T104" fmla="*/ 24 w 443"/>
                  <a:gd name="T105" fmla="*/ 54 h 492"/>
                  <a:gd name="T106" fmla="*/ 6 w 443"/>
                  <a:gd name="T107" fmla="*/ 78 h 492"/>
                  <a:gd name="T108" fmla="*/ 0 w 443"/>
                  <a:gd name="T109" fmla="*/ 108 h 492"/>
                  <a:gd name="T110" fmla="*/ 6 w 443"/>
                  <a:gd name="T111" fmla="*/ 162 h 492"/>
                  <a:gd name="T112" fmla="*/ 18 w 443"/>
                  <a:gd name="T113" fmla="*/ 210 h 492"/>
                  <a:gd name="T114" fmla="*/ 24 w 443"/>
                  <a:gd name="T115" fmla="*/ 222 h 492"/>
                  <a:gd name="T116" fmla="*/ 30 w 443"/>
                  <a:gd name="T117" fmla="*/ 222 h 492"/>
                  <a:gd name="T118" fmla="*/ 30 w 443"/>
                  <a:gd name="T119" fmla="*/ 222 h 4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43" h="492">
                    <a:moveTo>
                      <a:pt x="30" y="222"/>
                    </a:moveTo>
                    <a:lnTo>
                      <a:pt x="30" y="222"/>
                    </a:lnTo>
                    <a:lnTo>
                      <a:pt x="36" y="216"/>
                    </a:lnTo>
                    <a:lnTo>
                      <a:pt x="48" y="180"/>
                    </a:lnTo>
                    <a:lnTo>
                      <a:pt x="66" y="156"/>
                    </a:lnTo>
                    <a:lnTo>
                      <a:pt x="78" y="144"/>
                    </a:lnTo>
                    <a:lnTo>
                      <a:pt x="84" y="138"/>
                    </a:lnTo>
                    <a:lnTo>
                      <a:pt x="96" y="138"/>
                    </a:lnTo>
                    <a:lnTo>
                      <a:pt x="114" y="144"/>
                    </a:lnTo>
                    <a:lnTo>
                      <a:pt x="168" y="156"/>
                    </a:lnTo>
                    <a:lnTo>
                      <a:pt x="221" y="174"/>
                    </a:lnTo>
                    <a:lnTo>
                      <a:pt x="245" y="180"/>
                    </a:lnTo>
                    <a:lnTo>
                      <a:pt x="257" y="180"/>
                    </a:lnTo>
                    <a:lnTo>
                      <a:pt x="263" y="186"/>
                    </a:lnTo>
                    <a:lnTo>
                      <a:pt x="263" y="192"/>
                    </a:lnTo>
                    <a:lnTo>
                      <a:pt x="257" y="204"/>
                    </a:lnTo>
                    <a:lnTo>
                      <a:pt x="239" y="216"/>
                    </a:lnTo>
                    <a:lnTo>
                      <a:pt x="233" y="222"/>
                    </a:lnTo>
                    <a:lnTo>
                      <a:pt x="239" y="228"/>
                    </a:lnTo>
                    <a:lnTo>
                      <a:pt x="245" y="234"/>
                    </a:lnTo>
                    <a:lnTo>
                      <a:pt x="257" y="252"/>
                    </a:lnTo>
                    <a:lnTo>
                      <a:pt x="263" y="282"/>
                    </a:lnTo>
                    <a:lnTo>
                      <a:pt x="263" y="336"/>
                    </a:lnTo>
                    <a:lnTo>
                      <a:pt x="263" y="360"/>
                    </a:lnTo>
                    <a:lnTo>
                      <a:pt x="251" y="378"/>
                    </a:lnTo>
                    <a:lnTo>
                      <a:pt x="251" y="402"/>
                    </a:lnTo>
                    <a:lnTo>
                      <a:pt x="263" y="432"/>
                    </a:lnTo>
                    <a:lnTo>
                      <a:pt x="275" y="462"/>
                    </a:lnTo>
                    <a:lnTo>
                      <a:pt x="275" y="474"/>
                    </a:lnTo>
                    <a:lnTo>
                      <a:pt x="281" y="480"/>
                    </a:lnTo>
                    <a:lnTo>
                      <a:pt x="287" y="480"/>
                    </a:lnTo>
                    <a:lnTo>
                      <a:pt x="293" y="480"/>
                    </a:lnTo>
                    <a:lnTo>
                      <a:pt x="329" y="486"/>
                    </a:lnTo>
                    <a:lnTo>
                      <a:pt x="377" y="492"/>
                    </a:lnTo>
                    <a:lnTo>
                      <a:pt x="407" y="480"/>
                    </a:lnTo>
                    <a:lnTo>
                      <a:pt x="413" y="462"/>
                    </a:lnTo>
                    <a:lnTo>
                      <a:pt x="425" y="426"/>
                    </a:lnTo>
                    <a:lnTo>
                      <a:pt x="431" y="378"/>
                    </a:lnTo>
                    <a:lnTo>
                      <a:pt x="437" y="324"/>
                    </a:lnTo>
                    <a:lnTo>
                      <a:pt x="443" y="270"/>
                    </a:lnTo>
                    <a:lnTo>
                      <a:pt x="443" y="222"/>
                    </a:lnTo>
                    <a:lnTo>
                      <a:pt x="443" y="186"/>
                    </a:lnTo>
                    <a:lnTo>
                      <a:pt x="437" y="168"/>
                    </a:lnTo>
                    <a:lnTo>
                      <a:pt x="431" y="138"/>
                    </a:lnTo>
                    <a:lnTo>
                      <a:pt x="413" y="90"/>
                    </a:lnTo>
                    <a:lnTo>
                      <a:pt x="389" y="48"/>
                    </a:lnTo>
                    <a:lnTo>
                      <a:pt x="347" y="12"/>
                    </a:lnTo>
                    <a:lnTo>
                      <a:pt x="311" y="6"/>
                    </a:lnTo>
                    <a:lnTo>
                      <a:pt x="275" y="0"/>
                    </a:lnTo>
                    <a:lnTo>
                      <a:pt x="180" y="0"/>
                    </a:lnTo>
                    <a:lnTo>
                      <a:pt x="90" y="18"/>
                    </a:lnTo>
                    <a:lnTo>
                      <a:pt x="48" y="36"/>
                    </a:lnTo>
                    <a:lnTo>
                      <a:pt x="24" y="54"/>
                    </a:lnTo>
                    <a:lnTo>
                      <a:pt x="6" y="78"/>
                    </a:lnTo>
                    <a:lnTo>
                      <a:pt x="0" y="108"/>
                    </a:lnTo>
                    <a:lnTo>
                      <a:pt x="6" y="162"/>
                    </a:lnTo>
                    <a:lnTo>
                      <a:pt x="18" y="210"/>
                    </a:lnTo>
                    <a:lnTo>
                      <a:pt x="24" y="222"/>
                    </a:lnTo>
                    <a:lnTo>
                      <a:pt x="30" y="22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396" name="Freeform 1190">
                <a:extLst>
                  <a:ext uri="{FF2B5EF4-FFF2-40B4-BE49-F238E27FC236}">
                    <a16:creationId xmlns:a16="http://schemas.microsoft.com/office/drawing/2014/main" id="{F1804ACD-8414-FA77-9B1C-EF29AB25C029}"/>
                  </a:ext>
                </a:extLst>
              </p:cNvPr>
              <p:cNvSpPr>
                <a:spLocks/>
              </p:cNvSpPr>
              <p:nvPr/>
            </p:nvSpPr>
            <p:spPr bwMode="auto">
              <a:xfrm>
                <a:off x="4113" y="2507"/>
                <a:ext cx="198" cy="102"/>
              </a:xfrm>
              <a:custGeom>
                <a:avLst/>
                <a:gdLst>
                  <a:gd name="T0" fmla="*/ 6 w 198"/>
                  <a:gd name="T1" fmla="*/ 0 h 102"/>
                  <a:gd name="T2" fmla="*/ 12 w 198"/>
                  <a:gd name="T3" fmla="*/ 0 h 102"/>
                  <a:gd name="T4" fmla="*/ 30 w 198"/>
                  <a:gd name="T5" fmla="*/ 0 h 102"/>
                  <a:gd name="T6" fmla="*/ 54 w 198"/>
                  <a:gd name="T7" fmla="*/ 0 h 102"/>
                  <a:gd name="T8" fmla="*/ 90 w 198"/>
                  <a:gd name="T9" fmla="*/ 0 h 102"/>
                  <a:gd name="T10" fmla="*/ 150 w 198"/>
                  <a:gd name="T11" fmla="*/ 0 h 102"/>
                  <a:gd name="T12" fmla="*/ 168 w 198"/>
                  <a:gd name="T13" fmla="*/ 0 h 102"/>
                  <a:gd name="T14" fmla="*/ 186 w 198"/>
                  <a:gd name="T15" fmla="*/ 0 h 102"/>
                  <a:gd name="T16" fmla="*/ 198 w 198"/>
                  <a:gd name="T17" fmla="*/ 18 h 102"/>
                  <a:gd name="T18" fmla="*/ 198 w 198"/>
                  <a:gd name="T19" fmla="*/ 42 h 102"/>
                  <a:gd name="T20" fmla="*/ 198 w 198"/>
                  <a:gd name="T21" fmla="*/ 72 h 102"/>
                  <a:gd name="T22" fmla="*/ 192 w 198"/>
                  <a:gd name="T23" fmla="*/ 90 h 102"/>
                  <a:gd name="T24" fmla="*/ 180 w 198"/>
                  <a:gd name="T25" fmla="*/ 96 h 102"/>
                  <a:gd name="T26" fmla="*/ 162 w 198"/>
                  <a:gd name="T27" fmla="*/ 102 h 102"/>
                  <a:gd name="T28" fmla="*/ 144 w 198"/>
                  <a:gd name="T29" fmla="*/ 96 h 102"/>
                  <a:gd name="T30" fmla="*/ 132 w 198"/>
                  <a:gd name="T31" fmla="*/ 96 h 102"/>
                  <a:gd name="T32" fmla="*/ 126 w 198"/>
                  <a:gd name="T33" fmla="*/ 84 h 102"/>
                  <a:gd name="T34" fmla="*/ 126 w 198"/>
                  <a:gd name="T35" fmla="*/ 66 h 102"/>
                  <a:gd name="T36" fmla="*/ 126 w 198"/>
                  <a:gd name="T37" fmla="*/ 54 h 102"/>
                  <a:gd name="T38" fmla="*/ 126 w 198"/>
                  <a:gd name="T39" fmla="*/ 48 h 102"/>
                  <a:gd name="T40" fmla="*/ 90 w 198"/>
                  <a:gd name="T41" fmla="*/ 48 h 102"/>
                  <a:gd name="T42" fmla="*/ 66 w 198"/>
                  <a:gd name="T43" fmla="*/ 42 h 102"/>
                  <a:gd name="T44" fmla="*/ 60 w 198"/>
                  <a:gd name="T45" fmla="*/ 42 h 102"/>
                  <a:gd name="T46" fmla="*/ 60 w 198"/>
                  <a:gd name="T47" fmla="*/ 42 h 102"/>
                  <a:gd name="T48" fmla="*/ 60 w 198"/>
                  <a:gd name="T49" fmla="*/ 60 h 102"/>
                  <a:gd name="T50" fmla="*/ 60 w 198"/>
                  <a:gd name="T51" fmla="*/ 72 h 102"/>
                  <a:gd name="T52" fmla="*/ 60 w 198"/>
                  <a:gd name="T53" fmla="*/ 72 h 102"/>
                  <a:gd name="T54" fmla="*/ 54 w 198"/>
                  <a:gd name="T55" fmla="*/ 72 h 102"/>
                  <a:gd name="T56" fmla="*/ 36 w 198"/>
                  <a:gd name="T57" fmla="*/ 78 h 102"/>
                  <a:gd name="T58" fmla="*/ 18 w 198"/>
                  <a:gd name="T59" fmla="*/ 78 h 102"/>
                  <a:gd name="T60" fmla="*/ 6 w 198"/>
                  <a:gd name="T61" fmla="*/ 72 h 102"/>
                  <a:gd name="T62" fmla="*/ 6 w 198"/>
                  <a:gd name="T63" fmla="*/ 60 h 102"/>
                  <a:gd name="T64" fmla="*/ 0 w 198"/>
                  <a:gd name="T65" fmla="*/ 36 h 102"/>
                  <a:gd name="T66" fmla="*/ 6 w 198"/>
                  <a:gd name="T67" fmla="*/ 12 h 102"/>
                  <a:gd name="T68" fmla="*/ 6 w 198"/>
                  <a:gd name="T69" fmla="*/ 0 h 102"/>
                  <a:gd name="T70" fmla="*/ 6 w 198"/>
                  <a:gd name="T71" fmla="*/ 0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8" h="102">
                    <a:moveTo>
                      <a:pt x="6" y="0"/>
                    </a:moveTo>
                    <a:lnTo>
                      <a:pt x="12" y="0"/>
                    </a:lnTo>
                    <a:lnTo>
                      <a:pt x="30" y="0"/>
                    </a:lnTo>
                    <a:lnTo>
                      <a:pt x="54" y="0"/>
                    </a:lnTo>
                    <a:lnTo>
                      <a:pt x="90" y="0"/>
                    </a:lnTo>
                    <a:lnTo>
                      <a:pt x="150" y="0"/>
                    </a:lnTo>
                    <a:lnTo>
                      <a:pt x="168" y="0"/>
                    </a:lnTo>
                    <a:lnTo>
                      <a:pt x="186" y="0"/>
                    </a:lnTo>
                    <a:lnTo>
                      <a:pt x="198" y="18"/>
                    </a:lnTo>
                    <a:lnTo>
                      <a:pt x="198" y="42"/>
                    </a:lnTo>
                    <a:lnTo>
                      <a:pt x="198" y="72"/>
                    </a:lnTo>
                    <a:lnTo>
                      <a:pt x="192" y="90"/>
                    </a:lnTo>
                    <a:lnTo>
                      <a:pt x="180" y="96"/>
                    </a:lnTo>
                    <a:lnTo>
                      <a:pt x="162" y="102"/>
                    </a:lnTo>
                    <a:lnTo>
                      <a:pt x="144" y="96"/>
                    </a:lnTo>
                    <a:lnTo>
                      <a:pt x="132" y="96"/>
                    </a:lnTo>
                    <a:lnTo>
                      <a:pt x="126" y="84"/>
                    </a:lnTo>
                    <a:lnTo>
                      <a:pt x="126" y="66"/>
                    </a:lnTo>
                    <a:lnTo>
                      <a:pt x="126" y="54"/>
                    </a:lnTo>
                    <a:lnTo>
                      <a:pt x="126" y="48"/>
                    </a:lnTo>
                    <a:lnTo>
                      <a:pt x="90" y="48"/>
                    </a:lnTo>
                    <a:lnTo>
                      <a:pt x="66" y="42"/>
                    </a:lnTo>
                    <a:lnTo>
                      <a:pt x="60" y="42"/>
                    </a:lnTo>
                    <a:lnTo>
                      <a:pt x="60" y="60"/>
                    </a:lnTo>
                    <a:lnTo>
                      <a:pt x="60" y="72"/>
                    </a:lnTo>
                    <a:lnTo>
                      <a:pt x="54" y="72"/>
                    </a:lnTo>
                    <a:lnTo>
                      <a:pt x="36" y="78"/>
                    </a:lnTo>
                    <a:lnTo>
                      <a:pt x="18" y="78"/>
                    </a:lnTo>
                    <a:lnTo>
                      <a:pt x="6" y="72"/>
                    </a:lnTo>
                    <a:lnTo>
                      <a:pt x="6" y="60"/>
                    </a:lnTo>
                    <a:lnTo>
                      <a:pt x="0" y="36"/>
                    </a:lnTo>
                    <a:lnTo>
                      <a:pt x="6" y="12"/>
                    </a:lnTo>
                    <a:lnTo>
                      <a:pt x="6" y="0"/>
                    </a:lnTo>
                    <a:close/>
                  </a:path>
                </a:pathLst>
              </a:custGeom>
              <a:solidFill>
                <a:srgbClr val="CCFFFF"/>
              </a:solidFill>
              <a:ln w="3175">
                <a:solidFill>
                  <a:srgbClr val="000000"/>
                </a:solidFill>
                <a:prstDash val="solid"/>
                <a:round/>
                <a:headEnd/>
                <a:tailEnd/>
              </a:ln>
            </p:spPr>
            <p:txBody>
              <a:bodyPr/>
              <a:lstStyle/>
              <a:p>
                <a:endParaRPr lang="ja-JP" altLang="en-US"/>
              </a:p>
            </p:txBody>
          </p:sp>
          <p:sp>
            <p:nvSpPr>
              <p:cNvPr id="53397" name="Freeform 1191">
                <a:extLst>
                  <a:ext uri="{FF2B5EF4-FFF2-40B4-BE49-F238E27FC236}">
                    <a16:creationId xmlns:a16="http://schemas.microsoft.com/office/drawing/2014/main" id="{8AD95532-8489-0667-E11E-CDCB774A5BA5}"/>
                  </a:ext>
                </a:extLst>
              </p:cNvPr>
              <p:cNvSpPr>
                <a:spLocks/>
              </p:cNvSpPr>
              <p:nvPr/>
            </p:nvSpPr>
            <p:spPr bwMode="auto">
              <a:xfrm>
                <a:off x="4179" y="2621"/>
                <a:ext cx="1" cy="30"/>
              </a:xfrm>
              <a:custGeom>
                <a:avLst/>
                <a:gdLst>
                  <a:gd name="T0" fmla="*/ 0 w 1"/>
                  <a:gd name="T1" fmla="*/ 0 h 30"/>
                  <a:gd name="T2" fmla="*/ 0 w 1"/>
                  <a:gd name="T3" fmla="*/ 30 h 30"/>
                  <a:gd name="T4" fmla="*/ 0 w 1"/>
                  <a:gd name="T5" fmla="*/ 0 h 30"/>
                  <a:gd name="T6" fmla="*/ 0 60000 65536"/>
                  <a:gd name="T7" fmla="*/ 0 60000 65536"/>
                  <a:gd name="T8" fmla="*/ 0 60000 65536"/>
                </a:gdLst>
                <a:ahLst/>
                <a:cxnLst>
                  <a:cxn ang="T6">
                    <a:pos x="T0" y="T1"/>
                  </a:cxn>
                  <a:cxn ang="T7">
                    <a:pos x="T2" y="T3"/>
                  </a:cxn>
                  <a:cxn ang="T8">
                    <a:pos x="T4" y="T5"/>
                  </a:cxn>
                </a:cxnLst>
                <a:rect l="0" t="0" r="r" b="b"/>
                <a:pathLst>
                  <a:path w="1" h="30">
                    <a:moveTo>
                      <a:pt x="0" y="0"/>
                    </a:moveTo>
                    <a:lnTo>
                      <a:pt x="0" y="30"/>
                    </a:lnTo>
                    <a:lnTo>
                      <a:pt x="0" y="0"/>
                    </a:lnTo>
                    <a:close/>
                  </a:path>
                </a:pathLst>
              </a:custGeom>
              <a:solidFill>
                <a:srgbClr val="FFFFFF"/>
              </a:solidFill>
              <a:ln w="9525">
                <a:solidFill>
                  <a:srgbClr val="000000"/>
                </a:solidFill>
                <a:round/>
                <a:headEnd/>
                <a:tailEnd/>
              </a:ln>
            </p:spPr>
            <p:txBody>
              <a:bodyPr/>
              <a:lstStyle/>
              <a:p>
                <a:endParaRPr lang="ja-JP" altLang="en-US"/>
              </a:p>
            </p:txBody>
          </p:sp>
          <p:sp>
            <p:nvSpPr>
              <p:cNvPr id="53398" name="Line 1192">
                <a:extLst>
                  <a:ext uri="{FF2B5EF4-FFF2-40B4-BE49-F238E27FC236}">
                    <a16:creationId xmlns:a16="http://schemas.microsoft.com/office/drawing/2014/main" id="{8C1A4B3A-BCEB-6E0A-F878-0C5EF648D03B}"/>
                  </a:ext>
                </a:extLst>
              </p:cNvPr>
              <p:cNvSpPr>
                <a:spLocks noChangeShapeType="1"/>
              </p:cNvSpPr>
              <p:nvPr/>
            </p:nvSpPr>
            <p:spPr bwMode="auto">
              <a:xfrm>
                <a:off x="4179" y="2621"/>
                <a:ext cx="1" cy="3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399" name="Freeform 1193">
                <a:extLst>
                  <a:ext uri="{FF2B5EF4-FFF2-40B4-BE49-F238E27FC236}">
                    <a16:creationId xmlns:a16="http://schemas.microsoft.com/office/drawing/2014/main" id="{88124812-6DD8-D384-9718-417484DBE646}"/>
                  </a:ext>
                </a:extLst>
              </p:cNvPr>
              <p:cNvSpPr>
                <a:spLocks/>
              </p:cNvSpPr>
              <p:nvPr/>
            </p:nvSpPr>
            <p:spPr bwMode="auto">
              <a:xfrm>
                <a:off x="4197" y="2681"/>
                <a:ext cx="54" cy="6"/>
              </a:xfrm>
              <a:custGeom>
                <a:avLst/>
                <a:gdLst>
                  <a:gd name="T0" fmla="*/ 0 w 54"/>
                  <a:gd name="T1" fmla="*/ 0 h 6"/>
                  <a:gd name="T2" fmla="*/ 6 w 54"/>
                  <a:gd name="T3" fmla="*/ 0 h 6"/>
                  <a:gd name="T4" fmla="*/ 24 w 54"/>
                  <a:gd name="T5" fmla="*/ 0 h 6"/>
                  <a:gd name="T6" fmla="*/ 42 w 54"/>
                  <a:gd name="T7" fmla="*/ 0 h 6"/>
                  <a:gd name="T8" fmla="*/ 54 w 54"/>
                  <a:gd name="T9" fmla="*/ 6 h 6"/>
                  <a:gd name="T10" fmla="*/ 0 w 5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4" h="6">
                    <a:moveTo>
                      <a:pt x="0" y="0"/>
                    </a:moveTo>
                    <a:lnTo>
                      <a:pt x="6" y="0"/>
                    </a:lnTo>
                    <a:lnTo>
                      <a:pt x="24" y="0"/>
                    </a:lnTo>
                    <a:lnTo>
                      <a:pt x="42" y="0"/>
                    </a:lnTo>
                    <a:lnTo>
                      <a:pt x="54" y="6"/>
                    </a:lnTo>
                    <a:lnTo>
                      <a:pt x="0" y="0"/>
                    </a:lnTo>
                    <a:close/>
                  </a:path>
                </a:pathLst>
              </a:custGeom>
              <a:solidFill>
                <a:srgbClr val="FFFFFF"/>
              </a:solidFill>
              <a:ln w="9525">
                <a:solidFill>
                  <a:srgbClr val="000000"/>
                </a:solidFill>
                <a:round/>
                <a:headEnd/>
                <a:tailEnd/>
              </a:ln>
            </p:spPr>
            <p:txBody>
              <a:bodyPr/>
              <a:lstStyle/>
              <a:p>
                <a:endParaRPr lang="ja-JP" altLang="en-US"/>
              </a:p>
            </p:txBody>
          </p:sp>
          <p:sp>
            <p:nvSpPr>
              <p:cNvPr id="53400" name="Freeform 1194">
                <a:extLst>
                  <a:ext uri="{FF2B5EF4-FFF2-40B4-BE49-F238E27FC236}">
                    <a16:creationId xmlns:a16="http://schemas.microsoft.com/office/drawing/2014/main" id="{98FDAB0E-E118-1DA7-CC08-275493B681CC}"/>
                  </a:ext>
                </a:extLst>
              </p:cNvPr>
              <p:cNvSpPr>
                <a:spLocks/>
              </p:cNvSpPr>
              <p:nvPr/>
            </p:nvSpPr>
            <p:spPr bwMode="auto">
              <a:xfrm>
                <a:off x="4197" y="2681"/>
                <a:ext cx="54" cy="6"/>
              </a:xfrm>
              <a:custGeom>
                <a:avLst/>
                <a:gdLst>
                  <a:gd name="T0" fmla="*/ 0 w 54"/>
                  <a:gd name="T1" fmla="*/ 0 h 6"/>
                  <a:gd name="T2" fmla="*/ 6 w 54"/>
                  <a:gd name="T3" fmla="*/ 0 h 6"/>
                  <a:gd name="T4" fmla="*/ 24 w 54"/>
                  <a:gd name="T5" fmla="*/ 0 h 6"/>
                  <a:gd name="T6" fmla="*/ 42 w 54"/>
                  <a:gd name="T7" fmla="*/ 0 h 6"/>
                  <a:gd name="T8" fmla="*/ 54 w 54"/>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0" y="0"/>
                    </a:moveTo>
                    <a:lnTo>
                      <a:pt x="6" y="0"/>
                    </a:lnTo>
                    <a:lnTo>
                      <a:pt x="24" y="0"/>
                    </a:lnTo>
                    <a:lnTo>
                      <a:pt x="42" y="0"/>
                    </a:lnTo>
                    <a:lnTo>
                      <a:pt x="54"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01" name="Line 1195">
                <a:extLst>
                  <a:ext uri="{FF2B5EF4-FFF2-40B4-BE49-F238E27FC236}">
                    <a16:creationId xmlns:a16="http://schemas.microsoft.com/office/drawing/2014/main" id="{0A28CE26-A441-4518-DF72-D0C750181D89}"/>
                  </a:ext>
                </a:extLst>
              </p:cNvPr>
              <p:cNvSpPr>
                <a:spLocks noChangeShapeType="1"/>
              </p:cNvSpPr>
              <p:nvPr/>
            </p:nvSpPr>
            <p:spPr bwMode="auto">
              <a:xfrm>
                <a:off x="4316" y="2537"/>
                <a:ext cx="7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02" name="Freeform 1196">
                <a:extLst>
                  <a:ext uri="{FF2B5EF4-FFF2-40B4-BE49-F238E27FC236}">
                    <a16:creationId xmlns:a16="http://schemas.microsoft.com/office/drawing/2014/main" id="{917466A6-9D37-20CF-421C-1F951B5250C0}"/>
                  </a:ext>
                </a:extLst>
              </p:cNvPr>
              <p:cNvSpPr>
                <a:spLocks/>
              </p:cNvSpPr>
              <p:nvPr/>
            </p:nvSpPr>
            <p:spPr bwMode="auto">
              <a:xfrm>
                <a:off x="4167" y="2789"/>
                <a:ext cx="78" cy="365"/>
              </a:xfrm>
              <a:custGeom>
                <a:avLst/>
                <a:gdLst>
                  <a:gd name="T0" fmla="*/ 48 w 78"/>
                  <a:gd name="T1" fmla="*/ 0 h 365"/>
                  <a:gd name="T2" fmla="*/ 36 w 78"/>
                  <a:gd name="T3" fmla="*/ 18 h 365"/>
                  <a:gd name="T4" fmla="*/ 36 w 78"/>
                  <a:gd name="T5" fmla="*/ 42 h 365"/>
                  <a:gd name="T6" fmla="*/ 36 w 78"/>
                  <a:gd name="T7" fmla="*/ 54 h 365"/>
                  <a:gd name="T8" fmla="*/ 42 w 78"/>
                  <a:gd name="T9" fmla="*/ 60 h 365"/>
                  <a:gd name="T10" fmla="*/ 18 w 78"/>
                  <a:gd name="T11" fmla="*/ 102 h 365"/>
                  <a:gd name="T12" fmla="*/ 6 w 78"/>
                  <a:gd name="T13" fmla="*/ 137 h 365"/>
                  <a:gd name="T14" fmla="*/ 0 w 78"/>
                  <a:gd name="T15" fmla="*/ 155 h 365"/>
                  <a:gd name="T16" fmla="*/ 12 w 78"/>
                  <a:gd name="T17" fmla="*/ 185 h 365"/>
                  <a:gd name="T18" fmla="*/ 18 w 78"/>
                  <a:gd name="T19" fmla="*/ 209 h 365"/>
                  <a:gd name="T20" fmla="*/ 30 w 78"/>
                  <a:gd name="T21" fmla="*/ 221 h 365"/>
                  <a:gd name="T22" fmla="*/ 60 w 78"/>
                  <a:gd name="T23" fmla="*/ 257 h 365"/>
                  <a:gd name="T24" fmla="*/ 72 w 78"/>
                  <a:gd name="T25" fmla="*/ 269 h 365"/>
                  <a:gd name="T26" fmla="*/ 78 w 78"/>
                  <a:gd name="T27" fmla="*/ 281 h 365"/>
                  <a:gd name="T28" fmla="*/ 78 w 78"/>
                  <a:gd name="T29" fmla="*/ 311 h 365"/>
                  <a:gd name="T30" fmla="*/ 78 w 78"/>
                  <a:gd name="T31" fmla="*/ 329 h 365"/>
                  <a:gd name="T32" fmla="*/ 78 w 78"/>
                  <a:gd name="T33" fmla="*/ 353 h 365"/>
                  <a:gd name="T34" fmla="*/ 78 w 78"/>
                  <a:gd name="T35" fmla="*/ 359 h 365"/>
                  <a:gd name="T36" fmla="*/ 78 w 78"/>
                  <a:gd name="T37" fmla="*/ 365 h 365"/>
                  <a:gd name="T38" fmla="*/ 48 w 78"/>
                  <a:gd name="T39" fmla="*/ 0 h 3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8" h="365">
                    <a:moveTo>
                      <a:pt x="48" y="0"/>
                    </a:moveTo>
                    <a:lnTo>
                      <a:pt x="36" y="18"/>
                    </a:lnTo>
                    <a:lnTo>
                      <a:pt x="36" y="42"/>
                    </a:lnTo>
                    <a:lnTo>
                      <a:pt x="36" y="54"/>
                    </a:lnTo>
                    <a:lnTo>
                      <a:pt x="42" y="60"/>
                    </a:lnTo>
                    <a:lnTo>
                      <a:pt x="18" y="102"/>
                    </a:lnTo>
                    <a:lnTo>
                      <a:pt x="6" y="137"/>
                    </a:lnTo>
                    <a:lnTo>
                      <a:pt x="0" y="155"/>
                    </a:lnTo>
                    <a:lnTo>
                      <a:pt x="12" y="185"/>
                    </a:lnTo>
                    <a:lnTo>
                      <a:pt x="18" y="209"/>
                    </a:lnTo>
                    <a:lnTo>
                      <a:pt x="30" y="221"/>
                    </a:lnTo>
                    <a:lnTo>
                      <a:pt x="60" y="257"/>
                    </a:lnTo>
                    <a:lnTo>
                      <a:pt x="72" y="269"/>
                    </a:lnTo>
                    <a:lnTo>
                      <a:pt x="78" y="281"/>
                    </a:lnTo>
                    <a:lnTo>
                      <a:pt x="78" y="311"/>
                    </a:lnTo>
                    <a:lnTo>
                      <a:pt x="78" y="329"/>
                    </a:lnTo>
                    <a:lnTo>
                      <a:pt x="78" y="353"/>
                    </a:lnTo>
                    <a:lnTo>
                      <a:pt x="78" y="359"/>
                    </a:lnTo>
                    <a:lnTo>
                      <a:pt x="78" y="365"/>
                    </a:lnTo>
                    <a:lnTo>
                      <a:pt x="48" y="0"/>
                    </a:lnTo>
                    <a:close/>
                  </a:path>
                </a:pathLst>
              </a:custGeom>
              <a:solidFill>
                <a:srgbClr val="FFCCFF"/>
              </a:solidFill>
              <a:ln w="9525">
                <a:solidFill>
                  <a:srgbClr val="000000"/>
                </a:solidFill>
                <a:round/>
                <a:headEnd/>
                <a:tailEnd/>
              </a:ln>
            </p:spPr>
            <p:txBody>
              <a:bodyPr/>
              <a:lstStyle/>
              <a:p>
                <a:endParaRPr lang="ja-JP" altLang="en-US"/>
              </a:p>
            </p:txBody>
          </p:sp>
          <p:sp>
            <p:nvSpPr>
              <p:cNvPr id="53403" name="Freeform 1197">
                <a:extLst>
                  <a:ext uri="{FF2B5EF4-FFF2-40B4-BE49-F238E27FC236}">
                    <a16:creationId xmlns:a16="http://schemas.microsoft.com/office/drawing/2014/main" id="{AC1BD441-F79A-3F61-721F-91DCAE5D6D48}"/>
                  </a:ext>
                </a:extLst>
              </p:cNvPr>
              <p:cNvSpPr>
                <a:spLocks/>
              </p:cNvSpPr>
              <p:nvPr/>
            </p:nvSpPr>
            <p:spPr bwMode="auto">
              <a:xfrm>
                <a:off x="4167" y="2789"/>
                <a:ext cx="78" cy="365"/>
              </a:xfrm>
              <a:custGeom>
                <a:avLst/>
                <a:gdLst>
                  <a:gd name="T0" fmla="*/ 48 w 78"/>
                  <a:gd name="T1" fmla="*/ 0 h 365"/>
                  <a:gd name="T2" fmla="*/ 36 w 78"/>
                  <a:gd name="T3" fmla="*/ 18 h 365"/>
                  <a:gd name="T4" fmla="*/ 36 w 78"/>
                  <a:gd name="T5" fmla="*/ 42 h 365"/>
                  <a:gd name="T6" fmla="*/ 36 w 78"/>
                  <a:gd name="T7" fmla="*/ 54 h 365"/>
                  <a:gd name="T8" fmla="*/ 42 w 78"/>
                  <a:gd name="T9" fmla="*/ 60 h 365"/>
                  <a:gd name="T10" fmla="*/ 18 w 78"/>
                  <a:gd name="T11" fmla="*/ 102 h 365"/>
                  <a:gd name="T12" fmla="*/ 6 w 78"/>
                  <a:gd name="T13" fmla="*/ 137 h 365"/>
                  <a:gd name="T14" fmla="*/ 0 w 78"/>
                  <a:gd name="T15" fmla="*/ 155 h 365"/>
                  <a:gd name="T16" fmla="*/ 12 w 78"/>
                  <a:gd name="T17" fmla="*/ 185 h 365"/>
                  <a:gd name="T18" fmla="*/ 18 w 78"/>
                  <a:gd name="T19" fmla="*/ 209 h 365"/>
                  <a:gd name="T20" fmla="*/ 30 w 78"/>
                  <a:gd name="T21" fmla="*/ 221 h 365"/>
                  <a:gd name="T22" fmla="*/ 60 w 78"/>
                  <a:gd name="T23" fmla="*/ 257 h 365"/>
                  <a:gd name="T24" fmla="*/ 72 w 78"/>
                  <a:gd name="T25" fmla="*/ 269 h 365"/>
                  <a:gd name="T26" fmla="*/ 78 w 78"/>
                  <a:gd name="T27" fmla="*/ 281 h 365"/>
                  <a:gd name="T28" fmla="*/ 78 w 78"/>
                  <a:gd name="T29" fmla="*/ 311 h 365"/>
                  <a:gd name="T30" fmla="*/ 78 w 78"/>
                  <a:gd name="T31" fmla="*/ 329 h 365"/>
                  <a:gd name="T32" fmla="*/ 78 w 78"/>
                  <a:gd name="T33" fmla="*/ 353 h 365"/>
                  <a:gd name="T34" fmla="*/ 78 w 78"/>
                  <a:gd name="T35" fmla="*/ 359 h 365"/>
                  <a:gd name="T36" fmla="*/ 78 w 78"/>
                  <a:gd name="T37" fmla="*/ 365 h 3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365">
                    <a:moveTo>
                      <a:pt x="48" y="0"/>
                    </a:moveTo>
                    <a:lnTo>
                      <a:pt x="36" y="18"/>
                    </a:lnTo>
                    <a:lnTo>
                      <a:pt x="36" y="42"/>
                    </a:lnTo>
                    <a:lnTo>
                      <a:pt x="36" y="54"/>
                    </a:lnTo>
                    <a:lnTo>
                      <a:pt x="42" y="60"/>
                    </a:lnTo>
                    <a:lnTo>
                      <a:pt x="18" y="102"/>
                    </a:lnTo>
                    <a:lnTo>
                      <a:pt x="6" y="137"/>
                    </a:lnTo>
                    <a:lnTo>
                      <a:pt x="0" y="155"/>
                    </a:lnTo>
                    <a:lnTo>
                      <a:pt x="12" y="185"/>
                    </a:lnTo>
                    <a:lnTo>
                      <a:pt x="18" y="209"/>
                    </a:lnTo>
                    <a:lnTo>
                      <a:pt x="30" y="221"/>
                    </a:lnTo>
                    <a:lnTo>
                      <a:pt x="60" y="257"/>
                    </a:lnTo>
                    <a:lnTo>
                      <a:pt x="72" y="269"/>
                    </a:lnTo>
                    <a:lnTo>
                      <a:pt x="78" y="281"/>
                    </a:lnTo>
                    <a:lnTo>
                      <a:pt x="78" y="311"/>
                    </a:lnTo>
                    <a:lnTo>
                      <a:pt x="78" y="329"/>
                    </a:lnTo>
                    <a:lnTo>
                      <a:pt x="78" y="353"/>
                    </a:lnTo>
                    <a:lnTo>
                      <a:pt x="78" y="359"/>
                    </a:lnTo>
                    <a:lnTo>
                      <a:pt x="78" y="36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04" name="Freeform 1198">
                <a:extLst>
                  <a:ext uri="{FF2B5EF4-FFF2-40B4-BE49-F238E27FC236}">
                    <a16:creationId xmlns:a16="http://schemas.microsoft.com/office/drawing/2014/main" id="{685BD0AC-0309-2799-6CC1-78C9E25F7B40}"/>
                  </a:ext>
                </a:extLst>
              </p:cNvPr>
              <p:cNvSpPr>
                <a:spLocks/>
              </p:cNvSpPr>
              <p:nvPr/>
            </p:nvSpPr>
            <p:spPr bwMode="auto">
              <a:xfrm>
                <a:off x="4412" y="2837"/>
                <a:ext cx="138" cy="359"/>
              </a:xfrm>
              <a:custGeom>
                <a:avLst/>
                <a:gdLst>
                  <a:gd name="T0" fmla="*/ 126 w 138"/>
                  <a:gd name="T1" fmla="*/ 48 h 359"/>
                  <a:gd name="T2" fmla="*/ 132 w 138"/>
                  <a:gd name="T3" fmla="*/ 66 h 359"/>
                  <a:gd name="T4" fmla="*/ 132 w 138"/>
                  <a:gd name="T5" fmla="*/ 101 h 359"/>
                  <a:gd name="T6" fmla="*/ 138 w 138"/>
                  <a:gd name="T7" fmla="*/ 143 h 359"/>
                  <a:gd name="T8" fmla="*/ 138 w 138"/>
                  <a:gd name="T9" fmla="*/ 191 h 359"/>
                  <a:gd name="T10" fmla="*/ 132 w 138"/>
                  <a:gd name="T11" fmla="*/ 233 h 359"/>
                  <a:gd name="T12" fmla="*/ 132 w 138"/>
                  <a:gd name="T13" fmla="*/ 275 h 359"/>
                  <a:gd name="T14" fmla="*/ 132 w 138"/>
                  <a:gd name="T15" fmla="*/ 305 h 359"/>
                  <a:gd name="T16" fmla="*/ 132 w 138"/>
                  <a:gd name="T17" fmla="*/ 311 h 359"/>
                  <a:gd name="T18" fmla="*/ 114 w 138"/>
                  <a:gd name="T19" fmla="*/ 323 h 359"/>
                  <a:gd name="T20" fmla="*/ 108 w 138"/>
                  <a:gd name="T21" fmla="*/ 335 h 359"/>
                  <a:gd name="T22" fmla="*/ 108 w 138"/>
                  <a:gd name="T23" fmla="*/ 335 h 359"/>
                  <a:gd name="T24" fmla="*/ 108 w 138"/>
                  <a:gd name="T25" fmla="*/ 347 h 359"/>
                  <a:gd name="T26" fmla="*/ 108 w 138"/>
                  <a:gd name="T27" fmla="*/ 359 h 359"/>
                  <a:gd name="T28" fmla="*/ 108 w 138"/>
                  <a:gd name="T29" fmla="*/ 359 h 359"/>
                  <a:gd name="T30" fmla="*/ 78 w 138"/>
                  <a:gd name="T31" fmla="*/ 359 h 359"/>
                  <a:gd name="T32" fmla="*/ 60 w 138"/>
                  <a:gd name="T33" fmla="*/ 359 h 359"/>
                  <a:gd name="T34" fmla="*/ 48 w 138"/>
                  <a:gd name="T35" fmla="*/ 359 h 359"/>
                  <a:gd name="T36" fmla="*/ 48 w 138"/>
                  <a:gd name="T37" fmla="*/ 359 h 359"/>
                  <a:gd name="T38" fmla="*/ 48 w 138"/>
                  <a:gd name="T39" fmla="*/ 341 h 359"/>
                  <a:gd name="T40" fmla="*/ 48 w 138"/>
                  <a:gd name="T41" fmla="*/ 335 h 359"/>
                  <a:gd name="T42" fmla="*/ 48 w 138"/>
                  <a:gd name="T43" fmla="*/ 335 h 359"/>
                  <a:gd name="T44" fmla="*/ 42 w 138"/>
                  <a:gd name="T45" fmla="*/ 329 h 359"/>
                  <a:gd name="T46" fmla="*/ 24 w 138"/>
                  <a:gd name="T47" fmla="*/ 323 h 359"/>
                  <a:gd name="T48" fmla="*/ 12 w 138"/>
                  <a:gd name="T49" fmla="*/ 311 h 359"/>
                  <a:gd name="T50" fmla="*/ 6 w 138"/>
                  <a:gd name="T51" fmla="*/ 299 h 359"/>
                  <a:gd name="T52" fmla="*/ 6 w 138"/>
                  <a:gd name="T53" fmla="*/ 287 h 359"/>
                  <a:gd name="T54" fmla="*/ 6 w 138"/>
                  <a:gd name="T55" fmla="*/ 263 h 359"/>
                  <a:gd name="T56" fmla="*/ 6 w 138"/>
                  <a:gd name="T57" fmla="*/ 227 h 359"/>
                  <a:gd name="T58" fmla="*/ 6 w 138"/>
                  <a:gd name="T59" fmla="*/ 191 h 359"/>
                  <a:gd name="T60" fmla="*/ 0 w 138"/>
                  <a:gd name="T61" fmla="*/ 119 h 359"/>
                  <a:gd name="T62" fmla="*/ 0 w 138"/>
                  <a:gd name="T63" fmla="*/ 95 h 359"/>
                  <a:gd name="T64" fmla="*/ 0 w 138"/>
                  <a:gd name="T65" fmla="*/ 78 h 359"/>
                  <a:gd name="T66" fmla="*/ 6 w 138"/>
                  <a:gd name="T67" fmla="*/ 48 h 359"/>
                  <a:gd name="T68" fmla="*/ 18 w 138"/>
                  <a:gd name="T69" fmla="*/ 24 h 359"/>
                  <a:gd name="T70" fmla="*/ 42 w 138"/>
                  <a:gd name="T71" fmla="*/ 6 h 359"/>
                  <a:gd name="T72" fmla="*/ 66 w 138"/>
                  <a:gd name="T73" fmla="*/ 0 h 359"/>
                  <a:gd name="T74" fmla="*/ 84 w 138"/>
                  <a:gd name="T75" fmla="*/ 6 h 359"/>
                  <a:gd name="T76" fmla="*/ 102 w 138"/>
                  <a:gd name="T77" fmla="*/ 12 h 359"/>
                  <a:gd name="T78" fmla="*/ 126 w 138"/>
                  <a:gd name="T79" fmla="*/ 48 h 359"/>
                  <a:gd name="T80" fmla="*/ 126 w 138"/>
                  <a:gd name="T81" fmla="*/ 48 h 35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8" h="359">
                    <a:moveTo>
                      <a:pt x="126" y="48"/>
                    </a:moveTo>
                    <a:lnTo>
                      <a:pt x="132" y="66"/>
                    </a:lnTo>
                    <a:lnTo>
                      <a:pt x="132" y="101"/>
                    </a:lnTo>
                    <a:lnTo>
                      <a:pt x="138" y="143"/>
                    </a:lnTo>
                    <a:lnTo>
                      <a:pt x="138" y="191"/>
                    </a:lnTo>
                    <a:lnTo>
                      <a:pt x="132" y="233"/>
                    </a:lnTo>
                    <a:lnTo>
                      <a:pt x="132" y="275"/>
                    </a:lnTo>
                    <a:lnTo>
                      <a:pt x="132" y="305"/>
                    </a:lnTo>
                    <a:lnTo>
                      <a:pt x="132" y="311"/>
                    </a:lnTo>
                    <a:lnTo>
                      <a:pt x="114" y="323"/>
                    </a:lnTo>
                    <a:lnTo>
                      <a:pt x="108" y="335"/>
                    </a:lnTo>
                    <a:lnTo>
                      <a:pt x="108" y="347"/>
                    </a:lnTo>
                    <a:lnTo>
                      <a:pt x="108" y="359"/>
                    </a:lnTo>
                    <a:lnTo>
                      <a:pt x="78" y="359"/>
                    </a:lnTo>
                    <a:lnTo>
                      <a:pt x="60" y="359"/>
                    </a:lnTo>
                    <a:lnTo>
                      <a:pt x="48" y="359"/>
                    </a:lnTo>
                    <a:lnTo>
                      <a:pt x="48" y="341"/>
                    </a:lnTo>
                    <a:lnTo>
                      <a:pt x="48" y="335"/>
                    </a:lnTo>
                    <a:lnTo>
                      <a:pt x="42" y="329"/>
                    </a:lnTo>
                    <a:lnTo>
                      <a:pt x="24" y="323"/>
                    </a:lnTo>
                    <a:lnTo>
                      <a:pt x="12" y="311"/>
                    </a:lnTo>
                    <a:lnTo>
                      <a:pt x="6" y="299"/>
                    </a:lnTo>
                    <a:lnTo>
                      <a:pt x="6" y="287"/>
                    </a:lnTo>
                    <a:lnTo>
                      <a:pt x="6" y="263"/>
                    </a:lnTo>
                    <a:lnTo>
                      <a:pt x="6" y="227"/>
                    </a:lnTo>
                    <a:lnTo>
                      <a:pt x="6" y="191"/>
                    </a:lnTo>
                    <a:lnTo>
                      <a:pt x="0" y="119"/>
                    </a:lnTo>
                    <a:lnTo>
                      <a:pt x="0" y="95"/>
                    </a:lnTo>
                    <a:lnTo>
                      <a:pt x="0" y="78"/>
                    </a:lnTo>
                    <a:lnTo>
                      <a:pt x="6" y="48"/>
                    </a:lnTo>
                    <a:lnTo>
                      <a:pt x="18" y="24"/>
                    </a:lnTo>
                    <a:lnTo>
                      <a:pt x="42" y="6"/>
                    </a:lnTo>
                    <a:lnTo>
                      <a:pt x="66" y="0"/>
                    </a:lnTo>
                    <a:lnTo>
                      <a:pt x="84" y="6"/>
                    </a:lnTo>
                    <a:lnTo>
                      <a:pt x="102" y="12"/>
                    </a:lnTo>
                    <a:lnTo>
                      <a:pt x="126" y="4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53405" name="Line 1199">
                <a:extLst>
                  <a:ext uri="{FF2B5EF4-FFF2-40B4-BE49-F238E27FC236}">
                    <a16:creationId xmlns:a16="http://schemas.microsoft.com/office/drawing/2014/main" id="{A998C191-88AB-901F-D031-E8DC75D8EE24}"/>
                  </a:ext>
                </a:extLst>
              </p:cNvPr>
              <p:cNvSpPr>
                <a:spLocks noChangeShapeType="1"/>
              </p:cNvSpPr>
              <p:nvPr/>
            </p:nvSpPr>
            <p:spPr bwMode="auto">
              <a:xfrm>
                <a:off x="4544" y="3178"/>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06" name="Line 1200">
                <a:extLst>
                  <a:ext uri="{FF2B5EF4-FFF2-40B4-BE49-F238E27FC236}">
                    <a16:creationId xmlns:a16="http://schemas.microsoft.com/office/drawing/2014/main" id="{618844AD-F806-FA31-C633-18AE1323C14F}"/>
                  </a:ext>
                </a:extLst>
              </p:cNvPr>
              <p:cNvSpPr>
                <a:spLocks noChangeShapeType="1"/>
              </p:cNvSpPr>
              <p:nvPr/>
            </p:nvSpPr>
            <p:spPr bwMode="auto">
              <a:xfrm>
                <a:off x="4544" y="317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07" name="Freeform 1201">
                <a:extLst>
                  <a:ext uri="{FF2B5EF4-FFF2-40B4-BE49-F238E27FC236}">
                    <a16:creationId xmlns:a16="http://schemas.microsoft.com/office/drawing/2014/main" id="{68812987-8C05-C5F2-1D7F-85A43528C77A}"/>
                  </a:ext>
                </a:extLst>
              </p:cNvPr>
              <p:cNvSpPr>
                <a:spLocks/>
              </p:cNvSpPr>
              <p:nvPr/>
            </p:nvSpPr>
            <p:spPr bwMode="auto">
              <a:xfrm>
                <a:off x="4460" y="2783"/>
                <a:ext cx="472" cy="485"/>
              </a:xfrm>
              <a:custGeom>
                <a:avLst/>
                <a:gdLst>
                  <a:gd name="T0" fmla="*/ 149 w 472"/>
                  <a:gd name="T1" fmla="*/ 18 h 485"/>
                  <a:gd name="T2" fmla="*/ 143 w 472"/>
                  <a:gd name="T3" fmla="*/ 18 h 485"/>
                  <a:gd name="T4" fmla="*/ 125 w 472"/>
                  <a:gd name="T5" fmla="*/ 24 h 485"/>
                  <a:gd name="T6" fmla="*/ 101 w 472"/>
                  <a:gd name="T7" fmla="*/ 30 h 485"/>
                  <a:gd name="T8" fmla="*/ 78 w 472"/>
                  <a:gd name="T9" fmla="*/ 54 h 485"/>
                  <a:gd name="T10" fmla="*/ 54 w 472"/>
                  <a:gd name="T11" fmla="*/ 96 h 485"/>
                  <a:gd name="T12" fmla="*/ 30 w 472"/>
                  <a:gd name="T13" fmla="*/ 143 h 485"/>
                  <a:gd name="T14" fmla="*/ 12 w 472"/>
                  <a:gd name="T15" fmla="*/ 179 h 485"/>
                  <a:gd name="T16" fmla="*/ 6 w 472"/>
                  <a:gd name="T17" fmla="*/ 191 h 485"/>
                  <a:gd name="T18" fmla="*/ 0 w 472"/>
                  <a:gd name="T19" fmla="*/ 197 h 485"/>
                  <a:gd name="T20" fmla="*/ 18 w 472"/>
                  <a:gd name="T21" fmla="*/ 257 h 485"/>
                  <a:gd name="T22" fmla="*/ 30 w 472"/>
                  <a:gd name="T23" fmla="*/ 299 h 485"/>
                  <a:gd name="T24" fmla="*/ 36 w 472"/>
                  <a:gd name="T25" fmla="*/ 329 h 485"/>
                  <a:gd name="T26" fmla="*/ 42 w 472"/>
                  <a:gd name="T27" fmla="*/ 353 h 485"/>
                  <a:gd name="T28" fmla="*/ 42 w 472"/>
                  <a:gd name="T29" fmla="*/ 365 h 485"/>
                  <a:gd name="T30" fmla="*/ 48 w 472"/>
                  <a:gd name="T31" fmla="*/ 377 h 485"/>
                  <a:gd name="T32" fmla="*/ 48 w 472"/>
                  <a:gd name="T33" fmla="*/ 377 h 485"/>
                  <a:gd name="T34" fmla="*/ 54 w 472"/>
                  <a:gd name="T35" fmla="*/ 401 h 485"/>
                  <a:gd name="T36" fmla="*/ 60 w 472"/>
                  <a:gd name="T37" fmla="*/ 419 h 485"/>
                  <a:gd name="T38" fmla="*/ 66 w 472"/>
                  <a:gd name="T39" fmla="*/ 443 h 485"/>
                  <a:gd name="T40" fmla="*/ 66 w 472"/>
                  <a:gd name="T41" fmla="*/ 449 h 485"/>
                  <a:gd name="T42" fmla="*/ 66 w 472"/>
                  <a:gd name="T43" fmla="*/ 455 h 485"/>
                  <a:gd name="T44" fmla="*/ 119 w 472"/>
                  <a:gd name="T45" fmla="*/ 467 h 485"/>
                  <a:gd name="T46" fmla="*/ 155 w 472"/>
                  <a:gd name="T47" fmla="*/ 473 h 485"/>
                  <a:gd name="T48" fmla="*/ 179 w 472"/>
                  <a:gd name="T49" fmla="*/ 479 h 485"/>
                  <a:gd name="T50" fmla="*/ 197 w 472"/>
                  <a:gd name="T51" fmla="*/ 485 h 485"/>
                  <a:gd name="T52" fmla="*/ 215 w 472"/>
                  <a:gd name="T53" fmla="*/ 485 h 485"/>
                  <a:gd name="T54" fmla="*/ 215 w 472"/>
                  <a:gd name="T55" fmla="*/ 485 h 485"/>
                  <a:gd name="T56" fmla="*/ 281 w 472"/>
                  <a:gd name="T57" fmla="*/ 485 h 485"/>
                  <a:gd name="T58" fmla="*/ 323 w 472"/>
                  <a:gd name="T59" fmla="*/ 485 h 485"/>
                  <a:gd name="T60" fmla="*/ 358 w 472"/>
                  <a:gd name="T61" fmla="*/ 485 h 485"/>
                  <a:gd name="T62" fmla="*/ 382 w 472"/>
                  <a:gd name="T63" fmla="*/ 485 h 485"/>
                  <a:gd name="T64" fmla="*/ 394 w 472"/>
                  <a:gd name="T65" fmla="*/ 485 h 485"/>
                  <a:gd name="T66" fmla="*/ 406 w 472"/>
                  <a:gd name="T67" fmla="*/ 485 h 485"/>
                  <a:gd name="T68" fmla="*/ 406 w 472"/>
                  <a:gd name="T69" fmla="*/ 485 h 485"/>
                  <a:gd name="T70" fmla="*/ 436 w 472"/>
                  <a:gd name="T71" fmla="*/ 479 h 485"/>
                  <a:gd name="T72" fmla="*/ 448 w 472"/>
                  <a:gd name="T73" fmla="*/ 473 h 485"/>
                  <a:gd name="T74" fmla="*/ 454 w 472"/>
                  <a:gd name="T75" fmla="*/ 473 h 485"/>
                  <a:gd name="T76" fmla="*/ 454 w 472"/>
                  <a:gd name="T77" fmla="*/ 473 h 485"/>
                  <a:gd name="T78" fmla="*/ 460 w 472"/>
                  <a:gd name="T79" fmla="*/ 461 h 485"/>
                  <a:gd name="T80" fmla="*/ 460 w 472"/>
                  <a:gd name="T81" fmla="*/ 431 h 485"/>
                  <a:gd name="T82" fmla="*/ 466 w 472"/>
                  <a:gd name="T83" fmla="*/ 395 h 485"/>
                  <a:gd name="T84" fmla="*/ 472 w 472"/>
                  <a:gd name="T85" fmla="*/ 359 h 485"/>
                  <a:gd name="T86" fmla="*/ 472 w 472"/>
                  <a:gd name="T87" fmla="*/ 335 h 485"/>
                  <a:gd name="T88" fmla="*/ 472 w 472"/>
                  <a:gd name="T89" fmla="*/ 305 h 485"/>
                  <a:gd name="T90" fmla="*/ 472 w 472"/>
                  <a:gd name="T91" fmla="*/ 239 h 485"/>
                  <a:gd name="T92" fmla="*/ 472 w 472"/>
                  <a:gd name="T93" fmla="*/ 209 h 485"/>
                  <a:gd name="T94" fmla="*/ 472 w 472"/>
                  <a:gd name="T95" fmla="*/ 179 h 485"/>
                  <a:gd name="T96" fmla="*/ 472 w 472"/>
                  <a:gd name="T97" fmla="*/ 161 h 485"/>
                  <a:gd name="T98" fmla="*/ 472 w 472"/>
                  <a:gd name="T99" fmla="*/ 155 h 485"/>
                  <a:gd name="T100" fmla="*/ 472 w 472"/>
                  <a:gd name="T101" fmla="*/ 143 h 485"/>
                  <a:gd name="T102" fmla="*/ 472 w 472"/>
                  <a:gd name="T103" fmla="*/ 138 h 485"/>
                  <a:gd name="T104" fmla="*/ 472 w 472"/>
                  <a:gd name="T105" fmla="*/ 132 h 485"/>
                  <a:gd name="T106" fmla="*/ 460 w 472"/>
                  <a:gd name="T107" fmla="*/ 108 h 485"/>
                  <a:gd name="T108" fmla="*/ 454 w 472"/>
                  <a:gd name="T109" fmla="*/ 90 h 485"/>
                  <a:gd name="T110" fmla="*/ 454 w 472"/>
                  <a:gd name="T111" fmla="*/ 84 h 485"/>
                  <a:gd name="T112" fmla="*/ 454 w 472"/>
                  <a:gd name="T113" fmla="*/ 84 h 485"/>
                  <a:gd name="T114" fmla="*/ 424 w 472"/>
                  <a:gd name="T115" fmla="*/ 54 h 485"/>
                  <a:gd name="T116" fmla="*/ 406 w 472"/>
                  <a:gd name="T117" fmla="*/ 36 h 485"/>
                  <a:gd name="T118" fmla="*/ 382 w 472"/>
                  <a:gd name="T119" fmla="*/ 12 h 485"/>
                  <a:gd name="T120" fmla="*/ 370 w 472"/>
                  <a:gd name="T121" fmla="*/ 6 h 485"/>
                  <a:gd name="T122" fmla="*/ 370 w 472"/>
                  <a:gd name="T123" fmla="*/ 0 h 485"/>
                  <a:gd name="T124" fmla="*/ 149 w 472"/>
                  <a:gd name="T125" fmla="*/ 18 h 4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72" h="485">
                    <a:moveTo>
                      <a:pt x="149" y="18"/>
                    </a:moveTo>
                    <a:lnTo>
                      <a:pt x="143" y="18"/>
                    </a:lnTo>
                    <a:lnTo>
                      <a:pt x="125" y="24"/>
                    </a:lnTo>
                    <a:lnTo>
                      <a:pt x="101" y="30"/>
                    </a:lnTo>
                    <a:lnTo>
                      <a:pt x="78" y="54"/>
                    </a:lnTo>
                    <a:lnTo>
                      <a:pt x="54" y="96"/>
                    </a:lnTo>
                    <a:lnTo>
                      <a:pt x="30" y="143"/>
                    </a:lnTo>
                    <a:lnTo>
                      <a:pt x="12" y="179"/>
                    </a:lnTo>
                    <a:lnTo>
                      <a:pt x="6" y="191"/>
                    </a:lnTo>
                    <a:lnTo>
                      <a:pt x="0" y="197"/>
                    </a:lnTo>
                    <a:lnTo>
                      <a:pt x="18" y="257"/>
                    </a:lnTo>
                    <a:lnTo>
                      <a:pt x="30" y="299"/>
                    </a:lnTo>
                    <a:lnTo>
                      <a:pt x="36" y="329"/>
                    </a:lnTo>
                    <a:lnTo>
                      <a:pt x="42" y="353"/>
                    </a:lnTo>
                    <a:lnTo>
                      <a:pt x="42" y="365"/>
                    </a:lnTo>
                    <a:lnTo>
                      <a:pt x="48" y="377"/>
                    </a:lnTo>
                    <a:lnTo>
                      <a:pt x="54" y="401"/>
                    </a:lnTo>
                    <a:lnTo>
                      <a:pt x="60" y="419"/>
                    </a:lnTo>
                    <a:lnTo>
                      <a:pt x="66" y="443"/>
                    </a:lnTo>
                    <a:lnTo>
                      <a:pt x="66" y="449"/>
                    </a:lnTo>
                    <a:lnTo>
                      <a:pt x="66" y="455"/>
                    </a:lnTo>
                    <a:lnTo>
                      <a:pt x="119" y="467"/>
                    </a:lnTo>
                    <a:lnTo>
                      <a:pt x="155" y="473"/>
                    </a:lnTo>
                    <a:lnTo>
                      <a:pt x="179" y="479"/>
                    </a:lnTo>
                    <a:lnTo>
                      <a:pt x="197" y="485"/>
                    </a:lnTo>
                    <a:lnTo>
                      <a:pt x="215" y="485"/>
                    </a:lnTo>
                    <a:lnTo>
                      <a:pt x="281" y="485"/>
                    </a:lnTo>
                    <a:lnTo>
                      <a:pt x="323" y="485"/>
                    </a:lnTo>
                    <a:lnTo>
                      <a:pt x="358" y="485"/>
                    </a:lnTo>
                    <a:lnTo>
                      <a:pt x="382" y="485"/>
                    </a:lnTo>
                    <a:lnTo>
                      <a:pt x="394" y="485"/>
                    </a:lnTo>
                    <a:lnTo>
                      <a:pt x="406" y="485"/>
                    </a:lnTo>
                    <a:lnTo>
                      <a:pt x="436" y="479"/>
                    </a:lnTo>
                    <a:lnTo>
                      <a:pt x="448" y="473"/>
                    </a:lnTo>
                    <a:lnTo>
                      <a:pt x="454" y="473"/>
                    </a:lnTo>
                    <a:lnTo>
                      <a:pt x="460" y="461"/>
                    </a:lnTo>
                    <a:lnTo>
                      <a:pt x="460" y="431"/>
                    </a:lnTo>
                    <a:lnTo>
                      <a:pt x="466" y="395"/>
                    </a:lnTo>
                    <a:lnTo>
                      <a:pt x="472" y="359"/>
                    </a:lnTo>
                    <a:lnTo>
                      <a:pt x="472" y="335"/>
                    </a:lnTo>
                    <a:lnTo>
                      <a:pt x="472" y="305"/>
                    </a:lnTo>
                    <a:lnTo>
                      <a:pt x="472" y="239"/>
                    </a:lnTo>
                    <a:lnTo>
                      <a:pt x="472" y="209"/>
                    </a:lnTo>
                    <a:lnTo>
                      <a:pt x="472" y="179"/>
                    </a:lnTo>
                    <a:lnTo>
                      <a:pt x="472" y="161"/>
                    </a:lnTo>
                    <a:lnTo>
                      <a:pt x="472" y="155"/>
                    </a:lnTo>
                    <a:lnTo>
                      <a:pt x="472" y="143"/>
                    </a:lnTo>
                    <a:lnTo>
                      <a:pt x="472" y="138"/>
                    </a:lnTo>
                    <a:lnTo>
                      <a:pt x="472" y="132"/>
                    </a:lnTo>
                    <a:lnTo>
                      <a:pt x="460" y="108"/>
                    </a:lnTo>
                    <a:lnTo>
                      <a:pt x="454" y="90"/>
                    </a:lnTo>
                    <a:lnTo>
                      <a:pt x="454" y="84"/>
                    </a:lnTo>
                    <a:lnTo>
                      <a:pt x="424" y="54"/>
                    </a:lnTo>
                    <a:lnTo>
                      <a:pt x="406" y="36"/>
                    </a:lnTo>
                    <a:lnTo>
                      <a:pt x="382" y="12"/>
                    </a:lnTo>
                    <a:lnTo>
                      <a:pt x="370" y="6"/>
                    </a:lnTo>
                    <a:lnTo>
                      <a:pt x="370" y="0"/>
                    </a:lnTo>
                    <a:lnTo>
                      <a:pt x="149" y="1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53408" name="Freeform 1202">
                <a:extLst>
                  <a:ext uri="{FF2B5EF4-FFF2-40B4-BE49-F238E27FC236}">
                    <a16:creationId xmlns:a16="http://schemas.microsoft.com/office/drawing/2014/main" id="{2D4C5016-CC46-C852-FEA5-67E9BDEA0CB1}"/>
                  </a:ext>
                </a:extLst>
              </p:cNvPr>
              <p:cNvSpPr>
                <a:spLocks/>
              </p:cNvSpPr>
              <p:nvPr/>
            </p:nvSpPr>
            <p:spPr bwMode="auto">
              <a:xfrm>
                <a:off x="4615" y="2795"/>
                <a:ext cx="114" cy="102"/>
              </a:xfrm>
              <a:custGeom>
                <a:avLst/>
                <a:gdLst>
                  <a:gd name="T0" fmla="*/ 114 w 114"/>
                  <a:gd name="T1" fmla="*/ 72 h 102"/>
                  <a:gd name="T2" fmla="*/ 90 w 114"/>
                  <a:gd name="T3" fmla="*/ 84 h 102"/>
                  <a:gd name="T4" fmla="*/ 60 w 114"/>
                  <a:gd name="T5" fmla="*/ 102 h 102"/>
                  <a:gd name="T6" fmla="*/ 48 w 114"/>
                  <a:gd name="T7" fmla="*/ 102 h 102"/>
                  <a:gd name="T8" fmla="*/ 30 w 114"/>
                  <a:gd name="T9" fmla="*/ 102 h 102"/>
                  <a:gd name="T10" fmla="*/ 18 w 114"/>
                  <a:gd name="T11" fmla="*/ 90 h 102"/>
                  <a:gd name="T12" fmla="*/ 6 w 114"/>
                  <a:gd name="T13" fmla="*/ 66 h 102"/>
                  <a:gd name="T14" fmla="*/ 0 w 114"/>
                  <a:gd name="T15" fmla="*/ 42 h 102"/>
                  <a:gd name="T16" fmla="*/ 0 w 114"/>
                  <a:gd name="T17" fmla="*/ 24 h 102"/>
                  <a:gd name="T18" fmla="*/ 24 w 114"/>
                  <a:gd name="T19" fmla="*/ 6 h 102"/>
                  <a:gd name="T20" fmla="*/ 48 w 114"/>
                  <a:gd name="T21" fmla="*/ 0 h 102"/>
                  <a:gd name="T22" fmla="*/ 60 w 114"/>
                  <a:gd name="T23" fmla="*/ 0 h 102"/>
                  <a:gd name="T24" fmla="*/ 66 w 114"/>
                  <a:gd name="T25" fmla="*/ 0 h 102"/>
                  <a:gd name="T26" fmla="*/ 114 w 114"/>
                  <a:gd name="T27" fmla="*/ 72 h 1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4" h="102">
                    <a:moveTo>
                      <a:pt x="114" y="72"/>
                    </a:moveTo>
                    <a:lnTo>
                      <a:pt x="90" y="84"/>
                    </a:lnTo>
                    <a:lnTo>
                      <a:pt x="60" y="102"/>
                    </a:lnTo>
                    <a:lnTo>
                      <a:pt x="48" y="102"/>
                    </a:lnTo>
                    <a:lnTo>
                      <a:pt x="30" y="102"/>
                    </a:lnTo>
                    <a:lnTo>
                      <a:pt x="18" y="90"/>
                    </a:lnTo>
                    <a:lnTo>
                      <a:pt x="6" y="66"/>
                    </a:lnTo>
                    <a:lnTo>
                      <a:pt x="0" y="42"/>
                    </a:lnTo>
                    <a:lnTo>
                      <a:pt x="0" y="24"/>
                    </a:lnTo>
                    <a:lnTo>
                      <a:pt x="24" y="6"/>
                    </a:lnTo>
                    <a:lnTo>
                      <a:pt x="48" y="0"/>
                    </a:lnTo>
                    <a:lnTo>
                      <a:pt x="60" y="0"/>
                    </a:lnTo>
                    <a:lnTo>
                      <a:pt x="66" y="0"/>
                    </a:lnTo>
                    <a:lnTo>
                      <a:pt x="114" y="7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409" name="Freeform 1203">
                <a:extLst>
                  <a:ext uri="{FF2B5EF4-FFF2-40B4-BE49-F238E27FC236}">
                    <a16:creationId xmlns:a16="http://schemas.microsoft.com/office/drawing/2014/main" id="{F5347CC6-C2F1-0FE4-1B9D-3EBA0CA0B7A6}"/>
                  </a:ext>
                </a:extLst>
              </p:cNvPr>
              <p:cNvSpPr>
                <a:spLocks/>
              </p:cNvSpPr>
              <p:nvPr/>
            </p:nvSpPr>
            <p:spPr bwMode="auto">
              <a:xfrm>
                <a:off x="4591" y="2789"/>
                <a:ext cx="90" cy="78"/>
              </a:xfrm>
              <a:custGeom>
                <a:avLst/>
                <a:gdLst>
                  <a:gd name="T0" fmla="*/ 36 w 90"/>
                  <a:gd name="T1" fmla="*/ 0 h 78"/>
                  <a:gd name="T2" fmla="*/ 0 w 90"/>
                  <a:gd name="T3" fmla="*/ 78 h 78"/>
                  <a:gd name="T4" fmla="*/ 90 w 90"/>
                  <a:gd name="T5" fmla="*/ 48 h 78"/>
                  <a:gd name="T6" fmla="*/ 36 w 90"/>
                  <a:gd name="T7" fmla="*/ 0 h 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 h="78">
                    <a:moveTo>
                      <a:pt x="36" y="0"/>
                    </a:moveTo>
                    <a:lnTo>
                      <a:pt x="0" y="78"/>
                    </a:lnTo>
                    <a:lnTo>
                      <a:pt x="90" y="48"/>
                    </a:lnTo>
                    <a:lnTo>
                      <a:pt x="36"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410" name="Freeform 1204">
                <a:extLst>
                  <a:ext uri="{FF2B5EF4-FFF2-40B4-BE49-F238E27FC236}">
                    <a16:creationId xmlns:a16="http://schemas.microsoft.com/office/drawing/2014/main" id="{683CE03B-673D-2712-A895-CFB4ECC501F6}"/>
                  </a:ext>
                </a:extLst>
              </p:cNvPr>
              <p:cNvSpPr>
                <a:spLocks/>
              </p:cNvSpPr>
              <p:nvPr/>
            </p:nvSpPr>
            <p:spPr bwMode="auto">
              <a:xfrm>
                <a:off x="4645" y="2705"/>
                <a:ext cx="149" cy="126"/>
              </a:xfrm>
              <a:custGeom>
                <a:avLst/>
                <a:gdLst>
                  <a:gd name="T0" fmla="*/ 0 w 149"/>
                  <a:gd name="T1" fmla="*/ 84 h 126"/>
                  <a:gd name="T2" fmla="*/ 0 w 149"/>
                  <a:gd name="T3" fmla="*/ 90 h 126"/>
                  <a:gd name="T4" fmla="*/ 6 w 149"/>
                  <a:gd name="T5" fmla="*/ 96 h 126"/>
                  <a:gd name="T6" fmla="*/ 24 w 149"/>
                  <a:gd name="T7" fmla="*/ 120 h 126"/>
                  <a:gd name="T8" fmla="*/ 36 w 149"/>
                  <a:gd name="T9" fmla="*/ 126 h 126"/>
                  <a:gd name="T10" fmla="*/ 60 w 149"/>
                  <a:gd name="T11" fmla="*/ 126 h 126"/>
                  <a:gd name="T12" fmla="*/ 90 w 149"/>
                  <a:gd name="T13" fmla="*/ 114 h 126"/>
                  <a:gd name="T14" fmla="*/ 126 w 149"/>
                  <a:gd name="T15" fmla="*/ 90 h 126"/>
                  <a:gd name="T16" fmla="*/ 144 w 149"/>
                  <a:gd name="T17" fmla="*/ 72 h 126"/>
                  <a:gd name="T18" fmla="*/ 149 w 149"/>
                  <a:gd name="T19" fmla="*/ 60 h 126"/>
                  <a:gd name="T20" fmla="*/ 149 w 149"/>
                  <a:gd name="T21" fmla="*/ 30 h 126"/>
                  <a:gd name="T22" fmla="*/ 138 w 149"/>
                  <a:gd name="T23" fmla="*/ 6 h 126"/>
                  <a:gd name="T24" fmla="*/ 132 w 149"/>
                  <a:gd name="T25" fmla="*/ 0 h 126"/>
                  <a:gd name="T26" fmla="*/ 0 w 149"/>
                  <a:gd name="T27" fmla="*/ 84 h 1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9" h="126">
                    <a:moveTo>
                      <a:pt x="0" y="84"/>
                    </a:moveTo>
                    <a:lnTo>
                      <a:pt x="0" y="90"/>
                    </a:lnTo>
                    <a:lnTo>
                      <a:pt x="6" y="96"/>
                    </a:lnTo>
                    <a:lnTo>
                      <a:pt x="24" y="120"/>
                    </a:lnTo>
                    <a:lnTo>
                      <a:pt x="36" y="126"/>
                    </a:lnTo>
                    <a:lnTo>
                      <a:pt x="60" y="126"/>
                    </a:lnTo>
                    <a:lnTo>
                      <a:pt x="90" y="114"/>
                    </a:lnTo>
                    <a:lnTo>
                      <a:pt x="126" y="90"/>
                    </a:lnTo>
                    <a:lnTo>
                      <a:pt x="144" y="72"/>
                    </a:lnTo>
                    <a:lnTo>
                      <a:pt x="149" y="60"/>
                    </a:lnTo>
                    <a:lnTo>
                      <a:pt x="149" y="30"/>
                    </a:lnTo>
                    <a:lnTo>
                      <a:pt x="138" y="6"/>
                    </a:lnTo>
                    <a:lnTo>
                      <a:pt x="132" y="0"/>
                    </a:lnTo>
                    <a:lnTo>
                      <a:pt x="0" y="84"/>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411" name="Freeform 1205">
                <a:extLst>
                  <a:ext uri="{FF2B5EF4-FFF2-40B4-BE49-F238E27FC236}">
                    <a16:creationId xmlns:a16="http://schemas.microsoft.com/office/drawing/2014/main" id="{EF4E5AA9-97CB-D82E-D92D-FBCBD2376397}"/>
                  </a:ext>
                </a:extLst>
              </p:cNvPr>
              <p:cNvSpPr>
                <a:spLocks/>
              </p:cNvSpPr>
              <p:nvPr/>
            </p:nvSpPr>
            <p:spPr bwMode="auto">
              <a:xfrm>
                <a:off x="4687" y="2783"/>
                <a:ext cx="90" cy="84"/>
              </a:xfrm>
              <a:custGeom>
                <a:avLst/>
                <a:gdLst>
                  <a:gd name="T0" fmla="*/ 0 w 90"/>
                  <a:gd name="T1" fmla="*/ 54 h 84"/>
                  <a:gd name="T2" fmla="*/ 54 w 90"/>
                  <a:gd name="T3" fmla="*/ 84 h 84"/>
                  <a:gd name="T4" fmla="*/ 90 w 90"/>
                  <a:gd name="T5" fmla="*/ 0 h 84"/>
                  <a:gd name="T6" fmla="*/ 0 w 90"/>
                  <a:gd name="T7" fmla="*/ 54 h 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 h="84">
                    <a:moveTo>
                      <a:pt x="0" y="54"/>
                    </a:moveTo>
                    <a:lnTo>
                      <a:pt x="54" y="84"/>
                    </a:lnTo>
                    <a:lnTo>
                      <a:pt x="90" y="0"/>
                    </a:lnTo>
                    <a:lnTo>
                      <a:pt x="0" y="5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412" name="Freeform 1206">
                <a:extLst>
                  <a:ext uri="{FF2B5EF4-FFF2-40B4-BE49-F238E27FC236}">
                    <a16:creationId xmlns:a16="http://schemas.microsoft.com/office/drawing/2014/main" id="{DDDDEF3B-1CB4-E5DB-091A-22F3B1B3340B}"/>
                  </a:ext>
                </a:extLst>
              </p:cNvPr>
              <p:cNvSpPr>
                <a:spLocks/>
              </p:cNvSpPr>
              <p:nvPr/>
            </p:nvSpPr>
            <p:spPr bwMode="auto">
              <a:xfrm>
                <a:off x="4478" y="2375"/>
                <a:ext cx="334" cy="414"/>
              </a:xfrm>
              <a:custGeom>
                <a:avLst/>
                <a:gdLst>
                  <a:gd name="T0" fmla="*/ 0 w 334"/>
                  <a:gd name="T1" fmla="*/ 180 h 414"/>
                  <a:gd name="T2" fmla="*/ 0 w 334"/>
                  <a:gd name="T3" fmla="*/ 186 h 414"/>
                  <a:gd name="T4" fmla="*/ 6 w 334"/>
                  <a:gd name="T5" fmla="*/ 204 h 414"/>
                  <a:gd name="T6" fmla="*/ 6 w 334"/>
                  <a:gd name="T7" fmla="*/ 246 h 414"/>
                  <a:gd name="T8" fmla="*/ 18 w 334"/>
                  <a:gd name="T9" fmla="*/ 300 h 414"/>
                  <a:gd name="T10" fmla="*/ 24 w 334"/>
                  <a:gd name="T11" fmla="*/ 318 h 414"/>
                  <a:gd name="T12" fmla="*/ 24 w 334"/>
                  <a:gd name="T13" fmla="*/ 336 h 414"/>
                  <a:gd name="T14" fmla="*/ 48 w 334"/>
                  <a:gd name="T15" fmla="*/ 360 h 414"/>
                  <a:gd name="T16" fmla="*/ 83 w 334"/>
                  <a:gd name="T17" fmla="*/ 396 h 414"/>
                  <a:gd name="T18" fmla="*/ 107 w 334"/>
                  <a:gd name="T19" fmla="*/ 408 h 414"/>
                  <a:gd name="T20" fmla="*/ 137 w 334"/>
                  <a:gd name="T21" fmla="*/ 414 h 414"/>
                  <a:gd name="T22" fmla="*/ 173 w 334"/>
                  <a:gd name="T23" fmla="*/ 408 h 414"/>
                  <a:gd name="T24" fmla="*/ 215 w 334"/>
                  <a:gd name="T25" fmla="*/ 396 h 414"/>
                  <a:gd name="T26" fmla="*/ 257 w 334"/>
                  <a:gd name="T27" fmla="*/ 372 h 414"/>
                  <a:gd name="T28" fmla="*/ 287 w 334"/>
                  <a:gd name="T29" fmla="*/ 348 h 414"/>
                  <a:gd name="T30" fmla="*/ 305 w 334"/>
                  <a:gd name="T31" fmla="*/ 330 h 414"/>
                  <a:gd name="T32" fmla="*/ 322 w 334"/>
                  <a:gd name="T33" fmla="*/ 306 h 414"/>
                  <a:gd name="T34" fmla="*/ 328 w 334"/>
                  <a:gd name="T35" fmla="*/ 270 h 414"/>
                  <a:gd name="T36" fmla="*/ 334 w 334"/>
                  <a:gd name="T37" fmla="*/ 264 h 414"/>
                  <a:gd name="T38" fmla="*/ 334 w 334"/>
                  <a:gd name="T39" fmla="*/ 258 h 414"/>
                  <a:gd name="T40" fmla="*/ 328 w 334"/>
                  <a:gd name="T41" fmla="*/ 192 h 414"/>
                  <a:gd name="T42" fmla="*/ 328 w 334"/>
                  <a:gd name="T43" fmla="*/ 144 h 414"/>
                  <a:gd name="T44" fmla="*/ 328 w 334"/>
                  <a:gd name="T45" fmla="*/ 108 h 414"/>
                  <a:gd name="T46" fmla="*/ 328 w 334"/>
                  <a:gd name="T47" fmla="*/ 84 h 414"/>
                  <a:gd name="T48" fmla="*/ 328 w 334"/>
                  <a:gd name="T49" fmla="*/ 72 h 414"/>
                  <a:gd name="T50" fmla="*/ 328 w 334"/>
                  <a:gd name="T51" fmla="*/ 60 h 414"/>
                  <a:gd name="T52" fmla="*/ 328 w 334"/>
                  <a:gd name="T53" fmla="*/ 60 h 414"/>
                  <a:gd name="T54" fmla="*/ 275 w 334"/>
                  <a:gd name="T55" fmla="*/ 48 h 414"/>
                  <a:gd name="T56" fmla="*/ 221 w 334"/>
                  <a:gd name="T57" fmla="*/ 42 h 414"/>
                  <a:gd name="T58" fmla="*/ 137 w 334"/>
                  <a:gd name="T59" fmla="*/ 24 h 414"/>
                  <a:gd name="T60" fmla="*/ 83 w 334"/>
                  <a:gd name="T61" fmla="*/ 12 h 414"/>
                  <a:gd name="T62" fmla="*/ 42 w 334"/>
                  <a:gd name="T63" fmla="*/ 6 h 414"/>
                  <a:gd name="T64" fmla="*/ 18 w 334"/>
                  <a:gd name="T65" fmla="*/ 0 h 414"/>
                  <a:gd name="T66" fmla="*/ 6 w 334"/>
                  <a:gd name="T67" fmla="*/ 0 h 414"/>
                  <a:gd name="T68" fmla="*/ 6 w 334"/>
                  <a:gd name="T69" fmla="*/ 0 h 414"/>
                  <a:gd name="T70" fmla="*/ 6 w 334"/>
                  <a:gd name="T71" fmla="*/ 0 h 414"/>
                  <a:gd name="T72" fmla="*/ 0 w 334"/>
                  <a:gd name="T73" fmla="*/ 180 h 4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34" h="414">
                    <a:moveTo>
                      <a:pt x="0" y="180"/>
                    </a:moveTo>
                    <a:lnTo>
                      <a:pt x="0" y="186"/>
                    </a:lnTo>
                    <a:lnTo>
                      <a:pt x="6" y="204"/>
                    </a:lnTo>
                    <a:lnTo>
                      <a:pt x="6" y="246"/>
                    </a:lnTo>
                    <a:lnTo>
                      <a:pt x="18" y="300"/>
                    </a:lnTo>
                    <a:lnTo>
                      <a:pt x="24" y="318"/>
                    </a:lnTo>
                    <a:lnTo>
                      <a:pt x="24" y="336"/>
                    </a:lnTo>
                    <a:lnTo>
                      <a:pt x="48" y="360"/>
                    </a:lnTo>
                    <a:lnTo>
                      <a:pt x="83" y="396"/>
                    </a:lnTo>
                    <a:lnTo>
                      <a:pt x="107" y="408"/>
                    </a:lnTo>
                    <a:lnTo>
                      <a:pt x="137" y="414"/>
                    </a:lnTo>
                    <a:lnTo>
                      <a:pt x="173" y="408"/>
                    </a:lnTo>
                    <a:lnTo>
                      <a:pt x="215" y="396"/>
                    </a:lnTo>
                    <a:lnTo>
                      <a:pt x="257" y="372"/>
                    </a:lnTo>
                    <a:lnTo>
                      <a:pt x="287" y="348"/>
                    </a:lnTo>
                    <a:lnTo>
                      <a:pt x="305" y="330"/>
                    </a:lnTo>
                    <a:lnTo>
                      <a:pt x="322" y="306"/>
                    </a:lnTo>
                    <a:lnTo>
                      <a:pt x="328" y="270"/>
                    </a:lnTo>
                    <a:lnTo>
                      <a:pt x="334" y="264"/>
                    </a:lnTo>
                    <a:lnTo>
                      <a:pt x="334" y="258"/>
                    </a:lnTo>
                    <a:lnTo>
                      <a:pt x="328" y="192"/>
                    </a:lnTo>
                    <a:lnTo>
                      <a:pt x="328" y="144"/>
                    </a:lnTo>
                    <a:lnTo>
                      <a:pt x="328" y="108"/>
                    </a:lnTo>
                    <a:lnTo>
                      <a:pt x="328" y="84"/>
                    </a:lnTo>
                    <a:lnTo>
                      <a:pt x="328" y="72"/>
                    </a:lnTo>
                    <a:lnTo>
                      <a:pt x="328" y="60"/>
                    </a:lnTo>
                    <a:lnTo>
                      <a:pt x="275" y="48"/>
                    </a:lnTo>
                    <a:lnTo>
                      <a:pt x="221" y="42"/>
                    </a:lnTo>
                    <a:lnTo>
                      <a:pt x="137" y="24"/>
                    </a:lnTo>
                    <a:lnTo>
                      <a:pt x="83" y="12"/>
                    </a:lnTo>
                    <a:lnTo>
                      <a:pt x="42" y="6"/>
                    </a:lnTo>
                    <a:lnTo>
                      <a:pt x="18" y="0"/>
                    </a:lnTo>
                    <a:lnTo>
                      <a:pt x="6" y="0"/>
                    </a:lnTo>
                    <a:lnTo>
                      <a:pt x="0" y="18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413" name="Freeform 1207">
                <a:extLst>
                  <a:ext uri="{FF2B5EF4-FFF2-40B4-BE49-F238E27FC236}">
                    <a16:creationId xmlns:a16="http://schemas.microsoft.com/office/drawing/2014/main" id="{93343745-A162-2C26-9529-82D6225F8E98}"/>
                  </a:ext>
                </a:extLst>
              </p:cNvPr>
              <p:cNvSpPr>
                <a:spLocks/>
              </p:cNvSpPr>
              <p:nvPr/>
            </p:nvSpPr>
            <p:spPr bwMode="auto">
              <a:xfrm>
                <a:off x="4400" y="2243"/>
                <a:ext cx="562" cy="660"/>
              </a:xfrm>
              <a:custGeom>
                <a:avLst/>
                <a:gdLst>
                  <a:gd name="T0" fmla="*/ 78 w 562"/>
                  <a:gd name="T1" fmla="*/ 348 h 660"/>
                  <a:gd name="T2" fmla="*/ 84 w 562"/>
                  <a:gd name="T3" fmla="*/ 300 h 660"/>
                  <a:gd name="T4" fmla="*/ 108 w 562"/>
                  <a:gd name="T5" fmla="*/ 228 h 660"/>
                  <a:gd name="T6" fmla="*/ 155 w 562"/>
                  <a:gd name="T7" fmla="*/ 204 h 660"/>
                  <a:gd name="T8" fmla="*/ 191 w 562"/>
                  <a:gd name="T9" fmla="*/ 192 h 660"/>
                  <a:gd name="T10" fmla="*/ 173 w 562"/>
                  <a:gd name="T11" fmla="*/ 222 h 660"/>
                  <a:gd name="T12" fmla="*/ 155 w 562"/>
                  <a:gd name="T13" fmla="*/ 246 h 660"/>
                  <a:gd name="T14" fmla="*/ 161 w 562"/>
                  <a:gd name="T15" fmla="*/ 246 h 660"/>
                  <a:gd name="T16" fmla="*/ 203 w 562"/>
                  <a:gd name="T17" fmla="*/ 228 h 660"/>
                  <a:gd name="T18" fmla="*/ 293 w 562"/>
                  <a:gd name="T19" fmla="*/ 204 h 660"/>
                  <a:gd name="T20" fmla="*/ 347 w 562"/>
                  <a:gd name="T21" fmla="*/ 216 h 660"/>
                  <a:gd name="T22" fmla="*/ 359 w 562"/>
                  <a:gd name="T23" fmla="*/ 264 h 660"/>
                  <a:gd name="T24" fmla="*/ 359 w 562"/>
                  <a:gd name="T25" fmla="*/ 330 h 660"/>
                  <a:gd name="T26" fmla="*/ 353 w 562"/>
                  <a:gd name="T27" fmla="*/ 426 h 660"/>
                  <a:gd name="T28" fmla="*/ 335 w 562"/>
                  <a:gd name="T29" fmla="*/ 456 h 660"/>
                  <a:gd name="T30" fmla="*/ 353 w 562"/>
                  <a:gd name="T31" fmla="*/ 516 h 660"/>
                  <a:gd name="T32" fmla="*/ 371 w 562"/>
                  <a:gd name="T33" fmla="*/ 558 h 660"/>
                  <a:gd name="T34" fmla="*/ 418 w 562"/>
                  <a:gd name="T35" fmla="*/ 600 h 660"/>
                  <a:gd name="T36" fmla="*/ 472 w 562"/>
                  <a:gd name="T37" fmla="*/ 636 h 660"/>
                  <a:gd name="T38" fmla="*/ 502 w 562"/>
                  <a:gd name="T39" fmla="*/ 660 h 660"/>
                  <a:gd name="T40" fmla="*/ 508 w 562"/>
                  <a:gd name="T41" fmla="*/ 660 h 660"/>
                  <a:gd name="T42" fmla="*/ 514 w 562"/>
                  <a:gd name="T43" fmla="*/ 624 h 660"/>
                  <a:gd name="T44" fmla="*/ 526 w 562"/>
                  <a:gd name="T45" fmla="*/ 528 h 660"/>
                  <a:gd name="T46" fmla="*/ 550 w 562"/>
                  <a:gd name="T47" fmla="*/ 360 h 660"/>
                  <a:gd name="T48" fmla="*/ 562 w 562"/>
                  <a:gd name="T49" fmla="*/ 228 h 660"/>
                  <a:gd name="T50" fmla="*/ 556 w 562"/>
                  <a:gd name="T51" fmla="*/ 198 h 660"/>
                  <a:gd name="T52" fmla="*/ 526 w 562"/>
                  <a:gd name="T53" fmla="*/ 108 h 660"/>
                  <a:gd name="T54" fmla="*/ 448 w 562"/>
                  <a:gd name="T55" fmla="*/ 18 h 660"/>
                  <a:gd name="T56" fmla="*/ 365 w 562"/>
                  <a:gd name="T57" fmla="*/ 0 h 660"/>
                  <a:gd name="T58" fmla="*/ 150 w 562"/>
                  <a:gd name="T59" fmla="*/ 30 h 660"/>
                  <a:gd name="T60" fmla="*/ 72 w 562"/>
                  <a:gd name="T61" fmla="*/ 66 h 660"/>
                  <a:gd name="T62" fmla="*/ 24 w 562"/>
                  <a:gd name="T63" fmla="*/ 114 h 660"/>
                  <a:gd name="T64" fmla="*/ 0 w 562"/>
                  <a:gd name="T65" fmla="*/ 210 h 660"/>
                  <a:gd name="T66" fmla="*/ 30 w 562"/>
                  <a:gd name="T67" fmla="*/ 294 h 660"/>
                  <a:gd name="T68" fmla="*/ 72 w 562"/>
                  <a:gd name="T69" fmla="*/ 342 h 660"/>
                  <a:gd name="T70" fmla="*/ 78 w 562"/>
                  <a:gd name="T71" fmla="*/ 348 h 6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62" h="660">
                    <a:moveTo>
                      <a:pt x="78" y="348"/>
                    </a:moveTo>
                    <a:lnTo>
                      <a:pt x="78" y="348"/>
                    </a:lnTo>
                    <a:lnTo>
                      <a:pt x="78" y="336"/>
                    </a:lnTo>
                    <a:lnTo>
                      <a:pt x="84" y="300"/>
                    </a:lnTo>
                    <a:lnTo>
                      <a:pt x="90" y="264"/>
                    </a:lnTo>
                    <a:lnTo>
                      <a:pt x="108" y="228"/>
                    </a:lnTo>
                    <a:lnTo>
                      <a:pt x="126" y="222"/>
                    </a:lnTo>
                    <a:lnTo>
                      <a:pt x="155" y="204"/>
                    </a:lnTo>
                    <a:lnTo>
                      <a:pt x="185" y="192"/>
                    </a:lnTo>
                    <a:lnTo>
                      <a:pt x="191" y="192"/>
                    </a:lnTo>
                    <a:lnTo>
                      <a:pt x="173" y="222"/>
                    </a:lnTo>
                    <a:lnTo>
                      <a:pt x="161" y="240"/>
                    </a:lnTo>
                    <a:lnTo>
                      <a:pt x="155" y="246"/>
                    </a:lnTo>
                    <a:lnTo>
                      <a:pt x="161" y="246"/>
                    </a:lnTo>
                    <a:lnTo>
                      <a:pt x="179" y="234"/>
                    </a:lnTo>
                    <a:lnTo>
                      <a:pt x="203" y="228"/>
                    </a:lnTo>
                    <a:lnTo>
                      <a:pt x="227" y="216"/>
                    </a:lnTo>
                    <a:lnTo>
                      <a:pt x="293" y="204"/>
                    </a:lnTo>
                    <a:lnTo>
                      <a:pt x="317" y="210"/>
                    </a:lnTo>
                    <a:lnTo>
                      <a:pt x="347" y="216"/>
                    </a:lnTo>
                    <a:lnTo>
                      <a:pt x="359" y="234"/>
                    </a:lnTo>
                    <a:lnTo>
                      <a:pt x="359" y="264"/>
                    </a:lnTo>
                    <a:lnTo>
                      <a:pt x="359" y="294"/>
                    </a:lnTo>
                    <a:lnTo>
                      <a:pt x="359" y="330"/>
                    </a:lnTo>
                    <a:lnTo>
                      <a:pt x="359" y="402"/>
                    </a:lnTo>
                    <a:lnTo>
                      <a:pt x="353" y="426"/>
                    </a:lnTo>
                    <a:lnTo>
                      <a:pt x="341" y="450"/>
                    </a:lnTo>
                    <a:lnTo>
                      <a:pt x="335" y="456"/>
                    </a:lnTo>
                    <a:lnTo>
                      <a:pt x="341" y="474"/>
                    </a:lnTo>
                    <a:lnTo>
                      <a:pt x="353" y="516"/>
                    </a:lnTo>
                    <a:lnTo>
                      <a:pt x="365" y="546"/>
                    </a:lnTo>
                    <a:lnTo>
                      <a:pt x="371" y="558"/>
                    </a:lnTo>
                    <a:lnTo>
                      <a:pt x="371" y="564"/>
                    </a:lnTo>
                    <a:lnTo>
                      <a:pt x="418" y="600"/>
                    </a:lnTo>
                    <a:lnTo>
                      <a:pt x="448" y="624"/>
                    </a:lnTo>
                    <a:lnTo>
                      <a:pt x="472" y="636"/>
                    </a:lnTo>
                    <a:lnTo>
                      <a:pt x="490" y="648"/>
                    </a:lnTo>
                    <a:lnTo>
                      <a:pt x="502" y="660"/>
                    </a:lnTo>
                    <a:lnTo>
                      <a:pt x="508" y="660"/>
                    </a:lnTo>
                    <a:lnTo>
                      <a:pt x="508" y="642"/>
                    </a:lnTo>
                    <a:lnTo>
                      <a:pt x="514" y="624"/>
                    </a:lnTo>
                    <a:lnTo>
                      <a:pt x="514" y="594"/>
                    </a:lnTo>
                    <a:lnTo>
                      <a:pt x="526" y="528"/>
                    </a:lnTo>
                    <a:lnTo>
                      <a:pt x="538" y="444"/>
                    </a:lnTo>
                    <a:lnTo>
                      <a:pt x="550" y="360"/>
                    </a:lnTo>
                    <a:lnTo>
                      <a:pt x="556" y="288"/>
                    </a:lnTo>
                    <a:lnTo>
                      <a:pt x="562" y="228"/>
                    </a:lnTo>
                    <a:lnTo>
                      <a:pt x="562" y="210"/>
                    </a:lnTo>
                    <a:lnTo>
                      <a:pt x="556" y="198"/>
                    </a:lnTo>
                    <a:lnTo>
                      <a:pt x="544" y="162"/>
                    </a:lnTo>
                    <a:lnTo>
                      <a:pt x="526" y="108"/>
                    </a:lnTo>
                    <a:lnTo>
                      <a:pt x="496" y="54"/>
                    </a:lnTo>
                    <a:lnTo>
                      <a:pt x="448" y="18"/>
                    </a:lnTo>
                    <a:lnTo>
                      <a:pt x="406" y="12"/>
                    </a:lnTo>
                    <a:lnTo>
                      <a:pt x="365" y="0"/>
                    </a:lnTo>
                    <a:lnTo>
                      <a:pt x="257" y="6"/>
                    </a:lnTo>
                    <a:lnTo>
                      <a:pt x="150" y="30"/>
                    </a:lnTo>
                    <a:lnTo>
                      <a:pt x="102" y="48"/>
                    </a:lnTo>
                    <a:lnTo>
                      <a:pt x="72" y="66"/>
                    </a:lnTo>
                    <a:lnTo>
                      <a:pt x="42" y="90"/>
                    </a:lnTo>
                    <a:lnTo>
                      <a:pt x="24" y="114"/>
                    </a:lnTo>
                    <a:lnTo>
                      <a:pt x="0" y="162"/>
                    </a:lnTo>
                    <a:lnTo>
                      <a:pt x="0" y="210"/>
                    </a:lnTo>
                    <a:lnTo>
                      <a:pt x="12" y="252"/>
                    </a:lnTo>
                    <a:lnTo>
                      <a:pt x="30" y="294"/>
                    </a:lnTo>
                    <a:lnTo>
                      <a:pt x="54" y="324"/>
                    </a:lnTo>
                    <a:lnTo>
                      <a:pt x="72" y="342"/>
                    </a:lnTo>
                    <a:lnTo>
                      <a:pt x="78" y="34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53414" name="Freeform 1208">
                <a:extLst>
                  <a:ext uri="{FF2B5EF4-FFF2-40B4-BE49-F238E27FC236}">
                    <a16:creationId xmlns:a16="http://schemas.microsoft.com/office/drawing/2014/main" id="{765900DB-E99C-779A-B24D-81B4674B5E0F}"/>
                  </a:ext>
                </a:extLst>
              </p:cNvPr>
              <p:cNvSpPr>
                <a:spLocks/>
              </p:cNvSpPr>
              <p:nvPr/>
            </p:nvSpPr>
            <p:spPr bwMode="auto">
              <a:xfrm>
                <a:off x="4514" y="2813"/>
                <a:ext cx="95" cy="425"/>
              </a:xfrm>
              <a:custGeom>
                <a:avLst/>
                <a:gdLst>
                  <a:gd name="T0" fmla="*/ 53 w 95"/>
                  <a:gd name="T1" fmla="*/ 0 h 425"/>
                  <a:gd name="T2" fmla="*/ 41 w 95"/>
                  <a:gd name="T3" fmla="*/ 24 h 425"/>
                  <a:gd name="T4" fmla="*/ 41 w 95"/>
                  <a:gd name="T5" fmla="*/ 42 h 425"/>
                  <a:gd name="T6" fmla="*/ 47 w 95"/>
                  <a:gd name="T7" fmla="*/ 66 h 425"/>
                  <a:gd name="T8" fmla="*/ 47 w 95"/>
                  <a:gd name="T9" fmla="*/ 72 h 425"/>
                  <a:gd name="T10" fmla="*/ 24 w 95"/>
                  <a:gd name="T11" fmla="*/ 119 h 425"/>
                  <a:gd name="T12" fmla="*/ 12 w 95"/>
                  <a:gd name="T13" fmla="*/ 143 h 425"/>
                  <a:gd name="T14" fmla="*/ 0 w 95"/>
                  <a:gd name="T15" fmla="*/ 161 h 425"/>
                  <a:gd name="T16" fmla="*/ 0 w 95"/>
                  <a:gd name="T17" fmla="*/ 185 h 425"/>
                  <a:gd name="T18" fmla="*/ 6 w 95"/>
                  <a:gd name="T19" fmla="*/ 215 h 425"/>
                  <a:gd name="T20" fmla="*/ 18 w 95"/>
                  <a:gd name="T21" fmla="*/ 245 h 425"/>
                  <a:gd name="T22" fmla="*/ 36 w 95"/>
                  <a:gd name="T23" fmla="*/ 263 h 425"/>
                  <a:gd name="T24" fmla="*/ 47 w 95"/>
                  <a:gd name="T25" fmla="*/ 275 h 425"/>
                  <a:gd name="T26" fmla="*/ 71 w 95"/>
                  <a:gd name="T27" fmla="*/ 299 h 425"/>
                  <a:gd name="T28" fmla="*/ 89 w 95"/>
                  <a:gd name="T29" fmla="*/ 317 h 425"/>
                  <a:gd name="T30" fmla="*/ 95 w 95"/>
                  <a:gd name="T31" fmla="*/ 329 h 425"/>
                  <a:gd name="T32" fmla="*/ 89 w 95"/>
                  <a:gd name="T33" fmla="*/ 359 h 425"/>
                  <a:gd name="T34" fmla="*/ 89 w 95"/>
                  <a:gd name="T35" fmla="*/ 383 h 425"/>
                  <a:gd name="T36" fmla="*/ 89 w 95"/>
                  <a:gd name="T37" fmla="*/ 413 h 425"/>
                  <a:gd name="T38" fmla="*/ 89 w 95"/>
                  <a:gd name="T39" fmla="*/ 425 h 425"/>
                  <a:gd name="T40" fmla="*/ 89 w 95"/>
                  <a:gd name="T41" fmla="*/ 425 h 425"/>
                  <a:gd name="T42" fmla="*/ 53 w 95"/>
                  <a:gd name="T43" fmla="*/ 0 h 4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5" h="425">
                    <a:moveTo>
                      <a:pt x="53" y="0"/>
                    </a:moveTo>
                    <a:lnTo>
                      <a:pt x="41" y="24"/>
                    </a:lnTo>
                    <a:lnTo>
                      <a:pt x="41" y="42"/>
                    </a:lnTo>
                    <a:lnTo>
                      <a:pt x="47" y="66"/>
                    </a:lnTo>
                    <a:lnTo>
                      <a:pt x="47" y="72"/>
                    </a:lnTo>
                    <a:lnTo>
                      <a:pt x="24" y="119"/>
                    </a:lnTo>
                    <a:lnTo>
                      <a:pt x="12" y="143"/>
                    </a:lnTo>
                    <a:lnTo>
                      <a:pt x="0" y="161"/>
                    </a:lnTo>
                    <a:lnTo>
                      <a:pt x="0" y="185"/>
                    </a:lnTo>
                    <a:lnTo>
                      <a:pt x="6" y="215"/>
                    </a:lnTo>
                    <a:lnTo>
                      <a:pt x="18" y="245"/>
                    </a:lnTo>
                    <a:lnTo>
                      <a:pt x="36" y="263"/>
                    </a:lnTo>
                    <a:lnTo>
                      <a:pt x="47" y="275"/>
                    </a:lnTo>
                    <a:lnTo>
                      <a:pt x="71" y="299"/>
                    </a:lnTo>
                    <a:lnTo>
                      <a:pt x="89" y="317"/>
                    </a:lnTo>
                    <a:lnTo>
                      <a:pt x="95" y="329"/>
                    </a:lnTo>
                    <a:lnTo>
                      <a:pt x="89" y="359"/>
                    </a:lnTo>
                    <a:lnTo>
                      <a:pt x="89" y="383"/>
                    </a:lnTo>
                    <a:lnTo>
                      <a:pt x="89" y="413"/>
                    </a:lnTo>
                    <a:lnTo>
                      <a:pt x="89" y="425"/>
                    </a:lnTo>
                    <a:lnTo>
                      <a:pt x="53" y="0"/>
                    </a:lnTo>
                    <a:close/>
                  </a:path>
                </a:pathLst>
              </a:custGeom>
              <a:solidFill>
                <a:srgbClr val="FFCCFF"/>
              </a:solidFill>
              <a:ln w="9525">
                <a:solidFill>
                  <a:srgbClr val="000000"/>
                </a:solidFill>
                <a:round/>
                <a:headEnd/>
                <a:tailEnd/>
              </a:ln>
            </p:spPr>
            <p:txBody>
              <a:bodyPr/>
              <a:lstStyle/>
              <a:p>
                <a:endParaRPr lang="ja-JP" altLang="en-US"/>
              </a:p>
            </p:txBody>
          </p:sp>
          <p:sp>
            <p:nvSpPr>
              <p:cNvPr id="53415" name="Freeform 1209">
                <a:extLst>
                  <a:ext uri="{FF2B5EF4-FFF2-40B4-BE49-F238E27FC236}">
                    <a16:creationId xmlns:a16="http://schemas.microsoft.com/office/drawing/2014/main" id="{CDFEB75E-46AA-CF25-957E-AE743826967F}"/>
                  </a:ext>
                </a:extLst>
              </p:cNvPr>
              <p:cNvSpPr>
                <a:spLocks/>
              </p:cNvSpPr>
              <p:nvPr/>
            </p:nvSpPr>
            <p:spPr bwMode="auto">
              <a:xfrm>
                <a:off x="4514" y="2813"/>
                <a:ext cx="95" cy="425"/>
              </a:xfrm>
              <a:custGeom>
                <a:avLst/>
                <a:gdLst>
                  <a:gd name="T0" fmla="*/ 53 w 95"/>
                  <a:gd name="T1" fmla="*/ 0 h 425"/>
                  <a:gd name="T2" fmla="*/ 41 w 95"/>
                  <a:gd name="T3" fmla="*/ 24 h 425"/>
                  <a:gd name="T4" fmla="*/ 41 w 95"/>
                  <a:gd name="T5" fmla="*/ 42 h 425"/>
                  <a:gd name="T6" fmla="*/ 47 w 95"/>
                  <a:gd name="T7" fmla="*/ 66 h 425"/>
                  <a:gd name="T8" fmla="*/ 47 w 95"/>
                  <a:gd name="T9" fmla="*/ 72 h 425"/>
                  <a:gd name="T10" fmla="*/ 24 w 95"/>
                  <a:gd name="T11" fmla="*/ 119 h 425"/>
                  <a:gd name="T12" fmla="*/ 12 w 95"/>
                  <a:gd name="T13" fmla="*/ 143 h 425"/>
                  <a:gd name="T14" fmla="*/ 0 w 95"/>
                  <a:gd name="T15" fmla="*/ 161 h 425"/>
                  <a:gd name="T16" fmla="*/ 0 w 95"/>
                  <a:gd name="T17" fmla="*/ 185 h 425"/>
                  <a:gd name="T18" fmla="*/ 6 w 95"/>
                  <a:gd name="T19" fmla="*/ 215 h 425"/>
                  <a:gd name="T20" fmla="*/ 18 w 95"/>
                  <a:gd name="T21" fmla="*/ 245 h 425"/>
                  <a:gd name="T22" fmla="*/ 36 w 95"/>
                  <a:gd name="T23" fmla="*/ 263 h 425"/>
                  <a:gd name="T24" fmla="*/ 47 w 95"/>
                  <a:gd name="T25" fmla="*/ 275 h 425"/>
                  <a:gd name="T26" fmla="*/ 71 w 95"/>
                  <a:gd name="T27" fmla="*/ 299 h 425"/>
                  <a:gd name="T28" fmla="*/ 89 w 95"/>
                  <a:gd name="T29" fmla="*/ 317 h 425"/>
                  <a:gd name="T30" fmla="*/ 95 w 95"/>
                  <a:gd name="T31" fmla="*/ 329 h 425"/>
                  <a:gd name="T32" fmla="*/ 89 w 95"/>
                  <a:gd name="T33" fmla="*/ 359 h 425"/>
                  <a:gd name="T34" fmla="*/ 89 w 95"/>
                  <a:gd name="T35" fmla="*/ 383 h 425"/>
                  <a:gd name="T36" fmla="*/ 89 w 95"/>
                  <a:gd name="T37" fmla="*/ 413 h 425"/>
                  <a:gd name="T38" fmla="*/ 89 w 95"/>
                  <a:gd name="T39" fmla="*/ 425 h 425"/>
                  <a:gd name="T40" fmla="*/ 89 w 95"/>
                  <a:gd name="T41" fmla="*/ 425 h 4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5" h="425">
                    <a:moveTo>
                      <a:pt x="53" y="0"/>
                    </a:moveTo>
                    <a:lnTo>
                      <a:pt x="41" y="24"/>
                    </a:lnTo>
                    <a:lnTo>
                      <a:pt x="41" y="42"/>
                    </a:lnTo>
                    <a:lnTo>
                      <a:pt x="47" y="66"/>
                    </a:lnTo>
                    <a:lnTo>
                      <a:pt x="47" y="72"/>
                    </a:lnTo>
                    <a:lnTo>
                      <a:pt x="24" y="119"/>
                    </a:lnTo>
                    <a:lnTo>
                      <a:pt x="12" y="143"/>
                    </a:lnTo>
                    <a:lnTo>
                      <a:pt x="0" y="161"/>
                    </a:lnTo>
                    <a:lnTo>
                      <a:pt x="0" y="185"/>
                    </a:lnTo>
                    <a:lnTo>
                      <a:pt x="6" y="215"/>
                    </a:lnTo>
                    <a:lnTo>
                      <a:pt x="18" y="245"/>
                    </a:lnTo>
                    <a:lnTo>
                      <a:pt x="36" y="263"/>
                    </a:lnTo>
                    <a:lnTo>
                      <a:pt x="47" y="275"/>
                    </a:lnTo>
                    <a:lnTo>
                      <a:pt x="71" y="299"/>
                    </a:lnTo>
                    <a:lnTo>
                      <a:pt x="89" y="317"/>
                    </a:lnTo>
                    <a:lnTo>
                      <a:pt x="95" y="329"/>
                    </a:lnTo>
                    <a:lnTo>
                      <a:pt x="89" y="359"/>
                    </a:lnTo>
                    <a:lnTo>
                      <a:pt x="89" y="383"/>
                    </a:lnTo>
                    <a:lnTo>
                      <a:pt x="89" y="413"/>
                    </a:lnTo>
                    <a:lnTo>
                      <a:pt x="89" y="42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16" name="Line 1210">
                <a:extLst>
                  <a:ext uri="{FF2B5EF4-FFF2-40B4-BE49-F238E27FC236}">
                    <a16:creationId xmlns:a16="http://schemas.microsoft.com/office/drawing/2014/main" id="{723EF3C0-C4FD-79A4-393A-3EF19F7C0D3A}"/>
                  </a:ext>
                </a:extLst>
              </p:cNvPr>
              <p:cNvSpPr>
                <a:spLocks noChangeShapeType="1"/>
              </p:cNvSpPr>
              <p:nvPr/>
            </p:nvSpPr>
            <p:spPr bwMode="auto">
              <a:xfrm>
                <a:off x="4956" y="3268"/>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17" name="Line 1211">
                <a:extLst>
                  <a:ext uri="{FF2B5EF4-FFF2-40B4-BE49-F238E27FC236}">
                    <a16:creationId xmlns:a16="http://schemas.microsoft.com/office/drawing/2014/main" id="{8257CF69-CF59-BE6C-9594-0B372EB6C26F}"/>
                  </a:ext>
                </a:extLst>
              </p:cNvPr>
              <p:cNvSpPr>
                <a:spLocks noChangeShapeType="1"/>
              </p:cNvSpPr>
              <p:nvPr/>
            </p:nvSpPr>
            <p:spPr bwMode="auto">
              <a:xfrm>
                <a:off x="4956" y="326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18" name="Freeform 1212">
                <a:extLst>
                  <a:ext uri="{FF2B5EF4-FFF2-40B4-BE49-F238E27FC236}">
                    <a16:creationId xmlns:a16="http://schemas.microsoft.com/office/drawing/2014/main" id="{97195748-5E08-E9D1-9D5C-D8195FD3E003}"/>
                  </a:ext>
                </a:extLst>
              </p:cNvPr>
              <p:cNvSpPr>
                <a:spLocks/>
              </p:cNvSpPr>
              <p:nvPr/>
            </p:nvSpPr>
            <p:spPr bwMode="auto">
              <a:xfrm>
                <a:off x="4783" y="2867"/>
                <a:ext cx="161" cy="425"/>
              </a:xfrm>
              <a:custGeom>
                <a:avLst/>
                <a:gdLst>
                  <a:gd name="T0" fmla="*/ 149 w 161"/>
                  <a:gd name="T1" fmla="*/ 59 h 425"/>
                  <a:gd name="T2" fmla="*/ 155 w 161"/>
                  <a:gd name="T3" fmla="*/ 77 h 425"/>
                  <a:gd name="T4" fmla="*/ 161 w 161"/>
                  <a:gd name="T5" fmla="*/ 119 h 425"/>
                  <a:gd name="T6" fmla="*/ 161 w 161"/>
                  <a:gd name="T7" fmla="*/ 167 h 425"/>
                  <a:gd name="T8" fmla="*/ 161 w 161"/>
                  <a:gd name="T9" fmla="*/ 221 h 425"/>
                  <a:gd name="T10" fmla="*/ 161 w 161"/>
                  <a:gd name="T11" fmla="*/ 275 h 425"/>
                  <a:gd name="T12" fmla="*/ 161 w 161"/>
                  <a:gd name="T13" fmla="*/ 323 h 425"/>
                  <a:gd name="T14" fmla="*/ 155 w 161"/>
                  <a:gd name="T15" fmla="*/ 359 h 425"/>
                  <a:gd name="T16" fmla="*/ 155 w 161"/>
                  <a:gd name="T17" fmla="*/ 371 h 425"/>
                  <a:gd name="T18" fmla="*/ 137 w 161"/>
                  <a:gd name="T19" fmla="*/ 383 h 425"/>
                  <a:gd name="T20" fmla="*/ 131 w 161"/>
                  <a:gd name="T21" fmla="*/ 389 h 425"/>
                  <a:gd name="T22" fmla="*/ 125 w 161"/>
                  <a:gd name="T23" fmla="*/ 395 h 425"/>
                  <a:gd name="T24" fmla="*/ 131 w 161"/>
                  <a:gd name="T25" fmla="*/ 413 h 425"/>
                  <a:gd name="T26" fmla="*/ 131 w 161"/>
                  <a:gd name="T27" fmla="*/ 419 h 425"/>
                  <a:gd name="T28" fmla="*/ 131 w 161"/>
                  <a:gd name="T29" fmla="*/ 425 h 425"/>
                  <a:gd name="T30" fmla="*/ 89 w 161"/>
                  <a:gd name="T31" fmla="*/ 425 h 425"/>
                  <a:gd name="T32" fmla="*/ 71 w 161"/>
                  <a:gd name="T33" fmla="*/ 425 h 425"/>
                  <a:gd name="T34" fmla="*/ 59 w 161"/>
                  <a:gd name="T35" fmla="*/ 425 h 425"/>
                  <a:gd name="T36" fmla="*/ 59 w 161"/>
                  <a:gd name="T37" fmla="*/ 425 h 425"/>
                  <a:gd name="T38" fmla="*/ 59 w 161"/>
                  <a:gd name="T39" fmla="*/ 401 h 425"/>
                  <a:gd name="T40" fmla="*/ 53 w 161"/>
                  <a:gd name="T41" fmla="*/ 395 h 425"/>
                  <a:gd name="T42" fmla="*/ 53 w 161"/>
                  <a:gd name="T43" fmla="*/ 389 h 425"/>
                  <a:gd name="T44" fmla="*/ 47 w 161"/>
                  <a:gd name="T45" fmla="*/ 389 h 425"/>
                  <a:gd name="T46" fmla="*/ 35 w 161"/>
                  <a:gd name="T47" fmla="*/ 383 h 425"/>
                  <a:gd name="T48" fmla="*/ 17 w 161"/>
                  <a:gd name="T49" fmla="*/ 371 h 425"/>
                  <a:gd name="T50" fmla="*/ 11 w 161"/>
                  <a:gd name="T51" fmla="*/ 353 h 425"/>
                  <a:gd name="T52" fmla="*/ 11 w 161"/>
                  <a:gd name="T53" fmla="*/ 335 h 425"/>
                  <a:gd name="T54" fmla="*/ 11 w 161"/>
                  <a:gd name="T55" fmla="*/ 305 h 425"/>
                  <a:gd name="T56" fmla="*/ 6 w 161"/>
                  <a:gd name="T57" fmla="*/ 269 h 425"/>
                  <a:gd name="T58" fmla="*/ 6 w 161"/>
                  <a:gd name="T59" fmla="*/ 227 h 425"/>
                  <a:gd name="T60" fmla="*/ 0 w 161"/>
                  <a:gd name="T61" fmla="*/ 143 h 425"/>
                  <a:gd name="T62" fmla="*/ 0 w 161"/>
                  <a:gd name="T63" fmla="*/ 113 h 425"/>
                  <a:gd name="T64" fmla="*/ 0 w 161"/>
                  <a:gd name="T65" fmla="*/ 89 h 425"/>
                  <a:gd name="T66" fmla="*/ 6 w 161"/>
                  <a:gd name="T67" fmla="*/ 59 h 425"/>
                  <a:gd name="T68" fmla="*/ 23 w 161"/>
                  <a:gd name="T69" fmla="*/ 30 h 425"/>
                  <a:gd name="T70" fmla="*/ 47 w 161"/>
                  <a:gd name="T71" fmla="*/ 6 h 425"/>
                  <a:gd name="T72" fmla="*/ 77 w 161"/>
                  <a:gd name="T73" fmla="*/ 0 h 425"/>
                  <a:gd name="T74" fmla="*/ 101 w 161"/>
                  <a:gd name="T75" fmla="*/ 6 h 425"/>
                  <a:gd name="T76" fmla="*/ 119 w 161"/>
                  <a:gd name="T77" fmla="*/ 18 h 425"/>
                  <a:gd name="T78" fmla="*/ 149 w 161"/>
                  <a:gd name="T79" fmla="*/ 59 h 425"/>
                  <a:gd name="T80" fmla="*/ 149 w 161"/>
                  <a:gd name="T81" fmla="*/ 59 h 4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1" h="425">
                    <a:moveTo>
                      <a:pt x="149" y="59"/>
                    </a:moveTo>
                    <a:lnTo>
                      <a:pt x="155" y="77"/>
                    </a:lnTo>
                    <a:lnTo>
                      <a:pt x="161" y="119"/>
                    </a:lnTo>
                    <a:lnTo>
                      <a:pt x="161" y="167"/>
                    </a:lnTo>
                    <a:lnTo>
                      <a:pt x="161" y="221"/>
                    </a:lnTo>
                    <a:lnTo>
                      <a:pt x="161" y="275"/>
                    </a:lnTo>
                    <a:lnTo>
                      <a:pt x="161" y="323"/>
                    </a:lnTo>
                    <a:lnTo>
                      <a:pt x="155" y="359"/>
                    </a:lnTo>
                    <a:lnTo>
                      <a:pt x="155" y="371"/>
                    </a:lnTo>
                    <a:lnTo>
                      <a:pt x="137" y="383"/>
                    </a:lnTo>
                    <a:lnTo>
                      <a:pt x="131" y="389"/>
                    </a:lnTo>
                    <a:lnTo>
                      <a:pt x="125" y="395"/>
                    </a:lnTo>
                    <a:lnTo>
                      <a:pt x="131" y="413"/>
                    </a:lnTo>
                    <a:lnTo>
                      <a:pt x="131" y="419"/>
                    </a:lnTo>
                    <a:lnTo>
                      <a:pt x="131" y="425"/>
                    </a:lnTo>
                    <a:lnTo>
                      <a:pt x="89" y="425"/>
                    </a:lnTo>
                    <a:lnTo>
                      <a:pt x="71" y="425"/>
                    </a:lnTo>
                    <a:lnTo>
                      <a:pt x="59" y="425"/>
                    </a:lnTo>
                    <a:lnTo>
                      <a:pt x="59" y="401"/>
                    </a:lnTo>
                    <a:lnTo>
                      <a:pt x="53" y="395"/>
                    </a:lnTo>
                    <a:lnTo>
                      <a:pt x="53" y="389"/>
                    </a:lnTo>
                    <a:lnTo>
                      <a:pt x="47" y="389"/>
                    </a:lnTo>
                    <a:lnTo>
                      <a:pt x="35" y="383"/>
                    </a:lnTo>
                    <a:lnTo>
                      <a:pt x="17" y="371"/>
                    </a:lnTo>
                    <a:lnTo>
                      <a:pt x="11" y="353"/>
                    </a:lnTo>
                    <a:lnTo>
                      <a:pt x="11" y="335"/>
                    </a:lnTo>
                    <a:lnTo>
                      <a:pt x="11" y="305"/>
                    </a:lnTo>
                    <a:lnTo>
                      <a:pt x="6" y="269"/>
                    </a:lnTo>
                    <a:lnTo>
                      <a:pt x="6" y="227"/>
                    </a:lnTo>
                    <a:lnTo>
                      <a:pt x="0" y="143"/>
                    </a:lnTo>
                    <a:lnTo>
                      <a:pt x="0" y="113"/>
                    </a:lnTo>
                    <a:lnTo>
                      <a:pt x="0" y="89"/>
                    </a:lnTo>
                    <a:lnTo>
                      <a:pt x="6" y="59"/>
                    </a:lnTo>
                    <a:lnTo>
                      <a:pt x="23" y="30"/>
                    </a:lnTo>
                    <a:lnTo>
                      <a:pt x="47" y="6"/>
                    </a:lnTo>
                    <a:lnTo>
                      <a:pt x="77" y="0"/>
                    </a:lnTo>
                    <a:lnTo>
                      <a:pt x="101" y="6"/>
                    </a:lnTo>
                    <a:lnTo>
                      <a:pt x="119" y="18"/>
                    </a:lnTo>
                    <a:lnTo>
                      <a:pt x="149" y="59"/>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53419" name="Freeform 1213">
                <a:extLst>
                  <a:ext uri="{FF2B5EF4-FFF2-40B4-BE49-F238E27FC236}">
                    <a16:creationId xmlns:a16="http://schemas.microsoft.com/office/drawing/2014/main" id="{040824F1-7D21-2362-6B4D-FFA1360F9270}"/>
                  </a:ext>
                </a:extLst>
              </p:cNvPr>
              <p:cNvSpPr>
                <a:spLocks/>
              </p:cNvSpPr>
              <p:nvPr/>
            </p:nvSpPr>
            <p:spPr bwMode="auto">
              <a:xfrm>
                <a:off x="4526" y="2591"/>
                <a:ext cx="29" cy="84"/>
              </a:xfrm>
              <a:custGeom>
                <a:avLst/>
                <a:gdLst>
                  <a:gd name="T0" fmla="*/ 18 w 29"/>
                  <a:gd name="T1" fmla="*/ 0 h 84"/>
                  <a:gd name="T2" fmla="*/ 12 w 29"/>
                  <a:gd name="T3" fmla="*/ 30 h 84"/>
                  <a:gd name="T4" fmla="*/ 0 w 29"/>
                  <a:gd name="T5" fmla="*/ 54 h 84"/>
                  <a:gd name="T6" fmla="*/ 0 w 29"/>
                  <a:gd name="T7" fmla="*/ 66 h 84"/>
                  <a:gd name="T8" fmla="*/ 12 w 29"/>
                  <a:gd name="T9" fmla="*/ 78 h 84"/>
                  <a:gd name="T10" fmla="*/ 24 w 29"/>
                  <a:gd name="T11" fmla="*/ 84 h 84"/>
                  <a:gd name="T12" fmla="*/ 29 w 29"/>
                  <a:gd name="T13" fmla="*/ 84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 h="84">
                    <a:moveTo>
                      <a:pt x="18" y="0"/>
                    </a:moveTo>
                    <a:lnTo>
                      <a:pt x="12" y="30"/>
                    </a:lnTo>
                    <a:lnTo>
                      <a:pt x="0" y="54"/>
                    </a:lnTo>
                    <a:lnTo>
                      <a:pt x="0" y="66"/>
                    </a:lnTo>
                    <a:lnTo>
                      <a:pt x="12" y="78"/>
                    </a:lnTo>
                    <a:lnTo>
                      <a:pt x="24" y="84"/>
                    </a:lnTo>
                    <a:lnTo>
                      <a:pt x="29" y="8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20" name="Freeform 1214">
                <a:extLst>
                  <a:ext uri="{FF2B5EF4-FFF2-40B4-BE49-F238E27FC236}">
                    <a16:creationId xmlns:a16="http://schemas.microsoft.com/office/drawing/2014/main" id="{5A412AA7-097F-2461-6CE7-49CC8CB8216F}"/>
                  </a:ext>
                </a:extLst>
              </p:cNvPr>
              <p:cNvSpPr>
                <a:spLocks/>
              </p:cNvSpPr>
              <p:nvPr/>
            </p:nvSpPr>
            <p:spPr bwMode="auto">
              <a:xfrm>
                <a:off x="4615" y="2489"/>
                <a:ext cx="78" cy="12"/>
              </a:xfrm>
              <a:custGeom>
                <a:avLst/>
                <a:gdLst>
                  <a:gd name="T0" fmla="*/ 0 w 78"/>
                  <a:gd name="T1" fmla="*/ 12 h 12"/>
                  <a:gd name="T2" fmla="*/ 6 w 78"/>
                  <a:gd name="T3" fmla="*/ 12 h 12"/>
                  <a:gd name="T4" fmla="*/ 30 w 78"/>
                  <a:gd name="T5" fmla="*/ 6 h 12"/>
                  <a:gd name="T6" fmla="*/ 60 w 78"/>
                  <a:gd name="T7" fmla="*/ 0 h 12"/>
                  <a:gd name="T8" fmla="*/ 78 w 7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2">
                    <a:moveTo>
                      <a:pt x="0" y="12"/>
                    </a:moveTo>
                    <a:lnTo>
                      <a:pt x="6" y="12"/>
                    </a:lnTo>
                    <a:lnTo>
                      <a:pt x="30" y="6"/>
                    </a:lnTo>
                    <a:lnTo>
                      <a:pt x="60" y="0"/>
                    </a:lnTo>
                    <a:lnTo>
                      <a:pt x="7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21" name="Line 1215">
                <a:extLst>
                  <a:ext uri="{FF2B5EF4-FFF2-40B4-BE49-F238E27FC236}">
                    <a16:creationId xmlns:a16="http://schemas.microsoft.com/office/drawing/2014/main" id="{357A83B0-495D-7688-AC81-D94508BE734A}"/>
                  </a:ext>
                </a:extLst>
              </p:cNvPr>
              <p:cNvSpPr>
                <a:spLocks noChangeShapeType="1"/>
              </p:cNvSpPr>
              <p:nvPr/>
            </p:nvSpPr>
            <p:spPr bwMode="auto">
              <a:xfrm flipH="1" flipV="1">
                <a:off x="4484" y="2489"/>
                <a:ext cx="36"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22" name="Freeform 1216">
                <a:extLst>
                  <a:ext uri="{FF2B5EF4-FFF2-40B4-BE49-F238E27FC236}">
                    <a16:creationId xmlns:a16="http://schemas.microsoft.com/office/drawing/2014/main" id="{98F04837-6CF4-5B96-65C9-60DA71FDC80F}"/>
                  </a:ext>
                </a:extLst>
              </p:cNvPr>
              <p:cNvSpPr>
                <a:spLocks/>
              </p:cNvSpPr>
              <p:nvPr/>
            </p:nvSpPr>
            <p:spPr bwMode="auto">
              <a:xfrm>
                <a:off x="4627" y="2543"/>
                <a:ext cx="60" cy="12"/>
              </a:xfrm>
              <a:custGeom>
                <a:avLst/>
                <a:gdLst>
                  <a:gd name="T0" fmla="*/ 0 w 60"/>
                  <a:gd name="T1" fmla="*/ 0 h 12"/>
                  <a:gd name="T2" fmla="*/ 6 w 60"/>
                  <a:gd name="T3" fmla="*/ 0 h 12"/>
                  <a:gd name="T4" fmla="*/ 24 w 60"/>
                  <a:gd name="T5" fmla="*/ 0 h 12"/>
                  <a:gd name="T6" fmla="*/ 42 w 60"/>
                  <a:gd name="T7" fmla="*/ 6 h 12"/>
                  <a:gd name="T8" fmla="*/ 60 w 60"/>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12">
                    <a:moveTo>
                      <a:pt x="0" y="0"/>
                    </a:moveTo>
                    <a:lnTo>
                      <a:pt x="6" y="0"/>
                    </a:lnTo>
                    <a:lnTo>
                      <a:pt x="24" y="0"/>
                    </a:lnTo>
                    <a:lnTo>
                      <a:pt x="42" y="6"/>
                    </a:lnTo>
                    <a:lnTo>
                      <a:pt x="60" y="1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23" name="Line 1217">
                <a:extLst>
                  <a:ext uri="{FF2B5EF4-FFF2-40B4-BE49-F238E27FC236}">
                    <a16:creationId xmlns:a16="http://schemas.microsoft.com/office/drawing/2014/main" id="{76003AC8-7CAA-8912-DC70-15372FB1CC08}"/>
                  </a:ext>
                </a:extLst>
              </p:cNvPr>
              <p:cNvSpPr>
                <a:spLocks noChangeShapeType="1"/>
              </p:cNvSpPr>
              <p:nvPr/>
            </p:nvSpPr>
            <p:spPr bwMode="auto">
              <a:xfrm flipH="1">
                <a:off x="4478" y="2543"/>
                <a:ext cx="48"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24" name="Freeform 1218">
                <a:extLst>
                  <a:ext uri="{FF2B5EF4-FFF2-40B4-BE49-F238E27FC236}">
                    <a16:creationId xmlns:a16="http://schemas.microsoft.com/office/drawing/2014/main" id="{9D7A2CC8-8FB5-4F62-11AD-7FE57AEAD9EA}"/>
                  </a:ext>
                </a:extLst>
              </p:cNvPr>
              <p:cNvSpPr>
                <a:spLocks/>
              </p:cNvSpPr>
              <p:nvPr/>
            </p:nvSpPr>
            <p:spPr bwMode="auto">
              <a:xfrm>
                <a:off x="4651" y="2549"/>
                <a:ext cx="18" cy="30"/>
              </a:xfrm>
              <a:custGeom>
                <a:avLst/>
                <a:gdLst>
                  <a:gd name="T0" fmla="*/ 0 w 18"/>
                  <a:gd name="T1" fmla="*/ 0 h 30"/>
                  <a:gd name="T2" fmla="*/ 0 w 18"/>
                  <a:gd name="T3" fmla="*/ 30 h 30"/>
                  <a:gd name="T4" fmla="*/ 18 w 18"/>
                  <a:gd name="T5" fmla="*/ 6 h 30"/>
                  <a:gd name="T6" fmla="*/ 0 60000 65536"/>
                  <a:gd name="T7" fmla="*/ 0 60000 65536"/>
                  <a:gd name="T8" fmla="*/ 0 60000 65536"/>
                </a:gdLst>
                <a:ahLst/>
                <a:cxnLst>
                  <a:cxn ang="T6">
                    <a:pos x="T0" y="T1"/>
                  </a:cxn>
                  <a:cxn ang="T7">
                    <a:pos x="T2" y="T3"/>
                  </a:cxn>
                  <a:cxn ang="T8">
                    <a:pos x="T4" y="T5"/>
                  </a:cxn>
                </a:cxnLst>
                <a:rect l="0" t="0" r="r" b="b"/>
                <a:pathLst>
                  <a:path w="18" h="30">
                    <a:moveTo>
                      <a:pt x="0" y="0"/>
                    </a:moveTo>
                    <a:lnTo>
                      <a:pt x="0" y="30"/>
                    </a:lnTo>
                    <a:lnTo>
                      <a:pt x="18"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25" name="Freeform 1219">
                <a:extLst>
                  <a:ext uri="{FF2B5EF4-FFF2-40B4-BE49-F238E27FC236}">
                    <a16:creationId xmlns:a16="http://schemas.microsoft.com/office/drawing/2014/main" id="{7C39F6E0-B077-2421-C0F6-8DA9DFC681F2}"/>
                  </a:ext>
                </a:extLst>
              </p:cNvPr>
              <p:cNvSpPr>
                <a:spLocks/>
              </p:cNvSpPr>
              <p:nvPr/>
            </p:nvSpPr>
            <p:spPr bwMode="auto">
              <a:xfrm>
                <a:off x="4502" y="2555"/>
                <a:ext cx="12" cy="18"/>
              </a:xfrm>
              <a:custGeom>
                <a:avLst/>
                <a:gdLst>
                  <a:gd name="T0" fmla="*/ 12 w 12"/>
                  <a:gd name="T1" fmla="*/ 0 h 18"/>
                  <a:gd name="T2" fmla="*/ 12 w 12"/>
                  <a:gd name="T3" fmla="*/ 18 h 18"/>
                  <a:gd name="T4" fmla="*/ 0 w 12"/>
                  <a:gd name="T5" fmla="*/ 0 h 18"/>
                  <a:gd name="T6" fmla="*/ 0 60000 65536"/>
                  <a:gd name="T7" fmla="*/ 0 60000 65536"/>
                  <a:gd name="T8" fmla="*/ 0 60000 65536"/>
                </a:gdLst>
                <a:ahLst/>
                <a:cxnLst>
                  <a:cxn ang="T6">
                    <a:pos x="T0" y="T1"/>
                  </a:cxn>
                  <a:cxn ang="T7">
                    <a:pos x="T2" y="T3"/>
                  </a:cxn>
                  <a:cxn ang="T8">
                    <a:pos x="T4" y="T5"/>
                  </a:cxn>
                </a:cxnLst>
                <a:rect l="0" t="0" r="r" b="b"/>
                <a:pathLst>
                  <a:path w="12" h="18">
                    <a:moveTo>
                      <a:pt x="12" y="0"/>
                    </a:moveTo>
                    <a:lnTo>
                      <a:pt x="12" y="18"/>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26" name="Line 1220">
                <a:extLst>
                  <a:ext uri="{FF2B5EF4-FFF2-40B4-BE49-F238E27FC236}">
                    <a16:creationId xmlns:a16="http://schemas.microsoft.com/office/drawing/2014/main" id="{1DA38D0D-969E-13AF-7F73-7B2AE0AEA2A1}"/>
                  </a:ext>
                </a:extLst>
              </p:cNvPr>
              <p:cNvSpPr>
                <a:spLocks noChangeShapeType="1"/>
              </p:cNvSpPr>
              <p:nvPr/>
            </p:nvSpPr>
            <p:spPr bwMode="auto">
              <a:xfrm flipV="1">
                <a:off x="4555" y="2693"/>
                <a:ext cx="96"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27" name="Freeform 1221">
                <a:extLst>
                  <a:ext uri="{FF2B5EF4-FFF2-40B4-BE49-F238E27FC236}">
                    <a16:creationId xmlns:a16="http://schemas.microsoft.com/office/drawing/2014/main" id="{9C16222E-65C6-D20B-B6D7-36C1BD8F393F}"/>
                  </a:ext>
                </a:extLst>
              </p:cNvPr>
              <p:cNvSpPr>
                <a:spLocks/>
              </p:cNvSpPr>
              <p:nvPr/>
            </p:nvSpPr>
            <p:spPr bwMode="auto">
              <a:xfrm>
                <a:off x="881" y="1129"/>
                <a:ext cx="747" cy="401"/>
              </a:xfrm>
              <a:custGeom>
                <a:avLst/>
                <a:gdLst>
                  <a:gd name="T0" fmla="*/ 747 w 747"/>
                  <a:gd name="T1" fmla="*/ 281 h 401"/>
                  <a:gd name="T2" fmla="*/ 747 w 747"/>
                  <a:gd name="T3" fmla="*/ 287 h 401"/>
                  <a:gd name="T4" fmla="*/ 747 w 747"/>
                  <a:gd name="T5" fmla="*/ 281 h 401"/>
                  <a:gd name="T6" fmla="*/ 747 w 747"/>
                  <a:gd name="T7" fmla="*/ 269 h 401"/>
                  <a:gd name="T8" fmla="*/ 747 w 747"/>
                  <a:gd name="T9" fmla="*/ 246 h 401"/>
                  <a:gd name="T10" fmla="*/ 741 w 747"/>
                  <a:gd name="T11" fmla="*/ 192 h 401"/>
                  <a:gd name="T12" fmla="*/ 741 w 747"/>
                  <a:gd name="T13" fmla="*/ 132 h 401"/>
                  <a:gd name="T14" fmla="*/ 735 w 747"/>
                  <a:gd name="T15" fmla="*/ 114 h 401"/>
                  <a:gd name="T16" fmla="*/ 729 w 747"/>
                  <a:gd name="T17" fmla="*/ 102 h 401"/>
                  <a:gd name="T18" fmla="*/ 711 w 747"/>
                  <a:gd name="T19" fmla="*/ 78 h 401"/>
                  <a:gd name="T20" fmla="*/ 663 w 747"/>
                  <a:gd name="T21" fmla="*/ 42 h 401"/>
                  <a:gd name="T22" fmla="*/ 603 w 747"/>
                  <a:gd name="T23" fmla="*/ 12 h 401"/>
                  <a:gd name="T24" fmla="*/ 562 w 747"/>
                  <a:gd name="T25" fmla="*/ 0 h 401"/>
                  <a:gd name="T26" fmla="*/ 520 w 747"/>
                  <a:gd name="T27" fmla="*/ 0 h 401"/>
                  <a:gd name="T28" fmla="*/ 460 w 747"/>
                  <a:gd name="T29" fmla="*/ 12 h 401"/>
                  <a:gd name="T30" fmla="*/ 394 w 747"/>
                  <a:gd name="T31" fmla="*/ 18 h 401"/>
                  <a:gd name="T32" fmla="*/ 317 w 747"/>
                  <a:gd name="T33" fmla="*/ 30 h 401"/>
                  <a:gd name="T34" fmla="*/ 239 w 747"/>
                  <a:gd name="T35" fmla="*/ 48 h 401"/>
                  <a:gd name="T36" fmla="*/ 167 w 747"/>
                  <a:gd name="T37" fmla="*/ 66 h 401"/>
                  <a:gd name="T38" fmla="*/ 101 w 747"/>
                  <a:gd name="T39" fmla="*/ 78 h 401"/>
                  <a:gd name="T40" fmla="*/ 54 w 747"/>
                  <a:gd name="T41" fmla="*/ 96 h 401"/>
                  <a:gd name="T42" fmla="*/ 24 w 747"/>
                  <a:gd name="T43" fmla="*/ 114 h 401"/>
                  <a:gd name="T44" fmla="*/ 12 w 747"/>
                  <a:gd name="T45" fmla="*/ 138 h 401"/>
                  <a:gd name="T46" fmla="*/ 0 w 747"/>
                  <a:gd name="T47" fmla="*/ 174 h 401"/>
                  <a:gd name="T48" fmla="*/ 0 w 747"/>
                  <a:gd name="T49" fmla="*/ 222 h 401"/>
                  <a:gd name="T50" fmla="*/ 0 w 747"/>
                  <a:gd name="T51" fmla="*/ 269 h 401"/>
                  <a:gd name="T52" fmla="*/ 0 w 747"/>
                  <a:gd name="T53" fmla="*/ 323 h 401"/>
                  <a:gd name="T54" fmla="*/ 6 w 747"/>
                  <a:gd name="T55" fmla="*/ 359 h 401"/>
                  <a:gd name="T56" fmla="*/ 12 w 747"/>
                  <a:gd name="T57" fmla="*/ 389 h 401"/>
                  <a:gd name="T58" fmla="*/ 12 w 747"/>
                  <a:gd name="T59" fmla="*/ 401 h 401"/>
                  <a:gd name="T60" fmla="*/ 747 w 747"/>
                  <a:gd name="T61" fmla="*/ 281 h 40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47" h="401">
                    <a:moveTo>
                      <a:pt x="747" y="281"/>
                    </a:moveTo>
                    <a:lnTo>
                      <a:pt x="747" y="287"/>
                    </a:lnTo>
                    <a:lnTo>
                      <a:pt x="747" y="281"/>
                    </a:lnTo>
                    <a:lnTo>
                      <a:pt x="747" y="269"/>
                    </a:lnTo>
                    <a:lnTo>
                      <a:pt x="747" y="246"/>
                    </a:lnTo>
                    <a:lnTo>
                      <a:pt x="741" y="192"/>
                    </a:lnTo>
                    <a:lnTo>
                      <a:pt x="741" y="132"/>
                    </a:lnTo>
                    <a:lnTo>
                      <a:pt x="735" y="114"/>
                    </a:lnTo>
                    <a:lnTo>
                      <a:pt x="729" y="102"/>
                    </a:lnTo>
                    <a:lnTo>
                      <a:pt x="711" y="78"/>
                    </a:lnTo>
                    <a:lnTo>
                      <a:pt x="663" y="42"/>
                    </a:lnTo>
                    <a:lnTo>
                      <a:pt x="603" y="12"/>
                    </a:lnTo>
                    <a:lnTo>
                      <a:pt x="562" y="0"/>
                    </a:lnTo>
                    <a:lnTo>
                      <a:pt x="520" y="0"/>
                    </a:lnTo>
                    <a:lnTo>
                      <a:pt x="460" y="12"/>
                    </a:lnTo>
                    <a:lnTo>
                      <a:pt x="394" y="18"/>
                    </a:lnTo>
                    <a:lnTo>
                      <a:pt x="317" y="30"/>
                    </a:lnTo>
                    <a:lnTo>
                      <a:pt x="239" y="48"/>
                    </a:lnTo>
                    <a:lnTo>
                      <a:pt x="167" y="66"/>
                    </a:lnTo>
                    <a:lnTo>
                      <a:pt x="101" y="78"/>
                    </a:lnTo>
                    <a:lnTo>
                      <a:pt x="54" y="96"/>
                    </a:lnTo>
                    <a:lnTo>
                      <a:pt x="24" y="114"/>
                    </a:lnTo>
                    <a:lnTo>
                      <a:pt x="12" y="138"/>
                    </a:lnTo>
                    <a:lnTo>
                      <a:pt x="0" y="174"/>
                    </a:lnTo>
                    <a:lnTo>
                      <a:pt x="0" y="222"/>
                    </a:lnTo>
                    <a:lnTo>
                      <a:pt x="0" y="269"/>
                    </a:lnTo>
                    <a:lnTo>
                      <a:pt x="0" y="323"/>
                    </a:lnTo>
                    <a:lnTo>
                      <a:pt x="6" y="359"/>
                    </a:lnTo>
                    <a:lnTo>
                      <a:pt x="12" y="389"/>
                    </a:lnTo>
                    <a:lnTo>
                      <a:pt x="12" y="401"/>
                    </a:lnTo>
                    <a:lnTo>
                      <a:pt x="747" y="281"/>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53428" name="Freeform 1222">
                <a:extLst>
                  <a:ext uri="{FF2B5EF4-FFF2-40B4-BE49-F238E27FC236}">
                    <a16:creationId xmlns:a16="http://schemas.microsoft.com/office/drawing/2014/main" id="{8A806496-7516-1B4C-63D8-3932D7B533D1}"/>
                  </a:ext>
                </a:extLst>
              </p:cNvPr>
              <p:cNvSpPr>
                <a:spLocks/>
              </p:cNvSpPr>
              <p:nvPr/>
            </p:nvSpPr>
            <p:spPr bwMode="auto">
              <a:xfrm>
                <a:off x="1353" y="1387"/>
                <a:ext cx="376" cy="77"/>
              </a:xfrm>
              <a:custGeom>
                <a:avLst/>
                <a:gdLst>
                  <a:gd name="T0" fmla="*/ 0 w 376"/>
                  <a:gd name="T1" fmla="*/ 65 h 77"/>
                  <a:gd name="T2" fmla="*/ 66 w 376"/>
                  <a:gd name="T3" fmla="*/ 71 h 77"/>
                  <a:gd name="T4" fmla="*/ 125 w 376"/>
                  <a:gd name="T5" fmla="*/ 71 h 77"/>
                  <a:gd name="T6" fmla="*/ 173 w 376"/>
                  <a:gd name="T7" fmla="*/ 71 h 77"/>
                  <a:gd name="T8" fmla="*/ 215 w 376"/>
                  <a:gd name="T9" fmla="*/ 71 h 77"/>
                  <a:gd name="T10" fmla="*/ 281 w 376"/>
                  <a:gd name="T11" fmla="*/ 71 h 77"/>
                  <a:gd name="T12" fmla="*/ 323 w 376"/>
                  <a:gd name="T13" fmla="*/ 77 h 77"/>
                  <a:gd name="T14" fmla="*/ 352 w 376"/>
                  <a:gd name="T15" fmla="*/ 77 h 77"/>
                  <a:gd name="T16" fmla="*/ 364 w 376"/>
                  <a:gd name="T17" fmla="*/ 77 h 77"/>
                  <a:gd name="T18" fmla="*/ 370 w 376"/>
                  <a:gd name="T19" fmla="*/ 77 h 77"/>
                  <a:gd name="T20" fmla="*/ 370 w 376"/>
                  <a:gd name="T21" fmla="*/ 77 h 77"/>
                  <a:gd name="T22" fmla="*/ 370 w 376"/>
                  <a:gd name="T23" fmla="*/ 71 h 77"/>
                  <a:gd name="T24" fmla="*/ 376 w 376"/>
                  <a:gd name="T25" fmla="*/ 59 h 77"/>
                  <a:gd name="T26" fmla="*/ 376 w 376"/>
                  <a:gd name="T27" fmla="*/ 47 h 77"/>
                  <a:gd name="T28" fmla="*/ 370 w 376"/>
                  <a:gd name="T29" fmla="*/ 41 h 77"/>
                  <a:gd name="T30" fmla="*/ 358 w 376"/>
                  <a:gd name="T31" fmla="*/ 41 h 77"/>
                  <a:gd name="T32" fmla="*/ 340 w 376"/>
                  <a:gd name="T33" fmla="*/ 29 h 77"/>
                  <a:gd name="T34" fmla="*/ 293 w 376"/>
                  <a:gd name="T35" fmla="*/ 17 h 77"/>
                  <a:gd name="T36" fmla="*/ 239 w 376"/>
                  <a:gd name="T37" fmla="*/ 6 h 77"/>
                  <a:gd name="T38" fmla="*/ 185 w 376"/>
                  <a:gd name="T39" fmla="*/ 0 h 77"/>
                  <a:gd name="T40" fmla="*/ 131 w 376"/>
                  <a:gd name="T41" fmla="*/ 11 h 77"/>
                  <a:gd name="T42" fmla="*/ 72 w 376"/>
                  <a:gd name="T43" fmla="*/ 35 h 77"/>
                  <a:gd name="T44" fmla="*/ 48 w 376"/>
                  <a:gd name="T45" fmla="*/ 47 h 77"/>
                  <a:gd name="T46" fmla="*/ 24 w 376"/>
                  <a:gd name="T47" fmla="*/ 59 h 77"/>
                  <a:gd name="T48" fmla="*/ 6 w 376"/>
                  <a:gd name="T49" fmla="*/ 65 h 77"/>
                  <a:gd name="T50" fmla="*/ 0 w 376"/>
                  <a:gd name="T51" fmla="*/ 65 h 77"/>
                  <a:gd name="T52" fmla="*/ 0 w 376"/>
                  <a:gd name="T53" fmla="*/ 65 h 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6" h="77">
                    <a:moveTo>
                      <a:pt x="0" y="65"/>
                    </a:moveTo>
                    <a:lnTo>
                      <a:pt x="66" y="71"/>
                    </a:lnTo>
                    <a:lnTo>
                      <a:pt x="125" y="71"/>
                    </a:lnTo>
                    <a:lnTo>
                      <a:pt x="173" y="71"/>
                    </a:lnTo>
                    <a:lnTo>
                      <a:pt x="215" y="71"/>
                    </a:lnTo>
                    <a:lnTo>
                      <a:pt x="281" y="71"/>
                    </a:lnTo>
                    <a:lnTo>
                      <a:pt x="323" y="77"/>
                    </a:lnTo>
                    <a:lnTo>
                      <a:pt x="352" y="77"/>
                    </a:lnTo>
                    <a:lnTo>
                      <a:pt x="364" y="77"/>
                    </a:lnTo>
                    <a:lnTo>
                      <a:pt x="370" y="77"/>
                    </a:lnTo>
                    <a:lnTo>
                      <a:pt x="370" y="71"/>
                    </a:lnTo>
                    <a:lnTo>
                      <a:pt x="376" y="59"/>
                    </a:lnTo>
                    <a:lnTo>
                      <a:pt x="376" y="47"/>
                    </a:lnTo>
                    <a:lnTo>
                      <a:pt x="370" y="41"/>
                    </a:lnTo>
                    <a:lnTo>
                      <a:pt x="358" y="41"/>
                    </a:lnTo>
                    <a:lnTo>
                      <a:pt x="340" y="29"/>
                    </a:lnTo>
                    <a:lnTo>
                      <a:pt x="293" y="17"/>
                    </a:lnTo>
                    <a:lnTo>
                      <a:pt x="239" y="6"/>
                    </a:lnTo>
                    <a:lnTo>
                      <a:pt x="185" y="0"/>
                    </a:lnTo>
                    <a:lnTo>
                      <a:pt x="131" y="11"/>
                    </a:lnTo>
                    <a:lnTo>
                      <a:pt x="72" y="35"/>
                    </a:lnTo>
                    <a:lnTo>
                      <a:pt x="48" y="47"/>
                    </a:lnTo>
                    <a:lnTo>
                      <a:pt x="24" y="59"/>
                    </a:lnTo>
                    <a:lnTo>
                      <a:pt x="6" y="65"/>
                    </a:lnTo>
                    <a:lnTo>
                      <a:pt x="0" y="65"/>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53429" name="Freeform 1223">
                <a:extLst>
                  <a:ext uri="{FF2B5EF4-FFF2-40B4-BE49-F238E27FC236}">
                    <a16:creationId xmlns:a16="http://schemas.microsoft.com/office/drawing/2014/main" id="{0F43215C-34C4-6630-CA9E-667935E7A5C8}"/>
                  </a:ext>
                </a:extLst>
              </p:cNvPr>
              <p:cNvSpPr>
                <a:spLocks/>
              </p:cNvSpPr>
              <p:nvPr/>
            </p:nvSpPr>
            <p:spPr bwMode="auto">
              <a:xfrm>
                <a:off x="1239" y="1518"/>
                <a:ext cx="90" cy="18"/>
              </a:xfrm>
              <a:custGeom>
                <a:avLst/>
                <a:gdLst>
                  <a:gd name="T0" fmla="*/ 90 w 90"/>
                  <a:gd name="T1" fmla="*/ 12 h 18"/>
                  <a:gd name="T2" fmla="*/ 84 w 90"/>
                  <a:gd name="T3" fmla="*/ 12 h 18"/>
                  <a:gd name="T4" fmla="*/ 60 w 90"/>
                  <a:gd name="T5" fmla="*/ 0 h 18"/>
                  <a:gd name="T6" fmla="*/ 36 w 90"/>
                  <a:gd name="T7" fmla="*/ 0 h 18"/>
                  <a:gd name="T8" fmla="*/ 18 w 90"/>
                  <a:gd name="T9" fmla="*/ 6 h 18"/>
                  <a:gd name="T10" fmla="*/ 0 w 90"/>
                  <a:gd name="T11" fmla="*/ 18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0" h="18">
                    <a:moveTo>
                      <a:pt x="90" y="12"/>
                    </a:moveTo>
                    <a:lnTo>
                      <a:pt x="84" y="12"/>
                    </a:lnTo>
                    <a:lnTo>
                      <a:pt x="60" y="0"/>
                    </a:lnTo>
                    <a:lnTo>
                      <a:pt x="36" y="0"/>
                    </a:lnTo>
                    <a:lnTo>
                      <a:pt x="18" y="6"/>
                    </a:lnTo>
                    <a:lnTo>
                      <a:pt x="0"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30" name="Freeform 1224">
                <a:extLst>
                  <a:ext uri="{FF2B5EF4-FFF2-40B4-BE49-F238E27FC236}">
                    <a16:creationId xmlns:a16="http://schemas.microsoft.com/office/drawing/2014/main" id="{43859E9B-21DB-A974-FB44-4062A89954E9}"/>
                  </a:ext>
                </a:extLst>
              </p:cNvPr>
              <p:cNvSpPr>
                <a:spLocks/>
              </p:cNvSpPr>
              <p:nvPr/>
            </p:nvSpPr>
            <p:spPr bwMode="auto">
              <a:xfrm>
                <a:off x="1472" y="1494"/>
                <a:ext cx="90" cy="30"/>
              </a:xfrm>
              <a:custGeom>
                <a:avLst/>
                <a:gdLst>
                  <a:gd name="T0" fmla="*/ 0 w 90"/>
                  <a:gd name="T1" fmla="*/ 30 h 30"/>
                  <a:gd name="T2" fmla="*/ 18 w 90"/>
                  <a:gd name="T3" fmla="*/ 12 h 30"/>
                  <a:gd name="T4" fmla="*/ 42 w 90"/>
                  <a:gd name="T5" fmla="*/ 0 h 30"/>
                  <a:gd name="T6" fmla="*/ 66 w 90"/>
                  <a:gd name="T7" fmla="*/ 0 h 30"/>
                  <a:gd name="T8" fmla="*/ 90 w 90"/>
                  <a:gd name="T9" fmla="*/ 6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30">
                    <a:moveTo>
                      <a:pt x="0" y="30"/>
                    </a:moveTo>
                    <a:lnTo>
                      <a:pt x="18" y="12"/>
                    </a:lnTo>
                    <a:lnTo>
                      <a:pt x="42" y="0"/>
                    </a:lnTo>
                    <a:lnTo>
                      <a:pt x="66" y="0"/>
                    </a:lnTo>
                    <a:lnTo>
                      <a:pt x="90"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31" name="Freeform 1225">
                <a:extLst>
                  <a:ext uri="{FF2B5EF4-FFF2-40B4-BE49-F238E27FC236}">
                    <a16:creationId xmlns:a16="http://schemas.microsoft.com/office/drawing/2014/main" id="{46554149-B897-1381-2E3D-DE950CFFFEA1}"/>
                  </a:ext>
                </a:extLst>
              </p:cNvPr>
              <p:cNvSpPr>
                <a:spLocks/>
              </p:cNvSpPr>
              <p:nvPr/>
            </p:nvSpPr>
            <p:spPr bwMode="auto">
              <a:xfrm>
                <a:off x="1114" y="1578"/>
                <a:ext cx="514" cy="192"/>
              </a:xfrm>
              <a:custGeom>
                <a:avLst/>
                <a:gdLst>
                  <a:gd name="T0" fmla="*/ 514 w 514"/>
                  <a:gd name="T1" fmla="*/ 30 h 192"/>
                  <a:gd name="T2" fmla="*/ 490 w 514"/>
                  <a:gd name="T3" fmla="*/ 24 h 192"/>
                  <a:gd name="T4" fmla="*/ 448 w 514"/>
                  <a:gd name="T5" fmla="*/ 12 h 192"/>
                  <a:gd name="T6" fmla="*/ 388 w 514"/>
                  <a:gd name="T7" fmla="*/ 6 h 192"/>
                  <a:gd name="T8" fmla="*/ 323 w 514"/>
                  <a:gd name="T9" fmla="*/ 0 h 192"/>
                  <a:gd name="T10" fmla="*/ 245 w 514"/>
                  <a:gd name="T11" fmla="*/ 0 h 192"/>
                  <a:gd name="T12" fmla="*/ 167 w 514"/>
                  <a:gd name="T13" fmla="*/ 6 h 192"/>
                  <a:gd name="T14" fmla="*/ 95 w 514"/>
                  <a:gd name="T15" fmla="*/ 24 h 192"/>
                  <a:gd name="T16" fmla="*/ 24 w 514"/>
                  <a:gd name="T17" fmla="*/ 48 h 192"/>
                  <a:gd name="T18" fmla="*/ 6 w 514"/>
                  <a:gd name="T19" fmla="*/ 72 h 192"/>
                  <a:gd name="T20" fmla="*/ 0 w 514"/>
                  <a:gd name="T21" fmla="*/ 114 h 192"/>
                  <a:gd name="T22" fmla="*/ 12 w 514"/>
                  <a:gd name="T23" fmla="*/ 150 h 192"/>
                  <a:gd name="T24" fmla="*/ 36 w 514"/>
                  <a:gd name="T25" fmla="*/ 174 h 192"/>
                  <a:gd name="T26" fmla="*/ 54 w 514"/>
                  <a:gd name="T27" fmla="*/ 180 h 192"/>
                  <a:gd name="T28" fmla="*/ 78 w 514"/>
                  <a:gd name="T29" fmla="*/ 186 h 192"/>
                  <a:gd name="T30" fmla="*/ 137 w 514"/>
                  <a:gd name="T31" fmla="*/ 192 h 192"/>
                  <a:gd name="T32" fmla="*/ 191 w 514"/>
                  <a:gd name="T33" fmla="*/ 192 h 192"/>
                  <a:gd name="T34" fmla="*/ 215 w 514"/>
                  <a:gd name="T35" fmla="*/ 192 h 192"/>
                  <a:gd name="T36" fmla="*/ 233 w 514"/>
                  <a:gd name="T37" fmla="*/ 186 h 192"/>
                  <a:gd name="T38" fmla="*/ 251 w 514"/>
                  <a:gd name="T39" fmla="*/ 174 h 192"/>
                  <a:gd name="T40" fmla="*/ 263 w 514"/>
                  <a:gd name="T41" fmla="*/ 150 h 192"/>
                  <a:gd name="T42" fmla="*/ 287 w 514"/>
                  <a:gd name="T43" fmla="*/ 90 h 192"/>
                  <a:gd name="T44" fmla="*/ 299 w 514"/>
                  <a:gd name="T45" fmla="*/ 66 h 192"/>
                  <a:gd name="T46" fmla="*/ 305 w 514"/>
                  <a:gd name="T47" fmla="*/ 42 h 192"/>
                  <a:gd name="T48" fmla="*/ 311 w 514"/>
                  <a:gd name="T49" fmla="*/ 24 h 192"/>
                  <a:gd name="T50" fmla="*/ 311 w 514"/>
                  <a:gd name="T51" fmla="*/ 18 h 192"/>
                  <a:gd name="T52" fmla="*/ 311 w 514"/>
                  <a:gd name="T53" fmla="*/ 24 h 192"/>
                  <a:gd name="T54" fmla="*/ 317 w 514"/>
                  <a:gd name="T55" fmla="*/ 36 h 192"/>
                  <a:gd name="T56" fmla="*/ 329 w 514"/>
                  <a:gd name="T57" fmla="*/ 72 h 192"/>
                  <a:gd name="T58" fmla="*/ 346 w 514"/>
                  <a:gd name="T59" fmla="*/ 114 h 192"/>
                  <a:gd name="T60" fmla="*/ 352 w 514"/>
                  <a:gd name="T61" fmla="*/ 132 h 192"/>
                  <a:gd name="T62" fmla="*/ 364 w 514"/>
                  <a:gd name="T63" fmla="*/ 144 h 192"/>
                  <a:gd name="T64" fmla="*/ 388 w 514"/>
                  <a:gd name="T65" fmla="*/ 162 h 192"/>
                  <a:gd name="T66" fmla="*/ 424 w 514"/>
                  <a:gd name="T67" fmla="*/ 174 h 192"/>
                  <a:gd name="T68" fmla="*/ 466 w 514"/>
                  <a:gd name="T69" fmla="*/ 174 h 192"/>
                  <a:gd name="T70" fmla="*/ 484 w 514"/>
                  <a:gd name="T71" fmla="*/ 162 h 192"/>
                  <a:gd name="T72" fmla="*/ 496 w 514"/>
                  <a:gd name="T73" fmla="*/ 144 h 192"/>
                  <a:gd name="T74" fmla="*/ 514 w 514"/>
                  <a:gd name="T75" fmla="*/ 102 h 192"/>
                  <a:gd name="T76" fmla="*/ 514 w 514"/>
                  <a:gd name="T77" fmla="*/ 66 h 192"/>
                  <a:gd name="T78" fmla="*/ 514 w 514"/>
                  <a:gd name="T79" fmla="*/ 42 h 192"/>
                  <a:gd name="T80" fmla="*/ 514 w 514"/>
                  <a:gd name="T81" fmla="*/ 30 h 192"/>
                  <a:gd name="T82" fmla="*/ 514 w 514"/>
                  <a:gd name="T83" fmla="*/ 30 h 1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14" h="192">
                    <a:moveTo>
                      <a:pt x="514" y="30"/>
                    </a:moveTo>
                    <a:lnTo>
                      <a:pt x="490" y="24"/>
                    </a:lnTo>
                    <a:lnTo>
                      <a:pt x="448" y="12"/>
                    </a:lnTo>
                    <a:lnTo>
                      <a:pt x="388" y="6"/>
                    </a:lnTo>
                    <a:lnTo>
                      <a:pt x="323" y="0"/>
                    </a:lnTo>
                    <a:lnTo>
                      <a:pt x="245" y="0"/>
                    </a:lnTo>
                    <a:lnTo>
                      <a:pt x="167" y="6"/>
                    </a:lnTo>
                    <a:lnTo>
                      <a:pt x="95" y="24"/>
                    </a:lnTo>
                    <a:lnTo>
                      <a:pt x="24" y="48"/>
                    </a:lnTo>
                    <a:lnTo>
                      <a:pt x="6" y="72"/>
                    </a:lnTo>
                    <a:lnTo>
                      <a:pt x="0" y="114"/>
                    </a:lnTo>
                    <a:lnTo>
                      <a:pt x="12" y="150"/>
                    </a:lnTo>
                    <a:lnTo>
                      <a:pt x="36" y="174"/>
                    </a:lnTo>
                    <a:lnTo>
                      <a:pt x="54" y="180"/>
                    </a:lnTo>
                    <a:lnTo>
                      <a:pt x="78" y="186"/>
                    </a:lnTo>
                    <a:lnTo>
                      <a:pt x="137" y="192"/>
                    </a:lnTo>
                    <a:lnTo>
                      <a:pt x="191" y="192"/>
                    </a:lnTo>
                    <a:lnTo>
                      <a:pt x="215" y="192"/>
                    </a:lnTo>
                    <a:lnTo>
                      <a:pt x="233" y="186"/>
                    </a:lnTo>
                    <a:lnTo>
                      <a:pt x="251" y="174"/>
                    </a:lnTo>
                    <a:lnTo>
                      <a:pt x="263" y="150"/>
                    </a:lnTo>
                    <a:lnTo>
                      <a:pt x="287" y="90"/>
                    </a:lnTo>
                    <a:lnTo>
                      <a:pt x="299" y="66"/>
                    </a:lnTo>
                    <a:lnTo>
                      <a:pt x="305" y="42"/>
                    </a:lnTo>
                    <a:lnTo>
                      <a:pt x="311" y="24"/>
                    </a:lnTo>
                    <a:lnTo>
                      <a:pt x="311" y="18"/>
                    </a:lnTo>
                    <a:lnTo>
                      <a:pt x="311" y="24"/>
                    </a:lnTo>
                    <a:lnTo>
                      <a:pt x="317" y="36"/>
                    </a:lnTo>
                    <a:lnTo>
                      <a:pt x="329" y="72"/>
                    </a:lnTo>
                    <a:lnTo>
                      <a:pt x="346" y="114"/>
                    </a:lnTo>
                    <a:lnTo>
                      <a:pt x="352" y="132"/>
                    </a:lnTo>
                    <a:lnTo>
                      <a:pt x="364" y="144"/>
                    </a:lnTo>
                    <a:lnTo>
                      <a:pt x="388" y="162"/>
                    </a:lnTo>
                    <a:lnTo>
                      <a:pt x="424" y="174"/>
                    </a:lnTo>
                    <a:lnTo>
                      <a:pt x="466" y="174"/>
                    </a:lnTo>
                    <a:lnTo>
                      <a:pt x="484" y="162"/>
                    </a:lnTo>
                    <a:lnTo>
                      <a:pt x="496" y="144"/>
                    </a:lnTo>
                    <a:lnTo>
                      <a:pt x="514" y="102"/>
                    </a:lnTo>
                    <a:lnTo>
                      <a:pt x="514" y="66"/>
                    </a:lnTo>
                    <a:lnTo>
                      <a:pt x="514" y="42"/>
                    </a:lnTo>
                    <a:lnTo>
                      <a:pt x="514"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53432" name="Freeform 1226">
                <a:extLst>
                  <a:ext uri="{FF2B5EF4-FFF2-40B4-BE49-F238E27FC236}">
                    <a16:creationId xmlns:a16="http://schemas.microsoft.com/office/drawing/2014/main" id="{0EDF2A6D-47B9-6835-1397-481EF87EE999}"/>
                  </a:ext>
                </a:extLst>
              </p:cNvPr>
              <p:cNvSpPr>
                <a:spLocks/>
              </p:cNvSpPr>
              <p:nvPr/>
            </p:nvSpPr>
            <p:spPr bwMode="auto">
              <a:xfrm>
                <a:off x="1275" y="1650"/>
                <a:ext cx="102" cy="18"/>
              </a:xfrm>
              <a:custGeom>
                <a:avLst/>
                <a:gdLst>
                  <a:gd name="T0" fmla="*/ 102 w 102"/>
                  <a:gd name="T1" fmla="*/ 6 h 18"/>
                  <a:gd name="T2" fmla="*/ 78 w 102"/>
                  <a:gd name="T3" fmla="*/ 0 h 18"/>
                  <a:gd name="T4" fmla="*/ 54 w 102"/>
                  <a:gd name="T5" fmla="*/ 0 h 18"/>
                  <a:gd name="T6" fmla="*/ 24 w 102"/>
                  <a:gd name="T7" fmla="*/ 6 h 18"/>
                  <a:gd name="T8" fmla="*/ 0 w 10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8">
                    <a:moveTo>
                      <a:pt x="102" y="6"/>
                    </a:moveTo>
                    <a:lnTo>
                      <a:pt x="78" y="0"/>
                    </a:lnTo>
                    <a:lnTo>
                      <a:pt x="54" y="0"/>
                    </a:lnTo>
                    <a:lnTo>
                      <a:pt x="24" y="6"/>
                    </a:lnTo>
                    <a:lnTo>
                      <a:pt x="0"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33" name="Line 1227">
                <a:extLst>
                  <a:ext uri="{FF2B5EF4-FFF2-40B4-BE49-F238E27FC236}">
                    <a16:creationId xmlns:a16="http://schemas.microsoft.com/office/drawing/2014/main" id="{A9934B1A-F482-058B-9CC0-EEC5C01D8593}"/>
                  </a:ext>
                </a:extLst>
              </p:cNvPr>
              <p:cNvSpPr>
                <a:spLocks noChangeShapeType="1"/>
              </p:cNvSpPr>
              <p:nvPr/>
            </p:nvSpPr>
            <p:spPr bwMode="auto">
              <a:xfrm>
                <a:off x="1580" y="166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34" name="Line 1228">
                <a:extLst>
                  <a:ext uri="{FF2B5EF4-FFF2-40B4-BE49-F238E27FC236}">
                    <a16:creationId xmlns:a16="http://schemas.microsoft.com/office/drawing/2014/main" id="{41082696-CE4C-FFEA-DD5D-2488F4A9846C}"/>
                  </a:ext>
                </a:extLst>
              </p:cNvPr>
              <p:cNvSpPr>
                <a:spLocks noChangeShapeType="1"/>
              </p:cNvSpPr>
              <p:nvPr/>
            </p:nvSpPr>
            <p:spPr bwMode="auto">
              <a:xfrm>
                <a:off x="1508" y="1620"/>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435" name="Freeform 1229">
                <a:extLst>
                  <a:ext uri="{FF2B5EF4-FFF2-40B4-BE49-F238E27FC236}">
                    <a16:creationId xmlns:a16="http://schemas.microsoft.com/office/drawing/2014/main" id="{A87DB6EF-0934-9D56-7A85-FF2CBDC49BA4}"/>
                  </a:ext>
                </a:extLst>
              </p:cNvPr>
              <p:cNvSpPr>
                <a:spLocks/>
              </p:cNvSpPr>
              <p:nvPr/>
            </p:nvSpPr>
            <p:spPr bwMode="auto">
              <a:xfrm>
                <a:off x="1496" y="1644"/>
                <a:ext cx="84" cy="24"/>
              </a:xfrm>
              <a:custGeom>
                <a:avLst/>
                <a:gdLst>
                  <a:gd name="T0" fmla="*/ 0 w 84"/>
                  <a:gd name="T1" fmla="*/ 0 h 24"/>
                  <a:gd name="T2" fmla="*/ 12 w 84"/>
                  <a:gd name="T3" fmla="*/ 6 h 24"/>
                  <a:gd name="T4" fmla="*/ 36 w 84"/>
                  <a:gd name="T5" fmla="*/ 6 h 24"/>
                  <a:gd name="T6" fmla="*/ 60 w 84"/>
                  <a:gd name="T7" fmla="*/ 12 h 24"/>
                  <a:gd name="T8" fmla="*/ 84 w 84"/>
                  <a:gd name="T9" fmla="*/ 24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24">
                    <a:moveTo>
                      <a:pt x="0" y="0"/>
                    </a:moveTo>
                    <a:lnTo>
                      <a:pt x="12" y="6"/>
                    </a:lnTo>
                    <a:lnTo>
                      <a:pt x="36" y="6"/>
                    </a:lnTo>
                    <a:lnTo>
                      <a:pt x="60" y="12"/>
                    </a:lnTo>
                    <a:lnTo>
                      <a:pt x="84"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36" name="Freeform 1230">
                <a:extLst>
                  <a:ext uri="{FF2B5EF4-FFF2-40B4-BE49-F238E27FC236}">
                    <a16:creationId xmlns:a16="http://schemas.microsoft.com/office/drawing/2014/main" id="{C6A02348-F181-58AB-32E0-52486D38902E}"/>
                  </a:ext>
                </a:extLst>
              </p:cNvPr>
              <p:cNvSpPr>
                <a:spLocks/>
              </p:cNvSpPr>
              <p:nvPr/>
            </p:nvSpPr>
            <p:spPr bwMode="auto">
              <a:xfrm>
                <a:off x="1419" y="1650"/>
                <a:ext cx="71" cy="168"/>
              </a:xfrm>
              <a:custGeom>
                <a:avLst/>
                <a:gdLst>
                  <a:gd name="T0" fmla="*/ 18 w 71"/>
                  <a:gd name="T1" fmla="*/ 0 h 168"/>
                  <a:gd name="T2" fmla="*/ 71 w 71"/>
                  <a:gd name="T3" fmla="*/ 168 h 168"/>
                  <a:gd name="T4" fmla="*/ 0 w 71"/>
                  <a:gd name="T5" fmla="*/ 168 h 168"/>
                  <a:gd name="T6" fmla="*/ 0 60000 65536"/>
                  <a:gd name="T7" fmla="*/ 0 60000 65536"/>
                  <a:gd name="T8" fmla="*/ 0 60000 65536"/>
                </a:gdLst>
                <a:ahLst/>
                <a:cxnLst>
                  <a:cxn ang="T6">
                    <a:pos x="T0" y="T1"/>
                  </a:cxn>
                  <a:cxn ang="T7">
                    <a:pos x="T2" y="T3"/>
                  </a:cxn>
                  <a:cxn ang="T8">
                    <a:pos x="T4" y="T5"/>
                  </a:cxn>
                </a:cxnLst>
                <a:rect l="0" t="0" r="r" b="b"/>
                <a:pathLst>
                  <a:path w="71" h="168">
                    <a:moveTo>
                      <a:pt x="18" y="0"/>
                    </a:moveTo>
                    <a:lnTo>
                      <a:pt x="71" y="168"/>
                    </a:lnTo>
                    <a:lnTo>
                      <a:pt x="0" y="16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37" name="Freeform 1231">
                <a:extLst>
                  <a:ext uri="{FF2B5EF4-FFF2-40B4-BE49-F238E27FC236}">
                    <a16:creationId xmlns:a16="http://schemas.microsoft.com/office/drawing/2014/main" id="{C34F5FEE-B58F-AD07-7445-AD445360BF06}"/>
                  </a:ext>
                </a:extLst>
              </p:cNvPr>
              <p:cNvSpPr>
                <a:spLocks/>
              </p:cNvSpPr>
              <p:nvPr/>
            </p:nvSpPr>
            <p:spPr bwMode="auto">
              <a:xfrm>
                <a:off x="1377" y="2717"/>
                <a:ext cx="36" cy="162"/>
              </a:xfrm>
              <a:custGeom>
                <a:avLst/>
                <a:gdLst>
                  <a:gd name="T0" fmla="*/ 36 w 36"/>
                  <a:gd name="T1" fmla="*/ 0 h 162"/>
                  <a:gd name="T2" fmla="*/ 36 w 36"/>
                  <a:gd name="T3" fmla="*/ 6 h 162"/>
                  <a:gd name="T4" fmla="*/ 36 w 36"/>
                  <a:gd name="T5" fmla="*/ 24 h 162"/>
                  <a:gd name="T6" fmla="*/ 30 w 36"/>
                  <a:gd name="T7" fmla="*/ 48 h 162"/>
                  <a:gd name="T8" fmla="*/ 24 w 36"/>
                  <a:gd name="T9" fmla="*/ 78 h 162"/>
                  <a:gd name="T10" fmla="*/ 12 w 36"/>
                  <a:gd name="T11" fmla="*/ 132 h 162"/>
                  <a:gd name="T12" fmla="*/ 0 w 36"/>
                  <a:gd name="T13" fmla="*/ 150 h 162"/>
                  <a:gd name="T14" fmla="*/ 0 w 36"/>
                  <a:gd name="T15" fmla="*/ 162 h 162"/>
                  <a:gd name="T16" fmla="*/ 36 w 36"/>
                  <a:gd name="T17" fmla="*/ 0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162">
                    <a:moveTo>
                      <a:pt x="36" y="0"/>
                    </a:moveTo>
                    <a:lnTo>
                      <a:pt x="36" y="6"/>
                    </a:lnTo>
                    <a:lnTo>
                      <a:pt x="36" y="24"/>
                    </a:lnTo>
                    <a:lnTo>
                      <a:pt x="30" y="48"/>
                    </a:lnTo>
                    <a:lnTo>
                      <a:pt x="24" y="78"/>
                    </a:lnTo>
                    <a:lnTo>
                      <a:pt x="12" y="132"/>
                    </a:lnTo>
                    <a:lnTo>
                      <a:pt x="0" y="150"/>
                    </a:lnTo>
                    <a:lnTo>
                      <a:pt x="0" y="162"/>
                    </a:lnTo>
                    <a:lnTo>
                      <a:pt x="36" y="0"/>
                    </a:lnTo>
                    <a:close/>
                  </a:path>
                </a:pathLst>
              </a:custGeom>
              <a:solidFill>
                <a:srgbClr val="FAD28D"/>
              </a:solidFill>
              <a:ln w="9525">
                <a:solidFill>
                  <a:srgbClr val="000000"/>
                </a:solidFill>
                <a:round/>
                <a:headEnd/>
                <a:tailEnd/>
              </a:ln>
            </p:spPr>
            <p:txBody>
              <a:bodyPr/>
              <a:lstStyle/>
              <a:p>
                <a:endParaRPr lang="ja-JP" altLang="en-US"/>
              </a:p>
            </p:txBody>
          </p:sp>
          <p:sp>
            <p:nvSpPr>
              <p:cNvPr id="53438" name="Freeform 1232">
                <a:extLst>
                  <a:ext uri="{FF2B5EF4-FFF2-40B4-BE49-F238E27FC236}">
                    <a16:creationId xmlns:a16="http://schemas.microsoft.com/office/drawing/2014/main" id="{6D5F7D44-EC2E-8E3F-B0EC-797D88B6F98F}"/>
                  </a:ext>
                </a:extLst>
              </p:cNvPr>
              <p:cNvSpPr>
                <a:spLocks/>
              </p:cNvSpPr>
              <p:nvPr/>
            </p:nvSpPr>
            <p:spPr bwMode="auto">
              <a:xfrm>
                <a:off x="1377" y="2717"/>
                <a:ext cx="36" cy="162"/>
              </a:xfrm>
              <a:custGeom>
                <a:avLst/>
                <a:gdLst>
                  <a:gd name="T0" fmla="*/ 36 w 36"/>
                  <a:gd name="T1" fmla="*/ 0 h 162"/>
                  <a:gd name="T2" fmla="*/ 36 w 36"/>
                  <a:gd name="T3" fmla="*/ 6 h 162"/>
                  <a:gd name="T4" fmla="*/ 36 w 36"/>
                  <a:gd name="T5" fmla="*/ 24 h 162"/>
                  <a:gd name="T6" fmla="*/ 30 w 36"/>
                  <a:gd name="T7" fmla="*/ 48 h 162"/>
                  <a:gd name="T8" fmla="*/ 24 w 36"/>
                  <a:gd name="T9" fmla="*/ 78 h 162"/>
                  <a:gd name="T10" fmla="*/ 12 w 36"/>
                  <a:gd name="T11" fmla="*/ 132 h 162"/>
                  <a:gd name="T12" fmla="*/ 0 w 36"/>
                  <a:gd name="T13" fmla="*/ 150 h 162"/>
                  <a:gd name="T14" fmla="*/ 0 w 36"/>
                  <a:gd name="T15" fmla="*/ 162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6" h="162">
                    <a:moveTo>
                      <a:pt x="36" y="0"/>
                    </a:moveTo>
                    <a:lnTo>
                      <a:pt x="36" y="6"/>
                    </a:lnTo>
                    <a:lnTo>
                      <a:pt x="36" y="24"/>
                    </a:lnTo>
                    <a:lnTo>
                      <a:pt x="30" y="48"/>
                    </a:lnTo>
                    <a:lnTo>
                      <a:pt x="24" y="78"/>
                    </a:lnTo>
                    <a:lnTo>
                      <a:pt x="12" y="132"/>
                    </a:lnTo>
                    <a:lnTo>
                      <a:pt x="0" y="150"/>
                    </a:lnTo>
                    <a:lnTo>
                      <a:pt x="0" y="16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39" name="Freeform 1233">
                <a:extLst>
                  <a:ext uri="{FF2B5EF4-FFF2-40B4-BE49-F238E27FC236}">
                    <a16:creationId xmlns:a16="http://schemas.microsoft.com/office/drawing/2014/main" id="{2F6486DD-B39B-F467-BD74-B07769808763}"/>
                  </a:ext>
                </a:extLst>
              </p:cNvPr>
              <p:cNvSpPr>
                <a:spLocks/>
              </p:cNvSpPr>
              <p:nvPr/>
            </p:nvSpPr>
            <p:spPr bwMode="auto">
              <a:xfrm>
                <a:off x="976" y="2543"/>
                <a:ext cx="132" cy="48"/>
              </a:xfrm>
              <a:custGeom>
                <a:avLst/>
                <a:gdLst>
                  <a:gd name="T0" fmla="*/ 132 w 132"/>
                  <a:gd name="T1" fmla="*/ 0 h 48"/>
                  <a:gd name="T2" fmla="*/ 0 w 132"/>
                  <a:gd name="T3" fmla="*/ 6 h 48"/>
                  <a:gd name="T4" fmla="*/ 0 w 132"/>
                  <a:gd name="T5" fmla="*/ 48 h 48"/>
                  <a:gd name="T6" fmla="*/ 126 w 132"/>
                  <a:gd name="T7" fmla="*/ 48 h 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2" h="48">
                    <a:moveTo>
                      <a:pt x="132" y="0"/>
                    </a:moveTo>
                    <a:lnTo>
                      <a:pt x="0" y="6"/>
                    </a:lnTo>
                    <a:lnTo>
                      <a:pt x="0" y="48"/>
                    </a:lnTo>
                    <a:lnTo>
                      <a:pt x="12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40" name="Freeform 1234">
                <a:extLst>
                  <a:ext uri="{FF2B5EF4-FFF2-40B4-BE49-F238E27FC236}">
                    <a16:creationId xmlns:a16="http://schemas.microsoft.com/office/drawing/2014/main" id="{116F7BE2-2485-98BF-FEC1-CC4C2AABA6FA}"/>
                  </a:ext>
                </a:extLst>
              </p:cNvPr>
              <p:cNvSpPr>
                <a:spLocks/>
              </p:cNvSpPr>
              <p:nvPr/>
            </p:nvSpPr>
            <p:spPr bwMode="auto">
              <a:xfrm>
                <a:off x="1042" y="1992"/>
                <a:ext cx="490" cy="275"/>
              </a:xfrm>
              <a:custGeom>
                <a:avLst/>
                <a:gdLst>
                  <a:gd name="T0" fmla="*/ 0 w 490"/>
                  <a:gd name="T1" fmla="*/ 0 h 275"/>
                  <a:gd name="T2" fmla="*/ 30 w 490"/>
                  <a:gd name="T3" fmla="*/ 150 h 275"/>
                  <a:gd name="T4" fmla="*/ 126 w 490"/>
                  <a:gd name="T5" fmla="*/ 132 h 275"/>
                  <a:gd name="T6" fmla="*/ 132 w 490"/>
                  <a:gd name="T7" fmla="*/ 173 h 275"/>
                  <a:gd name="T8" fmla="*/ 359 w 490"/>
                  <a:gd name="T9" fmla="*/ 275 h 275"/>
                  <a:gd name="T10" fmla="*/ 490 w 490"/>
                  <a:gd name="T11" fmla="*/ 245 h 2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0" h="275">
                    <a:moveTo>
                      <a:pt x="0" y="0"/>
                    </a:moveTo>
                    <a:lnTo>
                      <a:pt x="30" y="150"/>
                    </a:lnTo>
                    <a:lnTo>
                      <a:pt x="126" y="132"/>
                    </a:lnTo>
                    <a:lnTo>
                      <a:pt x="132" y="173"/>
                    </a:lnTo>
                    <a:lnTo>
                      <a:pt x="359" y="275"/>
                    </a:lnTo>
                    <a:lnTo>
                      <a:pt x="490" y="24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41" name="Freeform 1235">
                <a:extLst>
                  <a:ext uri="{FF2B5EF4-FFF2-40B4-BE49-F238E27FC236}">
                    <a16:creationId xmlns:a16="http://schemas.microsoft.com/office/drawing/2014/main" id="{A4B4F367-A250-41CE-00A7-68B58FBB9C4D}"/>
                  </a:ext>
                </a:extLst>
              </p:cNvPr>
              <p:cNvSpPr>
                <a:spLocks/>
              </p:cNvSpPr>
              <p:nvPr/>
            </p:nvSpPr>
            <p:spPr bwMode="auto">
              <a:xfrm>
                <a:off x="666" y="2225"/>
                <a:ext cx="340" cy="354"/>
              </a:xfrm>
              <a:custGeom>
                <a:avLst/>
                <a:gdLst>
                  <a:gd name="T0" fmla="*/ 0 w 340"/>
                  <a:gd name="T1" fmla="*/ 78 h 354"/>
                  <a:gd name="T2" fmla="*/ 18 w 340"/>
                  <a:gd name="T3" fmla="*/ 60 h 354"/>
                  <a:gd name="T4" fmla="*/ 54 w 340"/>
                  <a:gd name="T5" fmla="*/ 36 h 354"/>
                  <a:gd name="T6" fmla="*/ 89 w 340"/>
                  <a:gd name="T7" fmla="*/ 12 h 354"/>
                  <a:gd name="T8" fmla="*/ 125 w 340"/>
                  <a:gd name="T9" fmla="*/ 0 h 354"/>
                  <a:gd name="T10" fmla="*/ 125 w 340"/>
                  <a:gd name="T11" fmla="*/ 6 h 354"/>
                  <a:gd name="T12" fmla="*/ 137 w 340"/>
                  <a:gd name="T13" fmla="*/ 18 h 354"/>
                  <a:gd name="T14" fmla="*/ 149 w 340"/>
                  <a:gd name="T15" fmla="*/ 42 h 354"/>
                  <a:gd name="T16" fmla="*/ 173 w 340"/>
                  <a:gd name="T17" fmla="*/ 66 h 354"/>
                  <a:gd name="T18" fmla="*/ 203 w 340"/>
                  <a:gd name="T19" fmla="*/ 84 h 354"/>
                  <a:gd name="T20" fmla="*/ 239 w 340"/>
                  <a:gd name="T21" fmla="*/ 102 h 354"/>
                  <a:gd name="T22" fmla="*/ 287 w 340"/>
                  <a:gd name="T23" fmla="*/ 114 h 354"/>
                  <a:gd name="T24" fmla="*/ 340 w 340"/>
                  <a:gd name="T25" fmla="*/ 114 h 354"/>
                  <a:gd name="T26" fmla="*/ 340 w 340"/>
                  <a:gd name="T27" fmla="*/ 120 h 354"/>
                  <a:gd name="T28" fmla="*/ 340 w 340"/>
                  <a:gd name="T29" fmla="*/ 150 h 354"/>
                  <a:gd name="T30" fmla="*/ 334 w 340"/>
                  <a:gd name="T31" fmla="*/ 186 h 354"/>
                  <a:gd name="T32" fmla="*/ 328 w 340"/>
                  <a:gd name="T33" fmla="*/ 228 h 354"/>
                  <a:gd name="T34" fmla="*/ 310 w 340"/>
                  <a:gd name="T35" fmla="*/ 270 h 354"/>
                  <a:gd name="T36" fmla="*/ 287 w 340"/>
                  <a:gd name="T37" fmla="*/ 306 h 354"/>
                  <a:gd name="T38" fmla="*/ 251 w 340"/>
                  <a:gd name="T39" fmla="*/ 336 h 354"/>
                  <a:gd name="T40" fmla="*/ 203 w 340"/>
                  <a:gd name="T41" fmla="*/ 354 h 35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40" h="354">
                    <a:moveTo>
                      <a:pt x="0" y="78"/>
                    </a:moveTo>
                    <a:lnTo>
                      <a:pt x="18" y="60"/>
                    </a:lnTo>
                    <a:lnTo>
                      <a:pt x="54" y="36"/>
                    </a:lnTo>
                    <a:lnTo>
                      <a:pt x="89" y="12"/>
                    </a:lnTo>
                    <a:lnTo>
                      <a:pt x="125" y="0"/>
                    </a:lnTo>
                    <a:lnTo>
                      <a:pt x="125" y="6"/>
                    </a:lnTo>
                    <a:lnTo>
                      <a:pt x="137" y="18"/>
                    </a:lnTo>
                    <a:lnTo>
                      <a:pt x="149" y="42"/>
                    </a:lnTo>
                    <a:lnTo>
                      <a:pt x="173" y="66"/>
                    </a:lnTo>
                    <a:lnTo>
                      <a:pt x="203" y="84"/>
                    </a:lnTo>
                    <a:lnTo>
                      <a:pt x="239" y="102"/>
                    </a:lnTo>
                    <a:lnTo>
                      <a:pt x="287" y="114"/>
                    </a:lnTo>
                    <a:lnTo>
                      <a:pt x="340" y="114"/>
                    </a:lnTo>
                    <a:lnTo>
                      <a:pt x="340" y="120"/>
                    </a:lnTo>
                    <a:lnTo>
                      <a:pt x="340" y="150"/>
                    </a:lnTo>
                    <a:lnTo>
                      <a:pt x="334" y="186"/>
                    </a:lnTo>
                    <a:lnTo>
                      <a:pt x="328" y="228"/>
                    </a:lnTo>
                    <a:lnTo>
                      <a:pt x="310" y="270"/>
                    </a:lnTo>
                    <a:lnTo>
                      <a:pt x="287" y="306"/>
                    </a:lnTo>
                    <a:lnTo>
                      <a:pt x="251" y="336"/>
                    </a:lnTo>
                    <a:lnTo>
                      <a:pt x="203" y="3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42" name="Freeform 1236">
                <a:extLst>
                  <a:ext uri="{FF2B5EF4-FFF2-40B4-BE49-F238E27FC236}">
                    <a16:creationId xmlns:a16="http://schemas.microsoft.com/office/drawing/2014/main" id="{3748B4DF-6AAF-FCD7-7E28-4682AED7E1A0}"/>
                  </a:ext>
                </a:extLst>
              </p:cNvPr>
              <p:cNvSpPr>
                <a:spLocks/>
              </p:cNvSpPr>
              <p:nvPr/>
            </p:nvSpPr>
            <p:spPr bwMode="auto">
              <a:xfrm>
                <a:off x="1401" y="2267"/>
                <a:ext cx="53" cy="426"/>
              </a:xfrm>
              <a:custGeom>
                <a:avLst/>
                <a:gdLst>
                  <a:gd name="T0" fmla="*/ 0 w 53"/>
                  <a:gd name="T1" fmla="*/ 0 h 426"/>
                  <a:gd name="T2" fmla="*/ 18 w 53"/>
                  <a:gd name="T3" fmla="*/ 36 h 426"/>
                  <a:gd name="T4" fmla="*/ 36 w 53"/>
                  <a:gd name="T5" fmla="*/ 90 h 426"/>
                  <a:gd name="T6" fmla="*/ 42 w 53"/>
                  <a:gd name="T7" fmla="*/ 144 h 426"/>
                  <a:gd name="T8" fmla="*/ 47 w 53"/>
                  <a:gd name="T9" fmla="*/ 210 h 426"/>
                  <a:gd name="T10" fmla="*/ 53 w 53"/>
                  <a:gd name="T11" fmla="*/ 276 h 426"/>
                  <a:gd name="T12" fmla="*/ 53 w 53"/>
                  <a:gd name="T13" fmla="*/ 336 h 426"/>
                  <a:gd name="T14" fmla="*/ 42 w 53"/>
                  <a:gd name="T15" fmla="*/ 384 h 426"/>
                  <a:gd name="T16" fmla="*/ 30 w 53"/>
                  <a:gd name="T17" fmla="*/ 426 h 4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426">
                    <a:moveTo>
                      <a:pt x="0" y="0"/>
                    </a:moveTo>
                    <a:lnTo>
                      <a:pt x="18" y="36"/>
                    </a:lnTo>
                    <a:lnTo>
                      <a:pt x="36" y="90"/>
                    </a:lnTo>
                    <a:lnTo>
                      <a:pt x="42" y="144"/>
                    </a:lnTo>
                    <a:lnTo>
                      <a:pt x="47" y="210"/>
                    </a:lnTo>
                    <a:lnTo>
                      <a:pt x="53" y="276"/>
                    </a:lnTo>
                    <a:lnTo>
                      <a:pt x="53" y="336"/>
                    </a:lnTo>
                    <a:lnTo>
                      <a:pt x="42" y="384"/>
                    </a:lnTo>
                    <a:lnTo>
                      <a:pt x="30" y="42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43" name="Freeform 1237">
                <a:extLst>
                  <a:ext uri="{FF2B5EF4-FFF2-40B4-BE49-F238E27FC236}">
                    <a16:creationId xmlns:a16="http://schemas.microsoft.com/office/drawing/2014/main" id="{44265A06-25CA-5035-B694-2E6DDE4173C6}"/>
                  </a:ext>
                </a:extLst>
              </p:cNvPr>
              <p:cNvSpPr>
                <a:spLocks/>
              </p:cNvSpPr>
              <p:nvPr/>
            </p:nvSpPr>
            <p:spPr bwMode="auto">
              <a:xfrm>
                <a:off x="1472" y="2142"/>
                <a:ext cx="48" cy="53"/>
              </a:xfrm>
              <a:custGeom>
                <a:avLst/>
                <a:gdLst>
                  <a:gd name="T0" fmla="*/ 30 w 48"/>
                  <a:gd name="T1" fmla="*/ 0 h 53"/>
                  <a:gd name="T2" fmla="*/ 0 w 48"/>
                  <a:gd name="T3" fmla="*/ 29 h 53"/>
                  <a:gd name="T4" fmla="*/ 48 w 48"/>
                  <a:gd name="T5" fmla="*/ 53 h 53"/>
                  <a:gd name="T6" fmla="*/ 0 60000 65536"/>
                  <a:gd name="T7" fmla="*/ 0 60000 65536"/>
                  <a:gd name="T8" fmla="*/ 0 60000 65536"/>
                </a:gdLst>
                <a:ahLst/>
                <a:cxnLst>
                  <a:cxn ang="T6">
                    <a:pos x="T0" y="T1"/>
                  </a:cxn>
                  <a:cxn ang="T7">
                    <a:pos x="T2" y="T3"/>
                  </a:cxn>
                  <a:cxn ang="T8">
                    <a:pos x="T4" y="T5"/>
                  </a:cxn>
                </a:cxnLst>
                <a:rect l="0" t="0" r="r" b="b"/>
                <a:pathLst>
                  <a:path w="48" h="53">
                    <a:moveTo>
                      <a:pt x="30" y="0"/>
                    </a:moveTo>
                    <a:lnTo>
                      <a:pt x="0" y="29"/>
                    </a:lnTo>
                    <a:lnTo>
                      <a:pt x="48" y="53"/>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44" name="Freeform 1238">
                <a:extLst>
                  <a:ext uri="{FF2B5EF4-FFF2-40B4-BE49-F238E27FC236}">
                    <a16:creationId xmlns:a16="http://schemas.microsoft.com/office/drawing/2014/main" id="{E6FFA7C2-C504-8052-D059-53BDB26C9F69}"/>
                  </a:ext>
                </a:extLst>
              </p:cNvPr>
              <p:cNvSpPr>
                <a:spLocks/>
              </p:cNvSpPr>
              <p:nvPr/>
            </p:nvSpPr>
            <p:spPr bwMode="auto">
              <a:xfrm>
                <a:off x="791" y="2076"/>
                <a:ext cx="317" cy="263"/>
              </a:xfrm>
              <a:custGeom>
                <a:avLst/>
                <a:gdLst>
                  <a:gd name="T0" fmla="*/ 0 w 317"/>
                  <a:gd name="T1" fmla="*/ 149 h 263"/>
                  <a:gd name="T2" fmla="*/ 0 w 317"/>
                  <a:gd name="T3" fmla="*/ 113 h 263"/>
                  <a:gd name="T4" fmla="*/ 30 w 317"/>
                  <a:gd name="T5" fmla="*/ 72 h 263"/>
                  <a:gd name="T6" fmla="*/ 72 w 317"/>
                  <a:gd name="T7" fmla="*/ 30 h 263"/>
                  <a:gd name="T8" fmla="*/ 96 w 317"/>
                  <a:gd name="T9" fmla="*/ 12 h 263"/>
                  <a:gd name="T10" fmla="*/ 120 w 317"/>
                  <a:gd name="T11" fmla="*/ 0 h 263"/>
                  <a:gd name="T12" fmla="*/ 168 w 317"/>
                  <a:gd name="T13" fmla="*/ 0 h 263"/>
                  <a:gd name="T14" fmla="*/ 221 w 317"/>
                  <a:gd name="T15" fmla="*/ 18 h 263"/>
                  <a:gd name="T16" fmla="*/ 263 w 317"/>
                  <a:gd name="T17" fmla="*/ 36 h 263"/>
                  <a:gd name="T18" fmla="*/ 287 w 317"/>
                  <a:gd name="T19" fmla="*/ 54 h 263"/>
                  <a:gd name="T20" fmla="*/ 305 w 317"/>
                  <a:gd name="T21" fmla="*/ 84 h 263"/>
                  <a:gd name="T22" fmla="*/ 317 w 317"/>
                  <a:gd name="T23" fmla="*/ 101 h 263"/>
                  <a:gd name="T24" fmla="*/ 317 w 317"/>
                  <a:gd name="T25" fmla="*/ 125 h 263"/>
                  <a:gd name="T26" fmla="*/ 311 w 317"/>
                  <a:gd name="T27" fmla="*/ 155 h 263"/>
                  <a:gd name="T28" fmla="*/ 287 w 317"/>
                  <a:gd name="T29" fmla="*/ 191 h 263"/>
                  <a:gd name="T30" fmla="*/ 269 w 317"/>
                  <a:gd name="T31" fmla="*/ 203 h 263"/>
                  <a:gd name="T32" fmla="*/ 251 w 317"/>
                  <a:gd name="T33" fmla="*/ 209 h 263"/>
                  <a:gd name="T34" fmla="*/ 251 w 317"/>
                  <a:gd name="T35" fmla="*/ 215 h 263"/>
                  <a:gd name="T36" fmla="*/ 239 w 317"/>
                  <a:gd name="T37" fmla="*/ 233 h 263"/>
                  <a:gd name="T38" fmla="*/ 233 w 317"/>
                  <a:gd name="T39" fmla="*/ 251 h 263"/>
                  <a:gd name="T40" fmla="*/ 215 w 317"/>
                  <a:gd name="T41" fmla="*/ 263 h 263"/>
                  <a:gd name="T42" fmla="*/ 191 w 317"/>
                  <a:gd name="T43" fmla="*/ 263 h 263"/>
                  <a:gd name="T44" fmla="*/ 162 w 317"/>
                  <a:gd name="T45" fmla="*/ 263 h 263"/>
                  <a:gd name="T46" fmla="*/ 96 w 317"/>
                  <a:gd name="T47" fmla="*/ 245 h 263"/>
                  <a:gd name="T48" fmla="*/ 36 w 317"/>
                  <a:gd name="T49" fmla="*/ 203 h 263"/>
                  <a:gd name="T50" fmla="*/ 12 w 317"/>
                  <a:gd name="T51" fmla="*/ 179 h 263"/>
                  <a:gd name="T52" fmla="*/ 0 w 317"/>
                  <a:gd name="T53" fmla="*/ 149 h 263"/>
                  <a:gd name="T54" fmla="*/ 0 w 317"/>
                  <a:gd name="T55" fmla="*/ 149 h 2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7" h="263">
                    <a:moveTo>
                      <a:pt x="0" y="149"/>
                    </a:moveTo>
                    <a:lnTo>
                      <a:pt x="0" y="113"/>
                    </a:lnTo>
                    <a:lnTo>
                      <a:pt x="30" y="72"/>
                    </a:lnTo>
                    <a:lnTo>
                      <a:pt x="72" y="30"/>
                    </a:lnTo>
                    <a:lnTo>
                      <a:pt x="96" y="12"/>
                    </a:lnTo>
                    <a:lnTo>
                      <a:pt x="120" y="0"/>
                    </a:lnTo>
                    <a:lnTo>
                      <a:pt x="168" y="0"/>
                    </a:lnTo>
                    <a:lnTo>
                      <a:pt x="221" y="18"/>
                    </a:lnTo>
                    <a:lnTo>
                      <a:pt x="263" y="36"/>
                    </a:lnTo>
                    <a:lnTo>
                      <a:pt x="287" y="54"/>
                    </a:lnTo>
                    <a:lnTo>
                      <a:pt x="305" y="84"/>
                    </a:lnTo>
                    <a:lnTo>
                      <a:pt x="317" y="101"/>
                    </a:lnTo>
                    <a:lnTo>
                      <a:pt x="317" y="125"/>
                    </a:lnTo>
                    <a:lnTo>
                      <a:pt x="311" y="155"/>
                    </a:lnTo>
                    <a:lnTo>
                      <a:pt x="287" y="191"/>
                    </a:lnTo>
                    <a:lnTo>
                      <a:pt x="269" y="203"/>
                    </a:lnTo>
                    <a:lnTo>
                      <a:pt x="251" y="209"/>
                    </a:lnTo>
                    <a:lnTo>
                      <a:pt x="251" y="215"/>
                    </a:lnTo>
                    <a:lnTo>
                      <a:pt x="239" y="233"/>
                    </a:lnTo>
                    <a:lnTo>
                      <a:pt x="233" y="251"/>
                    </a:lnTo>
                    <a:lnTo>
                      <a:pt x="215" y="263"/>
                    </a:lnTo>
                    <a:lnTo>
                      <a:pt x="191" y="263"/>
                    </a:lnTo>
                    <a:lnTo>
                      <a:pt x="162" y="263"/>
                    </a:lnTo>
                    <a:lnTo>
                      <a:pt x="96" y="245"/>
                    </a:lnTo>
                    <a:lnTo>
                      <a:pt x="36" y="203"/>
                    </a:lnTo>
                    <a:lnTo>
                      <a:pt x="12" y="179"/>
                    </a:lnTo>
                    <a:lnTo>
                      <a:pt x="0" y="149"/>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445" name="Freeform 1239">
                <a:extLst>
                  <a:ext uri="{FF2B5EF4-FFF2-40B4-BE49-F238E27FC236}">
                    <a16:creationId xmlns:a16="http://schemas.microsoft.com/office/drawing/2014/main" id="{C66EC032-0DB6-62D0-7FE8-427A43EFE411}"/>
                  </a:ext>
                </a:extLst>
              </p:cNvPr>
              <p:cNvSpPr>
                <a:spLocks/>
              </p:cNvSpPr>
              <p:nvPr/>
            </p:nvSpPr>
            <p:spPr bwMode="auto">
              <a:xfrm>
                <a:off x="1030" y="2207"/>
                <a:ext cx="42" cy="66"/>
              </a:xfrm>
              <a:custGeom>
                <a:avLst/>
                <a:gdLst>
                  <a:gd name="T0" fmla="*/ 42 w 42"/>
                  <a:gd name="T1" fmla="*/ 18 h 66"/>
                  <a:gd name="T2" fmla="*/ 42 w 42"/>
                  <a:gd name="T3" fmla="*/ 12 h 66"/>
                  <a:gd name="T4" fmla="*/ 36 w 42"/>
                  <a:gd name="T5" fmla="*/ 6 h 66"/>
                  <a:gd name="T6" fmla="*/ 18 w 42"/>
                  <a:gd name="T7" fmla="*/ 0 h 66"/>
                  <a:gd name="T8" fmla="*/ 6 w 42"/>
                  <a:gd name="T9" fmla="*/ 6 h 66"/>
                  <a:gd name="T10" fmla="*/ 0 w 42"/>
                  <a:gd name="T11" fmla="*/ 12 h 66"/>
                  <a:gd name="T12" fmla="*/ 0 w 42"/>
                  <a:gd name="T13" fmla="*/ 36 h 66"/>
                  <a:gd name="T14" fmla="*/ 12 w 42"/>
                  <a:gd name="T15" fmla="*/ 66 h 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2" h="66">
                    <a:moveTo>
                      <a:pt x="42" y="18"/>
                    </a:moveTo>
                    <a:lnTo>
                      <a:pt x="42" y="12"/>
                    </a:lnTo>
                    <a:lnTo>
                      <a:pt x="36" y="6"/>
                    </a:lnTo>
                    <a:lnTo>
                      <a:pt x="18" y="0"/>
                    </a:lnTo>
                    <a:lnTo>
                      <a:pt x="6" y="6"/>
                    </a:lnTo>
                    <a:lnTo>
                      <a:pt x="0" y="12"/>
                    </a:lnTo>
                    <a:lnTo>
                      <a:pt x="0" y="36"/>
                    </a:lnTo>
                    <a:lnTo>
                      <a:pt x="12"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46" name="Freeform 1240">
                <a:extLst>
                  <a:ext uri="{FF2B5EF4-FFF2-40B4-BE49-F238E27FC236}">
                    <a16:creationId xmlns:a16="http://schemas.microsoft.com/office/drawing/2014/main" id="{B5343B5B-C307-4278-69B9-48783375D74F}"/>
                  </a:ext>
                </a:extLst>
              </p:cNvPr>
              <p:cNvSpPr>
                <a:spLocks/>
              </p:cNvSpPr>
              <p:nvPr/>
            </p:nvSpPr>
            <p:spPr bwMode="auto">
              <a:xfrm>
                <a:off x="1658" y="2130"/>
                <a:ext cx="18" cy="167"/>
              </a:xfrm>
              <a:custGeom>
                <a:avLst/>
                <a:gdLst>
                  <a:gd name="T0" fmla="*/ 6 w 18"/>
                  <a:gd name="T1" fmla="*/ 167 h 167"/>
                  <a:gd name="T2" fmla="*/ 0 w 18"/>
                  <a:gd name="T3" fmla="*/ 155 h 167"/>
                  <a:gd name="T4" fmla="*/ 0 w 18"/>
                  <a:gd name="T5" fmla="*/ 137 h 167"/>
                  <a:gd name="T6" fmla="*/ 0 w 18"/>
                  <a:gd name="T7" fmla="*/ 83 h 167"/>
                  <a:gd name="T8" fmla="*/ 6 w 18"/>
                  <a:gd name="T9" fmla="*/ 30 h 167"/>
                  <a:gd name="T10" fmla="*/ 12 w 18"/>
                  <a:gd name="T11" fmla="*/ 12 h 167"/>
                  <a:gd name="T12" fmla="*/ 18 w 18"/>
                  <a:gd name="T13" fmla="*/ 0 h 167"/>
                  <a:gd name="T14" fmla="*/ 6 w 18"/>
                  <a:gd name="T15" fmla="*/ 167 h 1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167">
                    <a:moveTo>
                      <a:pt x="6" y="167"/>
                    </a:moveTo>
                    <a:lnTo>
                      <a:pt x="0" y="155"/>
                    </a:lnTo>
                    <a:lnTo>
                      <a:pt x="0" y="137"/>
                    </a:lnTo>
                    <a:lnTo>
                      <a:pt x="0" y="83"/>
                    </a:lnTo>
                    <a:lnTo>
                      <a:pt x="6" y="30"/>
                    </a:lnTo>
                    <a:lnTo>
                      <a:pt x="12" y="12"/>
                    </a:lnTo>
                    <a:lnTo>
                      <a:pt x="18" y="0"/>
                    </a:lnTo>
                    <a:lnTo>
                      <a:pt x="6" y="167"/>
                    </a:lnTo>
                    <a:close/>
                  </a:path>
                </a:pathLst>
              </a:custGeom>
              <a:solidFill>
                <a:srgbClr val="CC9966"/>
              </a:solidFill>
              <a:ln w="9525">
                <a:solidFill>
                  <a:srgbClr val="000000"/>
                </a:solidFill>
                <a:round/>
                <a:headEnd/>
                <a:tailEnd/>
              </a:ln>
            </p:spPr>
            <p:txBody>
              <a:bodyPr/>
              <a:lstStyle/>
              <a:p>
                <a:endParaRPr lang="ja-JP" altLang="en-US"/>
              </a:p>
            </p:txBody>
          </p:sp>
          <p:sp>
            <p:nvSpPr>
              <p:cNvPr id="53447" name="Freeform 1241">
                <a:extLst>
                  <a:ext uri="{FF2B5EF4-FFF2-40B4-BE49-F238E27FC236}">
                    <a16:creationId xmlns:a16="http://schemas.microsoft.com/office/drawing/2014/main" id="{FFF71187-9CEF-03A9-2075-35306C25D60D}"/>
                  </a:ext>
                </a:extLst>
              </p:cNvPr>
              <p:cNvSpPr>
                <a:spLocks/>
              </p:cNvSpPr>
              <p:nvPr/>
            </p:nvSpPr>
            <p:spPr bwMode="auto">
              <a:xfrm>
                <a:off x="1658" y="2130"/>
                <a:ext cx="18" cy="167"/>
              </a:xfrm>
              <a:custGeom>
                <a:avLst/>
                <a:gdLst>
                  <a:gd name="T0" fmla="*/ 6 w 18"/>
                  <a:gd name="T1" fmla="*/ 167 h 167"/>
                  <a:gd name="T2" fmla="*/ 0 w 18"/>
                  <a:gd name="T3" fmla="*/ 155 h 167"/>
                  <a:gd name="T4" fmla="*/ 0 w 18"/>
                  <a:gd name="T5" fmla="*/ 137 h 167"/>
                  <a:gd name="T6" fmla="*/ 0 w 18"/>
                  <a:gd name="T7" fmla="*/ 83 h 167"/>
                  <a:gd name="T8" fmla="*/ 6 w 18"/>
                  <a:gd name="T9" fmla="*/ 30 h 167"/>
                  <a:gd name="T10" fmla="*/ 12 w 18"/>
                  <a:gd name="T11" fmla="*/ 12 h 167"/>
                  <a:gd name="T12" fmla="*/ 18 w 18"/>
                  <a:gd name="T13" fmla="*/ 0 h 16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167">
                    <a:moveTo>
                      <a:pt x="6" y="167"/>
                    </a:moveTo>
                    <a:lnTo>
                      <a:pt x="0" y="155"/>
                    </a:lnTo>
                    <a:lnTo>
                      <a:pt x="0" y="137"/>
                    </a:lnTo>
                    <a:lnTo>
                      <a:pt x="0" y="83"/>
                    </a:lnTo>
                    <a:lnTo>
                      <a:pt x="6" y="30"/>
                    </a:lnTo>
                    <a:lnTo>
                      <a:pt x="12" y="12"/>
                    </a:lnTo>
                    <a:lnTo>
                      <a:pt x="1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48" name="Freeform 1242">
                <a:extLst>
                  <a:ext uri="{FF2B5EF4-FFF2-40B4-BE49-F238E27FC236}">
                    <a16:creationId xmlns:a16="http://schemas.microsoft.com/office/drawing/2014/main" id="{1365B5FA-CED1-11FE-6382-0929C16B9F9B}"/>
                  </a:ext>
                </a:extLst>
              </p:cNvPr>
              <p:cNvSpPr>
                <a:spLocks/>
              </p:cNvSpPr>
              <p:nvPr/>
            </p:nvSpPr>
            <p:spPr bwMode="auto">
              <a:xfrm>
                <a:off x="1771" y="1848"/>
                <a:ext cx="251" cy="365"/>
              </a:xfrm>
              <a:custGeom>
                <a:avLst/>
                <a:gdLst>
                  <a:gd name="T0" fmla="*/ 0 w 251"/>
                  <a:gd name="T1" fmla="*/ 168 h 365"/>
                  <a:gd name="T2" fmla="*/ 0 w 251"/>
                  <a:gd name="T3" fmla="*/ 198 h 365"/>
                  <a:gd name="T4" fmla="*/ 12 w 251"/>
                  <a:gd name="T5" fmla="*/ 240 h 365"/>
                  <a:gd name="T6" fmla="*/ 24 w 251"/>
                  <a:gd name="T7" fmla="*/ 282 h 365"/>
                  <a:gd name="T8" fmla="*/ 48 w 251"/>
                  <a:gd name="T9" fmla="*/ 312 h 365"/>
                  <a:gd name="T10" fmla="*/ 78 w 251"/>
                  <a:gd name="T11" fmla="*/ 335 h 365"/>
                  <a:gd name="T12" fmla="*/ 120 w 251"/>
                  <a:gd name="T13" fmla="*/ 353 h 365"/>
                  <a:gd name="T14" fmla="*/ 161 w 251"/>
                  <a:gd name="T15" fmla="*/ 365 h 365"/>
                  <a:gd name="T16" fmla="*/ 191 w 251"/>
                  <a:gd name="T17" fmla="*/ 359 h 365"/>
                  <a:gd name="T18" fmla="*/ 203 w 251"/>
                  <a:gd name="T19" fmla="*/ 347 h 365"/>
                  <a:gd name="T20" fmla="*/ 215 w 251"/>
                  <a:gd name="T21" fmla="*/ 329 h 365"/>
                  <a:gd name="T22" fmla="*/ 233 w 251"/>
                  <a:gd name="T23" fmla="*/ 276 h 365"/>
                  <a:gd name="T24" fmla="*/ 245 w 251"/>
                  <a:gd name="T25" fmla="*/ 222 h 365"/>
                  <a:gd name="T26" fmla="*/ 245 w 251"/>
                  <a:gd name="T27" fmla="*/ 204 h 365"/>
                  <a:gd name="T28" fmla="*/ 251 w 251"/>
                  <a:gd name="T29" fmla="*/ 192 h 365"/>
                  <a:gd name="T30" fmla="*/ 251 w 251"/>
                  <a:gd name="T31" fmla="*/ 174 h 365"/>
                  <a:gd name="T32" fmla="*/ 245 w 251"/>
                  <a:gd name="T33" fmla="*/ 156 h 365"/>
                  <a:gd name="T34" fmla="*/ 239 w 251"/>
                  <a:gd name="T35" fmla="*/ 102 h 365"/>
                  <a:gd name="T36" fmla="*/ 227 w 251"/>
                  <a:gd name="T37" fmla="*/ 48 h 365"/>
                  <a:gd name="T38" fmla="*/ 221 w 251"/>
                  <a:gd name="T39" fmla="*/ 30 h 365"/>
                  <a:gd name="T40" fmla="*/ 209 w 251"/>
                  <a:gd name="T41" fmla="*/ 12 h 365"/>
                  <a:gd name="T42" fmla="*/ 179 w 251"/>
                  <a:gd name="T43" fmla="*/ 0 h 365"/>
                  <a:gd name="T44" fmla="*/ 144 w 251"/>
                  <a:gd name="T45" fmla="*/ 6 h 365"/>
                  <a:gd name="T46" fmla="*/ 108 w 251"/>
                  <a:gd name="T47" fmla="*/ 24 h 365"/>
                  <a:gd name="T48" fmla="*/ 102 w 251"/>
                  <a:gd name="T49" fmla="*/ 36 h 365"/>
                  <a:gd name="T50" fmla="*/ 96 w 251"/>
                  <a:gd name="T51" fmla="*/ 48 h 365"/>
                  <a:gd name="T52" fmla="*/ 90 w 251"/>
                  <a:gd name="T53" fmla="*/ 54 h 365"/>
                  <a:gd name="T54" fmla="*/ 78 w 251"/>
                  <a:gd name="T55" fmla="*/ 60 h 365"/>
                  <a:gd name="T56" fmla="*/ 48 w 251"/>
                  <a:gd name="T57" fmla="*/ 90 h 365"/>
                  <a:gd name="T58" fmla="*/ 12 w 251"/>
                  <a:gd name="T59" fmla="*/ 132 h 365"/>
                  <a:gd name="T60" fmla="*/ 6 w 251"/>
                  <a:gd name="T61" fmla="*/ 150 h 365"/>
                  <a:gd name="T62" fmla="*/ 0 w 251"/>
                  <a:gd name="T63" fmla="*/ 168 h 365"/>
                  <a:gd name="T64" fmla="*/ 0 w 251"/>
                  <a:gd name="T65" fmla="*/ 168 h 3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1" h="365">
                    <a:moveTo>
                      <a:pt x="0" y="168"/>
                    </a:moveTo>
                    <a:lnTo>
                      <a:pt x="0" y="198"/>
                    </a:lnTo>
                    <a:lnTo>
                      <a:pt x="12" y="240"/>
                    </a:lnTo>
                    <a:lnTo>
                      <a:pt x="24" y="282"/>
                    </a:lnTo>
                    <a:lnTo>
                      <a:pt x="48" y="312"/>
                    </a:lnTo>
                    <a:lnTo>
                      <a:pt x="78" y="335"/>
                    </a:lnTo>
                    <a:lnTo>
                      <a:pt x="120" y="353"/>
                    </a:lnTo>
                    <a:lnTo>
                      <a:pt x="161" y="365"/>
                    </a:lnTo>
                    <a:lnTo>
                      <a:pt x="191" y="359"/>
                    </a:lnTo>
                    <a:lnTo>
                      <a:pt x="203" y="347"/>
                    </a:lnTo>
                    <a:lnTo>
                      <a:pt x="215" y="329"/>
                    </a:lnTo>
                    <a:lnTo>
                      <a:pt x="233" y="276"/>
                    </a:lnTo>
                    <a:lnTo>
                      <a:pt x="245" y="222"/>
                    </a:lnTo>
                    <a:lnTo>
                      <a:pt x="245" y="204"/>
                    </a:lnTo>
                    <a:lnTo>
                      <a:pt x="251" y="192"/>
                    </a:lnTo>
                    <a:lnTo>
                      <a:pt x="251" y="174"/>
                    </a:lnTo>
                    <a:lnTo>
                      <a:pt x="245" y="156"/>
                    </a:lnTo>
                    <a:lnTo>
                      <a:pt x="239" y="102"/>
                    </a:lnTo>
                    <a:lnTo>
                      <a:pt x="227" y="48"/>
                    </a:lnTo>
                    <a:lnTo>
                      <a:pt x="221" y="30"/>
                    </a:lnTo>
                    <a:lnTo>
                      <a:pt x="209" y="12"/>
                    </a:lnTo>
                    <a:lnTo>
                      <a:pt x="179" y="0"/>
                    </a:lnTo>
                    <a:lnTo>
                      <a:pt x="144" y="6"/>
                    </a:lnTo>
                    <a:lnTo>
                      <a:pt x="108" y="24"/>
                    </a:lnTo>
                    <a:lnTo>
                      <a:pt x="102" y="36"/>
                    </a:lnTo>
                    <a:lnTo>
                      <a:pt x="96" y="48"/>
                    </a:lnTo>
                    <a:lnTo>
                      <a:pt x="90" y="54"/>
                    </a:lnTo>
                    <a:lnTo>
                      <a:pt x="78" y="60"/>
                    </a:lnTo>
                    <a:lnTo>
                      <a:pt x="48" y="90"/>
                    </a:lnTo>
                    <a:lnTo>
                      <a:pt x="12" y="132"/>
                    </a:lnTo>
                    <a:lnTo>
                      <a:pt x="6" y="150"/>
                    </a:lnTo>
                    <a:lnTo>
                      <a:pt x="0" y="168"/>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449" name="Freeform 1243">
                <a:extLst>
                  <a:ext uri="{FF2B5EF4-FFF2-40B4-BE49-F238E27FC236}">
                    <a16:creationId xmlns:a16="http://schemas.microsoft.com/office/drawing/2014/main" id="{79F1B79E-B8B1-518D-A131-D040989EE462}"/>
                  </a:ext>
                </a:extLst>
              </p:cNvPr>
              <p:cNvSpPr>
                <a:spLocks/>
              </p:cNvSpPr>
              <p:nvPr/>
            </p:nvSpPr>
            <p:spPr bwMode="auto">
              <a:xfrm>
                <a:off x="1873" y="2034"/>
                <a:ext cx="143" cy="114"/>
              </a:xfrm>
              <a:custGeom>
                <a:avLst/>
                <a:gdLst>
                  <a:gd name="T0" fmla="*/ 77 w 143"/>
                  <a:gd name="T1" fmla="*/ 60 h 114"/>
                  <a:gd name="T2" fmla="*/ 65 w 143"/>
                  <a:gd name="T3" fmla="*/ 96 h 114"/>
                  <a:gd name="T4" fmla="*/ 53 w 143"/>
                  <a:gd name="T5" fmla="*/ 108 h 114"/>
                  <a:gd name="T6" fmla="*/ 42 w 143"/>
                  <a:gd name="T7" fmla="*/ 114 h 114"/>
                  <a:gd name="T8" fmla="*/ 30 w 143"/>
                  <a:gd name="T9" fmla="*/ 108 h 114"/>
                  <a:gd name="T10" fmla="*/ 18 w 143"/>
                  <a:gd name="T11" fmla="*/ 102 h 114"/>
                  <a:gd name="T12" fmla="*/ 12 w 143"/>
                  <a:gd name="T13" fmla="*/ 78 h 114"/>
                  <a:gd name="T14" fmla="*/ 0 w 143"/>
                  <a:gd name="T15" fmla="*/ 54 h 114"/>
                  <a:gd name="T16" fmla="*/ 6 w 143"/>
                  <a:gd name="T17" fmla="*/ 24 h 114"/>
                  <a:gd name="T18" fmla="*/ 24 w 143"/>
                  <a:gd name="T19" fmla="*/ 6 h 114"/>
                  <a:gd name="T20" fmla="*/ 59 w 143"/>
                  <a:gd name="T21" fmla="*/ 0 h 114"/>
                  <a:gd name="T22" fmla="*/ 89 w 143"/>
                  <a:gd name="T23" fmla="*/ 0 h 114"/>
                  <a:gd name="T24" fmla="*/ 125 w 143"/>
                  <a:gd name="T25" fmla="*/ 12 h 114"/>
                  <a:gd name="T26" fmla="*/ 143 w 143"/>
                  <a:gd name="T27" fmla="*/ 24 h 1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14">
                    <a:moveTo>
                      <a:pt x="77" y="60"/>
                    </a:moveTo>
                    <a:lnTo>
                      <a:pt x="65" y="96"/>
                    </a:lnTo>
                    <a:lnTo>
                      <a:pt x="53" y="108"/>
                    </a:lnTo>
                    <a:lnTo>
                      <a:pt x="42" y="114"/>
                    </a:lnTo>
                    <a:lnTo>
                      <a:pt x="30" y="108"/>
                    </a:lnTo>
                    <a:lnTo>
                      <a:pt x="18" y="102"/>
                    </a:lnTo>
                    <a:lnTo>
                      <a:pt x="12" y="78"/>
                    </a:lnTo>
                    <a:lnTo>
                      <a:pt x="0" y="54"/>
                    </a:lnTo>
                    <a:lnTo>
                      <a:pt x="6" y="24"/>
                    </a:lnTo>
                    <a:lnTo>
                      <a:pt x="24" y="6"/>
                    </a:lnTo>
                    <a:lnTo>
                      <a:pt x="59" y="0"/>
                    </a:lnTo>
                    <a:lnTo>
                      <a:pt x="89" y="0"/>
                    </a:lnTo>
                    <a:lnTo>
                      <a:pt x="125" y="12"/>
                    </a:lnTo>
                    <a:lnTo>
                      <a:pt x="143"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50" name="Freeform 1244">
                <a:extLst>
                  <a:ext uri="{FF2B5EF4-FFF2-40B4-BE49-F238E27FC236}">
                    <a16:creationId xmlns:a16="http://schemas.microsoft.com/office/drawing/2014/main" id="{4FDDA0FB-AF47-1E58-17B7-D7582F6CDE42}"/>
                  </a:ext>
                </a:extLst>
              </p:cNvPr>
              <p:cNvSpPr>
                <a:spLocks/>
              </p:cNvSpPr>
              <p:nvPr/>
            </p:nvSpPr>
            <p:spPr bwMode="auto">
              <a:xfrm>
                <a:off x="1789" y="1908"/>
                <a:ext cx="96" cy="126"/>
              </a:xfrm>
              <a:custGeom>
                <a:avLst/>
                <a:gdLst>
                  <a:gd name="T0" fmla="*/ 84 w 96"/>
                  <a:gd name="T1" fmla="*/ 12 h 126"/>
                  <a:gd name="T2" fmla="*/ 66 w 96"/>
                  <a:gd name="T3" fmla="*/ 0 h 126"/>
                  <a:gd name="T4" fmla="*/ 36 w 96"/>
                  <a:gd name="T5" fmla="*/ 0 h 126"/>
                  <a:gd name="T6" fmla="*/ 12 w 96"/>
                  <a:gd name="T7" fmla="*/ 18 h 126"/>
                  <a:gd name="T8" fmla="*/ 0 w 96"/>
                  <a:gd name="T9" fmla="*/ 48 h 126"/>
                  <a:gd name="T10" fmla="*/ 6 w 96"/>
                  <a:gd name="T11" fmla="*/ 78 h 126"/>
                  <a:gd name="T12" fmla="*/ 18 w 96"/>
                  <a:gd name="T13" fmla="*/ 102 h 126"/>
                  <a:gd name="T14" fmla="*/ 42 w 96"/>
                  <a:gd name="T15" fmla="*/ 120 h 126"/>
                  <a:gd name="T16" fmla="*/ 66 w 96"/>
                  <a:gd name="T17" fmla="*/ 126 h 126"/>
                  <a:gd name="T18" fmla="*/ 72 w 96"/>
                  <a:gd name="T19" fmla="*/ 120 h 126"/>
                  <a:gd name="T20" fmla="*/ 84 w 96"/>
                  <a:gd name="T21" fmla="*/ 108 h 126"/>
                  <a:gd name="T22" fmla="*/ 96 w 96"/>
                  <a:gd name="T23" fmla="*/ 78 h 126"/>
                  <a:gd name="T24" fmla="*/ 96 w 96"/>
                  <a:gd name="T25" fmla="*/ 36 h 126"/>
                  <a:gd name="T26" fmla="*/ 84 w 96"/>
                  <a:gd name="T27" fmla="*/ 12 h 126"/>
                  <a:gd name="T28" fmla="*/ 84 w 96"/>
                  <a:gd name="T29" fmla="*/ 12 h 1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6" h="126">
                    <a:moveTo>
                      <a:pt x="84" y="12"/>
                    </a:moveTo>
                    <a:lnTo>
                      <a:pt x="66" y="0"/>
                    </a:lnTo>
                    <a:lnTo>
                      <a:pt x="36" y="0"/>
                    </a:lnTo>
                    <a:lnTo>
                      <a:pt x="12" y="18"/>
                    </a:lnTo>
                    <a:lnTo>
                      <a:pt x="0" y="48"/>
                    </a:lnTo>
                    <a:lnTo>
                      <a:pt x="6" y="78"/>
                    </a:lnTo>
                    <a:lnTo>
                      <a:pt x="18" y="102"/>
                    </a:lnTo>
                    <a:lnTo>
                      <a:pt x="42" y="120"/>
                    </a:lnTo>
                    <a:lnTo>
                      <a:pt x="66" y="126"/>
                    </a:lnTo>
                    <a:lnTo>
                      <a:pt x="72" y="120"/>
                    </a:lnTo>
                    <a:lnTo>
                      <a:pt x="84" y="108"/>
                    </a:lnTo>
                    <a:lnTo>
                      <a:pt x="96" y="78"/>
                    </a:lnTo>
                    <a:lnTo>
                      <a:pt x="96" y="36"/>
                    </a:lnTo>
                    <a:lnTo>
                      <a:pt x="84" y="12"/>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53451" name="Freeform 1245">
                <a:extLst>
                  <a:ext uri="{FF2B5EF4-FFF2-40B4-BE49-F238E27FC236}">
                    <a16:creationId xmlns:a16="http://schemas.microsoft.com/office/drawing/2014/main" id="{B1F5FFD8-9D9B-1229-4D6C-0783212E72F5}"/>
                  </a:ext>
                </a:extLst>
              </p:cNvPr>
              <p:cNvSpPr>
                <a:spLocks/>
              </p:cNvSpPr>
              <p:nvPr/>
            </p:nvSpPr>
            <p:spPr bwMode="auto">
              <a:xfrm>
                <a:off x="1879" y="1902"/>
                <a:ext cx="119" cy="30"/>
              </a:xfrm>
              <a:custGeom>
                <a:avLst/>
                <a:gdLst>
                  <a:gd name="T0" fmla="*/ 119 w 119"/>
                  <a:gd name="T1" fmla="*/ 6 h 30"/>
                  <a:gd name="T2" fmla="*/ 113 w 119"/>
                  <a:gd name="T3" fmla="*/ 6 h 30"/>
                  <a:gd name="T4" fmla="*/ 101 w 119"/>
                  <a:gd name="T5" fmla="*/ 6 h 30"/>
                  <a:gd name="T6" fmla="*/ 65 w 119"/>
                  <a:gd name="T7" fmla="*/ 0 h 30"/>
                  <a:gd name="T8" fmla="*/ 30 w 119"/>
                  <a:gd name="T9" fmla="*/ 6 h 30"/>
                  <a:gd name="T10" fmla="*/ 12 w 119"/>
                  <a:gd name="T11" fmla="*/ 12 h 30"/>
                  <a:gd name="T12" fmla="*/ 0 w 119"/>
                  <a:gd name="T13" fmla="*/ 30 h 30"/>
                  <a:gd name="T14" fmla="*/ 119 w 119"/>
                  <a:gd name="T15" fmla="*/ 6 h 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9" h="30">
                    <a:moveTo>
                      <a:pt x="119" y="6"/>
                    </a:moveTo>
                    <a:lnTo>
                      <a:pt x="113" y="6"/>
                    </a:lnTo>
                    <a:lnTo>
                      <a:pt x="101" y="6"/>
                    </a:lnTo>
                    <a:lnTo>
                      <a:pt x="65" y="0"/>
                    </a:lnTo>
                    <a:lnTo>
                      <a:pt x="30" y="6"/>
                    </a:lnTo>
                    <a:lnTo>
                      <a:pt x="12" y="12"/>
                    </a:lnTo>
                    <a:lnTo>
                      <a:pt x="0" y="30"/>
                    </a:lnTo>
                    <a:lnTo>
                      <a:pt x="119" y="6"/>
                    </a:lnTo>
                    <a:close/>
                  </a:path>
                </a:pathLst>
              </a:custGeom>
              <a:solidFill>
                <a:srgbClr val="FAD28D"/>
              </a:solidFill>
              <a:ln w="9525">
                <a:solidFill>
                  <a:srgbClr val="000000"/>
                </a:solidFill>
                <a:round/>
                <a:headEnd/>
                <a:tailEnd/>
              </a:ln>
            </p:spPr>
            <p:txBody>
              <a:bodyPr/>
              <a:lstStyle/>
              <a:p>
                <a:endParaRPr lang="ja-JP" altLang="en-US"/>
              </a:p>
            </p:txBody>
          </p:sp>
          <p:sp>
            <p:nvSpPr>
              <p:cNvPr id="53452" name="Freeform 1246">
                <a:extLst>
                  <a:ext uri="{FF2B5EF4-FFF2-40B4-BE49-F238E27FC236}">
                    <a16:creationId xmlns:a16="http://schemas.microsoft.com/office/drawing/2014/main" id="{88BD8B4A-A3F9-4D39-C1AA-B9C1189C722F}"/>
                  </a:ext>
                </a:extLst>
              </p:cNvPr>
              <p:cNvSpPr>
                <a:spLocks/>
              </p:cNvSpPr>
              <p:nvPr/>
            </p:nvSpPr>
            <p:spPr bwMode="auto">
              <a:xfrm>
                <a:off x="1879" y="1902"/>
                <a:ext cx="119" cy="30"/>
              </a:xfrm>
              <a:custGeom>
                <a:avLst/>
                <a:gdLst>
                  <a:gd name="T0" fmla="*/ 119 w 119"/>
                  <a:gd name="T1" fmla="*/ 6 h 30"/>
                  <a:gd name="T2" fmla="*/ 113 w 119"/>
                  <a:gd name="T3" fmla="*/ 6 h 30"/>
                  <a:gd name="T4" fmla="*/ 101 w 119"/>
                  <a:gd name="T5" fmla="*/ 6 h 30"/>
                  <a:gd name="T6" fmla="*/ 65 w 119"/>
                  <a:gd name="T7" fmla="*/ 0 h 30"/>
                  <a:gd name="T8" fmla="*/ 30 w 119"/>
                  <a:gd name="T9" fmla="*/ 6 h 30"/>
                  <a:gd name="T10" fmla="*/ 12 w 119"/>
                  <a:gd name="T11" fmla="*/ 12 h 30"/>
                  <a:gd name="T12" fmla="*/ 0 w 119"/>
                  <a:gd name="T13" fmla="*/ 30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9" h="30">
                    <a:moveTo>
                      <a:pt x="119" y="6"/>
                    </a:moveTo>
                    <a:lnTo>
                      <a:pt x="113" y="6"/>
                    </a:lnTo>
                    <a:lnTo>
                      <a:pt x="101" y="6"/>
                    </a:lnTo>
                    <a:lnTo>
                      <a:pt x="65" y="0"/>
                    </a:lnTo>
                    <a:lnTo>
                      <a:pt x="30" y="6"/>
                    </a:lnTo>
                    <a:lnTo>
                      <a:pt x="12" y="12"/>
                    </a:lnTo>
                    <a:lnTo>
                      <a:pt x="0" y="3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53" name="Freeform 1247">
                <a:extLst>
                  <a:ext uri="{FF2B5EF4-FFF2-40B4-BE49-F238E27FC236}">
                    <a16:creationId xmlns:a16="http://schemas.microsoft.com/office/drawing/2014/main" id="{1DB5BB75-DDC4-4BDD-31F6-4FF0C5BEFB39}"/>
                  </a:ext>
                </a:extLst>
              </p:cNvPr>
              <p:cNvSpPr>
                <a:spLocks/>
              </p:cNvSpPr>
              <p:nvPr/>
            </p:nvSpPr>
            <p:spPr bwMode="auto">
              <a:xfrm>
                <a:off x="1885" y="1944"/>
                <a:ext cx="119" cy="24"/>
              </a:xfrm>
              <a:custGeom>
                <a:avLst/>
                <a:gdLst>
                  <a:gd name="T0" fmla="*/ 119 w 119"/>
                  <a:gd name="T1" fmla="*/ 12 h 24"/>
                  <a:gd name="T2" fmla="*/ 119 w 119"/>
                  <a:gd name="T3" fmla="*/ 12 h 24"/>
                  <a:gd name="T4" fmla="*/ 107 w 119"/>
                  <a:gd name="T5" fmla="*/ 6 h 24"/>
                  <a:gd name="T6" fmla="*/ 77 w 119"/>
                  <a:gd name="T7" fmla="*/ 0 h 24"/>
                  <a:gd name="T8" fmla="*/ 36 w 119"/>
                  <a:gd name="T9" fmla="*/ 6 h 24"/>
                  <a:gd name="T10" fmla="*/ 0 w 119"/>
                  <a:gd name="T11" fmla="*/ 24 h 24"/>
                  <a:gd name="T12" fmla="*/ 119 w 119"/>
                  <a:gd name="T13" fmla="*/ 12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9" h="24">
                    <a:moveTo>
                      <a:pt x="119" y="12"/>
                    </a:moveTo>
                    <a:lnTo>
                      <a:pt x="119" y="12"/>
                    </a:lnTo>
                    <a:lnTo>
                      <a:pt x="107" y="6"/>
                    </a:lnTo>
                    <a:lnTo>
                      <a:pt x="77" y="0"/>
                    </a:lnTo>
                    <a:lnTo>
                      <a:pt x="36" y="6"/>
                    </a:lnTo>
                    <a:lnTo>
                      <a:pt x="0" y="24"/>
                    </a:lnTo>
                    <a:lnTo>
                      <a:pt x="119" y="12"/>
                    </a:lnTo>
                    <a:close/>
                  </a:path>
                </a:pathLst>
              </a:custGeom>
              <a:solidFill>
                <a:srgbClr val="FAD28D"/>
              </a:solidFill>
              <a:ln w="9525">
                <a:solidFill>
                  <a:srgbClr val="000000"/>
                </a:solidFill>
                <a:round/>
                <a:headEnd/>
                <a:tailEnd/>
              </a:ln>
            </p:spPr>
            <p:txBody>
              <a:bodyPr/>
              <a:lstStyle/>
              <a:p>
                <a:endParaRPr lang="ja-JP" altLang="en-US"/>
              </a:p>
            </p:txBody>
          </p:sp>
          <p:sp>
            <p:nvSpPr>
              <p:cNvPr id="53454" name="Freeform 1248">
                <a:extLst>
                  <a:ext uri="{FF2B5EF4-FFF2-40B4-BE49-F238E27FC236}">
                    <a16:creationId xmlns:a16="http://schemas.microsoft.com/office/drawing/2014/main" id="{A6F34AEA-0A4A-459F-3E0D-4AF84ED47A27}"/>
                  </a:ext>
                </a:extLst>
              </p:cNvPr>
              <p:cNvSpPr>
                <a:spLocks/>
              </p:cNvSpPr>
              <p:nvPr/>
            </p:nvSpPr>
            <p:spPr bwMode="auto">
              <a:xfrm>
                <a:off x="1885" y="1944"/>
                <a:ext cx="119" cy="24"/>
              </a:xfrm>
              <a:custGeom>
                <a:avLst/>
                <a:gdLst>
                  <a:gd name="T0" fmla="*/ 119 w 119"/>
                  <a:gd name="T1" fmla="*/ 12 h 24"/>
                  <a:gd name="T2" fmla="*/ 119 w 119"/>
                  <a:gd name="T3" fmla="*/ 12 h 24"/>
                  <a:gd name="T4" fmla="*/ 107 w 119"/>
                  <a:gd name="T5" fmla="*/ 6 h 24"/>
                  <a:gd name="T6" fmla="*/ 77 w 119"/>
                  <a:gd name="T7" fmla="*/ 0 h 24"/>
                  <a:gd name="T8" fmla="*/ 36 w 119"/>
                  <a:gd name="T9" fmla="*/ 6 h 24"/>
                  <a:gd name="T10" fmla="*/ 0 w 119"/>
                  <a:gd name="T11" fmla="*/ 24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 h="24">
                    <a:moveTo>
                      <a:pt x="119" y="12"/>
                    </a:moveTo>
                    <a:lnTo>
                      <a:pt x="119" y="12"/>
                    </a:lnTo>
                    <a:lnTo>
                      <a:pt x="107" y="6"/>
                    </a:lnTo>
                    <a:lnTo>
                      <a:pt x="77" y="0"/>
                    </a:lnTo>
                    <a:lnTo>
                      <a:pt x="36" y="6"/>
                    </a:lnTo>
                    <a:lnTo>
                      <a:pt x="0"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55" name="Freeform 1249">
                <a:extLst>
                  <a:ext uri="{FF2B5EF4-FFF2-40B4-BE49-F238E27FC236}">
                    <a16:creationId xmlns:a16="http://schemas.microsoft.com/office/drawing/2014/main" id="{E395F8B0-46CE-0136-2367-FE351F3AA840}"/>
                  </a:ext>
                </a:extLst>
              </p:cNvPr>
              <p:cNvSpPr>
                <a:spLocks/>
              </p:cNvSpPr>
              <p:nvPr/>
            </p:nvSpPr>
            <p:spPr bwMode="auto">
              <a:xfrm>
                <a:off x="1873" y="1992"/>
                <a:ext cx="143" cy="24"/>
              </a:xfrm>
              <a:custGeom>
                <a:avLst/>
                <a:gdLst>
                  <a:gd name="T0" fmla="*/ 143 w 143"/>
                  <a:gd name="T1" fmla="*/ 6 h 24"/>
                  <a:gd name="T2" fmla="*/ 143 w 143"/>
                  <a:gd name="T3" fmla="*/ 6 h 24"/>
                  <a:gd name="T4" fmla="*/ 131 w 143"/>
                  <a:gd name="T5" fmla="*/ 6 h 24"/>
                  <a:gd name="T6" fmla="*/ 89 w 143"/>
                  <a:gd name="T7" fmla="*/ 0 h 24"/>
                  <a:gd name="T8" fmla="*/ 42 w 143"/>
                  <a:gd name="T9" fmla="*/ 0 h 24"/>
                  <a:gd name="T10" fmla="*/ 18 w 143"/>
                  <a:gd name="T11" fmla="*/ 6 h 24"/>
                  <a:gd name="T12" fmla="*/ 0 w 143"/>
                  <a:gd name="T13" fmla="*/ 24 h 24"/>
                  <a:gd name="T14" fmla="*/ 143 w 143"/>
                  <a:gd name="T15" fmla="*/ 6 h 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3" h="24">
                    <a:moveTo>
                      <a:pt x="143" y="6"/>
                    </a:moveTo>
                    <a:lnTo>
                      <a:pt x="143" y="6"/>
                    </a:lnTo>
                    <a:lnTo>
                      <a:pt x="131" y="6"/>
                    </a:lnTo>
                    <a:lnTo>
                      <a:pt x="89" y="0"/>
                    </a:lnTo>
                    <a:lnTo>
                      <a:pt x="42" y="0"/>
                    </a:lnTo>
                    <a:lnTo>
                      <a:pt x="18" y="6"/>
                    </a:lnTo>
                    <a:lnTo>
                      <a:pt x="0" y="24"/>
                    </a:lnTo>
                    <a:lnTo>
                      <a:pt x="143" y="6"/>
                    </a:lnTo>
                    <a:close/>
                  </a:path>
                </a:pathLst>
              </a:custGeom>
              <a:solidFill>
                <a:srgbClr val="FAD28D"/>
              </a:solidFill>
              <a:ln w="9525">
                <a:solidFill>
                  <a:srgbClr val="000000"/>
                </a:solidFill>
                <a:round/>
                <a:headEnd/>
                <a:tailEnd/>
              </a:ln>
            </p:spPr>
            <p:txBody>
              <a:bodyPr/>
              <a:lstStyle/>
              <a:p>
                <a:endParaRPr lang="ja-JP" altLang="en-US"/>
              </a:p>
            </p:txBody>
          </p:sp>
          <p:sp>
            <p:nvSpPr>
              <p:cNvPr id="53456" name="Freeform 1250">
                <a:extLst>
                  <a:ext uri="{FF2B5EF4-FFF2-40B4-BE49-F238E27FC236}">
                    <a16:creationId xmlns:a16="http://schemas.microsoft.com/office/drawing/2014/main" id="{61357401-F822-89C4-43EE-DD54E07440C9}"/>
                  </a:ext>
                </a:extLst>
              </p:cNvPr>
              <p:cNvSpPr>
                <a:spLocks/>
              </p:cNvSpPr>
              <p:nvPr/>
            </p:nvSpPr>
            <p:spPr bwMode="auto">
              <a:xfrm>
                <a:off x="1873" y="1992"/>
                <a:ext cx="143" cy="24"/>
              </a:xfrm>
              <a:custGeom>
                <a:avLst/>
                <a:gdLst>
                  <a:gd name="T0" fmla="*/ 143 w 143"/>
                  <a:gd name="T1" fmla="*/ 6 h 24"/>
                  <a:gd name="T2" fmla="*/ 143 w 143"/>
                  <a:gd name="T3" fmla="*/ 6 h 24"/>
                  <a:gd name="T4" fmla="*/ 131 w 143"/>
                  <a:gd name="T5" fmla="*/ 6 h 24"/>
                  <a:gd name="T6" fmla="*/ 89 w 143"/>
                  <a:gd name="T7" fmla="*/ 0 h 24"/>
                  <a:gd name="T8" fmla="*/ 42 w 143"/>
                  <a:gd name="T9" fmla="*/ 0 h 24"/>
                  <a:gd name="T10" fmla="*/ 18 w 143"/>
                  <a:gd name="T11" fmla="*/ 6 h 24"/>
                  <a:gd name="T12" fmla="*/ 0 w 143"/>
                  <a:gd name="T13" fmla="*/ 24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3" h="24">
                    <a:moveTo>
                      <a:pt x="143" y="6"/>
                    </a:moveTo>
                    <a:lnTo>
                      <a:pt x="143" y="6"/>
                    </a:lnTo>
                    <a:lnTo>
                      <a:pt x="131" y="6"/>
                    </a:lnTo>
                    <a:lnTo>
                      <a:pt x="89" y="0"/>
                    </a:lnTo>
                    <a:lnTo>
                      <a:pt x="42" y="0"/>
                    </a:lnTo>
                    <a:lnTo>
                      <a:pt x="18" y="6"/>
                    </a:lnTo>
                    <a:lnTo>
                      <a:pt x="0"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3457" name="Freeform 1251">
                <a:extLst>
                  <a:ext uri="{FF2B5EF4-FFF2-40B4-BE49-F238E27FC236}">
                    <a16:creationId xmlns:a16="http://schemas.microsoft.com/office/drawing/2014/main" id="{CC27EF23-01A7-F351-783C-1351FDD544AE}"/>
                  </a:ext>
                </a:extLst>
              </p:cNvPr>
              <p:cNvSpPr>
                <a:spLocks/>
              </p:cNvSpPr>
              <p:nvPr/>
            </p:nvSpPr>
            <p:spPr bwMode="auto">
              <a:xfrm>
                <a:off x="1293" y="1842"/>
                <a:ext cx="167" cy="90"/>
              </a:xfrm>
              <a:custGeom>
                <a:avLst/>
                <a:gdLst>
                  <a:gd name="T0" fmla="*/ 167 w 167"/>
                  <a:gd name="T1" fmla="*/ 0 h 90"/>
                  <a:gd name="T2" fmla="*/ 161 w 167"/>
                  <a:gd name="T3" fmla="*/ 0 h 90"/>
                  <a:gd name="T4" fmla="*/ 150 w 167"/>
                  <a:gd name="T5" fmla="*/ 0 h 90"/>
                  <a:gd name="T6" fmla="*/ 96 w 167"/>
                  <a:gd name="T7" fmla="*/ 0 h 90"/>
                  <a:gd name="T8" fmla="*/ 42 w 167"/>
                  <a:gd name="T9" fmla="*/ 6 h 90"/>
                  <a:gd name="T10" fmla="*/ 18 w 167"/>
                  <a:gd name="T11" fmla="*/ 0 h 90"/>
                  <a:gd name="T12" fmla="*/ 0 w 167"/>
                  <a:gd name="T13" fmla="*/ 0 h 90"/>
                  <a:gd name="T14" fmla="*/ 6 w 167"/>
                  <a:gd name="T15" fmla="*/ 6 h 90"/>
                  <a:gd name="T16" fmla="*/ 12 w 167"/>
                  <a:gd name="T17" fmla="*/ 12 h 90"/>
                  <a:gd name="T18" fmla="*/ 42 w 167"/>
                  <a:gd name="T19" fmla="*/ 48 h 90"/>
                  <a:gd name="T20" fmla="*/ 84 w 167"/>
                  <a:gd name="T21" fmla="*/ 72 h 90"/>
                  <a:gd name="T22" fmla="*/ 114 w 167"/>
                  <a:gd name="T23" fmla="*/ 84 h 90"/>
                  <a:gd name="T24" fmla="*/ 144 w 167"/>
                  <a:gd name="T25" fmla="*/ 90 h 90"/>
                  <a:gd name="T26" fmla="*/ 150 w 167"/>
                  <a:gd name="T27" fmla="*/ 84 h 90"/>
                  <a:gd name="T28" fmla="*/ 155 w 167"/>
                  <a:gd name="T29" fmla="*/ 72 h 90"/>
                  <a:gd name="T30" fmla="*/ 161 w 167"/>
                  <a:gd name="T31" fmla="*/ 48 h 90"/>
                  <a:gd name="T32" fmla="*/ 167 w 167"/>
                  <a:gd name="T33" fmla="*/ 12 h 90"/>
                  <a:gd name="T34" fmla="*/ 167 w 167"/>
                  <a:gd name="T35" fmla="*/ 6 h 90"/>
                  <a:gd name="T36" fmla="*/ 167 w 167"/>
                  <a:gd name="T37" fmla="*/ 0 h 90"/>
                  <a:gd name="T38" fmla="*/ 167 w 167"/>
                  <a:gd name="T39" fmla="*/ 0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7" h="90">
                    <a:moveTo>
                      <a:pt x="167" y="0"/>
                    </a:moveTo>
                    <a:lnTo>
                      <a:pt x="161" y="0"/>
                    </a:lnTo>
                    <a:lnTo>
                      <a:pt x="150" y="0"/>
                    </a:lnTo>
                    <a:lnTo>
                      <a:pt x="96" y="0"/>
                    </a:lnTo>
                    <a:lnTo>
                      <a:pt x="42" y="6"/>
                    </a:lnTo>
                    <a:lnTo>
                      <a:pt x="18" y="0"/>
                    </a:lnTo>
                    <a:lnTo>
                      <a:pt x="0" y="0"/>
                    </a:lnTo>
                    <a:lnTo>
                      <a:pt x="6" y="6"/>
                    </a:lnTo>
                    <a:lnTo>
                      <a:pt x="12" y="12"/>
                    </a:lnTo>
                    <a:lnTo>
                      <a:pt x="42" y="48"/>
                    </a:lnTo>
                    <a:lnTo>
                      <a:pt x="84" y="72"/>
                    </a:lnTo>
                    <a:lnTo>
                      <a:pt x="114" y="84"/>
                    </a:lnTo>
                    <a:lnTo>
                      <a:pt x="144" y="90"/>
                    </a:lnTo>
                    <a:lnTo>
                      <a:pt x="150" y="84"/>
                    </a:lnTo>
                    <a:lnTo>
                      <a:pt x="155" y="72"/>
                    </a:lnTo>
                    <a:lnTo>
                      <a:pt x="161" y="48"/>
                    </a:lnTo>
                    <a:lnTo>
                      <a:pt x="167" y="12"/>
                    </a:lnTo>
                    <a:lnTo>
                      <a:pt x="167" y="6"/>
                    </a:lnTo>
                    <a:lnTo>
                      <a:pt x="167" y="0"/>
                    </a:lnTo>
                    <a:close/>
                  </a:path>
                </a:pathLst>
              </a:custGeom>
              <a:solidFill>
                <a:srgbClr val="FFCCCC"/>
              </a:solidFill>
              <a:ln w="3175">
                <a:solidFill>
                  <a:srgbClr val="000000"/>
                </a:solidFill>
                <a:prstDash val="solid"/>
                <a:round/>
                <a:headEnd/>
                <a:tailEnd/>
              </a:ln>
            </p:spPr>
            <p:txBody>
              <a:bodyPr/>
              <a:lstStyle/>
              <a:p>
                <a:endParaRPr lang="ja-JP" altLang="en-US"/>
              </a:p>
            </p:txBody>
          </p:sp>
        </p:grpSp>
        <p:sp>
          <p:nvSpPr>
            <p:cNvPr id="53277" name="AutoShape 1252">
              <a:extLst>
                <a:ext uri="{FF2B5EF4-FFF2-40B4-BE49-F238E27FC236}">
                  <a16:creationId xmlns:a16="http://schemas.microsoft.com/office/drawing/2014/main" id="{E748B116-D06B-0447-BB6E-6584538F927A}"/>
                </a:ext>
              </a:extLst>
            </p:cNvPr>
            <p:cNvSpPr>
              <a:spLocks noChangeArrowheads="1"/>
            </p:cNvSpPr>
            <p:nvPr/>
          </p:nvSpPr>
          <p:spPr bwMode="auto">
            <a:xfrm>
              <a:off x="718" y="2723"/>
              <a:ext cx="1187" cy="480"/>
            </a:xfrm>
            <a:prstGeom prst="wedgeRoundRectCallout">
              <a:avLst>
                <a:gd name="adj1" fmla="val -69375"/>
                <a:gd name="adj2" fmla="val 35000"/>
                <a:gd name="adj3" fmla="val 16667"/>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000" b="1">
                  <a:latin typeface="Meiryo UI" panose="020B0604030504040204" pitchFamily="50" charset="-128"/>
                  <a:ea typeface="Meiryo UI" panose="020B0604030504040204" pitchFamily="50" charset="-128"/>
                </a:rPr>
                <a:t>より早く</a:t>
              </a:r>
            </a:p>
            <a:p>
              <a:pPr algn="ctr" eaLnBrk="1" hangingPunct="1">
                <a:spcBef>
                  <a:spcPct val="0"/>
                </a:spcBef>
                <a:buFontTx/>
                <a:buNone/>
              </a:pPr>
              <a:r>
                <a:rPr lang="ja-JP" altLang="en-US" sz="2000" b="1">
                  <a:latin typeface="Meiryo UI" panose="020B0604030504040204" pitchFamily="50" charset="-128"/>
                  <a:ea typeface="Meiryo UI" panose="020B0604030504040204" pitchFamily="50" charset="-128"/>
                </a:rPr>
                <a:t>お届けしよう</a:t>
              </a:r>
            </a:p>
          </p:txBody>
        </p:sp>
      </p:grpSp>
      <p:sp>
        <p:nvSpPr>
          <p:cNvPr id="3" name="テキスト ボックス 22">
            <a:extLst>
              <a:ext uri="{FF2B5EF4-FFF2-40B4-BE49-F238E27FC236}">
                <a16:creationId xmlns:a16="http://schemas.microsoft.com/office/drawing/2014/main" id="{16A32E3F-AEA5-8042-2029-823C67B95110}"/>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47</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55E1CAA5-641C-B43E-BFDC-607571FEF5F1}"/>
              </a:ext>
            </a:extLst>
          </p:cNvPr>
          <p:cNvGraphicFramePr>
            <a:graphicFrameLocks noGrp="1"/>
          </p:cNvGraphicFramePr>
          <p:nvPr/>
        </p:nvGraphicFramePr>
        <p:xfrm>
          <a:off x="250825" y="2133600"/>
          <a:ext cx="8610600" cy="1462168"/>
        </p:xfrm>
        <a:graphic>
          <a:graphicData uri="http://schemas.openxmlformats.org/drawingml/2006/table">
            <a:tbl>
              <a:tblPr firstRow="1" bandRow="1">
                <a:tableStyleId>{5C22544A-7EE6-4342-B048-85BDC9FD1C3A}</a:tableStyleId>
              </a:tblPr>
              <a:tblGrid>
                <a:gridCol w="472730">
                  <a:extLst>
                    <a:ext uri="{9D8B030D-6E8A-4147-A177-3AD203B41FA5}">
                      <a16:colId xmlns:a16="http://schemas.microsoft.com/office/drawing/2014/main" val="20000"/>
                    </a:ext>
                  </a:extLst>
                </a:gridCol>
                <a:gridCol w="3290420">
                  <a:extLst>
                    <a:ext uri="{9D8B030D-6E8A-4147-A177-3AD203B41FA5}">
                      <a16:colId xmlns:a16="http://schemas.microsoft.com/office/drawing/2014/main" val="20001"/>
                    </a:ext>
                  </a:extLst>
                </a:gridCol>
                <a:gridCol w="4847450">
                  <a:extLst>
                    <a:ext uri="{9D8B030D-6E8A-4147-A177-3AD203B41FA5}">
                      <a16:colId xmlns:a16="http://schemas.microsoft.com/office/drawing/2014/main" val="20002"/>
                    </a:ext>
                  </a:extLst>
                </a:gridCol>
              </a:tblGrid>
              <a:tr h="365522">
                <a:tc rowSpan="4">
                  <a:txBody>
                    <a:bodyPr/>
                    <a:lstStyle/>
                    <a:p>
                      <a:pPr algn="ct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11" marB="45611"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課題達成型ＱＣストーリー</a:t>
                      </a:r>
                    </a:p>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が目指していない事例</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11" marB="45611"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：思い付きのアイデアだけでできるから</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11" marB="45611"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：数値データを取らなくてもできる</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11" marB="45611"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：原因究明が面倒だから</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11" marB="45611"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：上司から与えられたテーマだから</a:t>
                      </a:r>
                    </a:p>
                  </a:txBody>
                  <a:tcPr marL="91451" marR="91451" marT="45611" marB="45611"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54290" name="角丸四角形 10">
            <a:extLst>
              <a:ext uri="{FF2B5EF4-FFF2-40B4-BE49-F238E27FC236}">
                <a16:creationId xmlns:a16="http://schemas.microsoft.com/office/drawing/2014/main" id="{BECF1DE7-64EF-F510-CCAF-70FE8036406F}"/>
              </a:ext>
            </a:extLst>
          </p:cNvPr>
          <p:cNvSpPr>
            <a:spLocks noChangeArrowheads="1"/>
          </p:cNvSpPr>
          <p:nvPr/>
        </p:nvSpPr>
        <p:spPr bwMode="auto">
          <a:xfrm>
            <a:off x="250825" y="2133600"/>
            <a:ext cx="8594725" cy="1512888"/>
          </a:xfrm>
          <a:prstGeom prst="roundRect">
            <a:avLst>
              <a:gd name="adj" fmla="val 6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4000" b="1">
              <a:solidFill>
                <a:srgbClr val="800000"/>
              </a:solidFill>
              <a:latin typeface="Meiryo UI" panose="020B0604030504040204" pitchFamily="50" charset="-128"/>
              <a:ea typeface="Meiryo UI" panose="020B0604030504040204" pitchFamily="50" charset="-128"/>
            </a:endParaRPr>
          </a:p>
        </p:txBody>
      </p:sp>
      <p:sp>
        <p:nvSpPr>
          <p:cNvPr id="54291" name="テキスト ボックス 3">
            <a:extLst>
              <a:ext uri="{FF2B5EF4-FFF2-40B4-BE49-F238E27FC236}">
                <a16:creationId xmlns:a16="http://schemas.microsoft.com/office/drawing/2014/main" id="{2957E556-62E9-4DC3-3CC4-DAE97276DE4E}"/>
              </a:ext>
            </a:extLst>
          </p:cNvPr>
          <p:cNvSpPr txBox="1">
            <a:spLocks noChangeArrowheads="1"/>
          </p:cNvSpPr>
          <p:nvPr/>
        </p:nvSpPr>
        <p:spPr bwMode="auto">
          <a:xfrm>
            <a:off x="158750" y="658813"/>
            <a:ext cx="8805863"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200" b="1">
                <a:latin typeface="Meiryo UI" panose="020B0604030504040204" pitchFamily="50" charset="-128"/>
                <a:ea typeface="Meiryo UI" panose="020B0604030504040204" pitchFamily="50" charset="-128"/>
              </a:rPr>
              <a:t>　課題達成型ＱＣストーリーを</a:t>
            </a:r>
            <a:r>
              <a:rPr lang="ja-JP" altLang="en-US" sz="2200" b="1">
                <a:solidFill>
                  <a:srgbClr val="FF0000"/>
                </a:solidFill>
                <a:latin typeface="Meiryo UI" panose="020B0604030504040204" pitchFamily="50" charset="-128"/>
                <a:ea typeface="Meiryo UI" panose="020B0604030504040204" pitchFamily="50" charset="-128"/>
              </a:rPr>
              <a:t>安易に使うと想定した効果が得られなかったり、真因にたどりつけず的外れな対策を講じてしまう</a:t>
            </a:r>
            <a:r>
              <a:rPr lang="ja-JP" altLang="en-US" sz="2200" b="1">
                <a:latin typeface="Meiryo UI" panose="020B0604030504040204" pitchFamily="50" charset="-128"/>
                <a:ea typeface="Meiryo UI" panose="020B0604030504040204" pitchFamily="50" charset="-128"/>
              </a:rPr>
              <a:t>など、メリットを活かすことができません。また、これまでの活用事例を見ますと、以下の理由などから「課題達成で取り組みました」という事例も多く見られます。</a:t>
            </a:r>
          </a:p>
        </p:txBody>
      </p:sp>
      <p:sp>
        <p:nvSpPr>
          <p:cNvPr id="54292" name="テキスト ボックス 5">
            <a:extLst>
              <a:ext uri="{FF2B5EF4-FFF2-40B4-BE49-F238E27FC236}">
                <a16:creationId xmlns:a16="http://schemas.microsoft.com/office/drawing/2014/main" id="{7D72EA55-DA37-8504-18F7-3C31B2D914B4}"/>
              </a:ext>
            </a:extLst>
          </p:cNvPr>
          <p:cNvSpPr txBox="1">
            <a:spLocks noChangeArrowheads="1"/>
          </p:cNvSpPr>
          <p:nvPr/>
        </p:nvSpPr>
        <p:spPr bwMode="auto">
          <a:xfrm>
            <a:off x="179388" y="115888"/>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2800" b="1">
                <a:latin typeface="Meiryo UI" panose="020B0604030504040204" pitchFamily="50" charset="-128"/>
                <a:ea typeface="Meiryo UI" panose="020B0604030504040204" pitchFamily="50" charset="-128"/>
              </a:rPr>
              <a:t>Ⅲ</a:t>
            </a:r>
            <a:r>
              <a:rPr lang="ja-JP" altLang="en-US" sz="2800" b="1">
                <a:latin typeface="Meiryo UI" panose="020B0604030504040204" pitchFamily="50" charset="-128"/>
                <a:ea typeface="Meiryo UI" panose="020B0604030504040204" pitchFamily="50" charset="-128"/>
              </a:rPr>
              <a:t>．適用手順の使い分けの注意</a:t>
            </a:r>
            <a:endParaRPr lang="en-US" altLang="ja-JP" sz="2800" b="1">
              <a:latin typeface="Meiryo UI" panose="020B0604030504040204" pitchFamily="50" charset="-128"/>
              <a:ea typeface="Meiryo UI" panose="020B0604030504040204" pitchFamily="50" charset="-128"/>
            </a:endParaRPr>
          </a:p>
        </p:txBody>
      </p:sp>
      <p:sp>
        <p:nvSpPr>
          <p:cNvPr id="54293" name="テキスト ボックス 6">
            <a:extLst>
              <a:ext uri="{FF2B5EF4-FFF2-40B4-BE49-F238E27FC236}">
                <a16:creationId xmlns:a16="http://schemas.microsoft.com/office/drawing/2014/main" id="{53543D98-4D4E-6AC1-A207-ABB2376A35C3}"/>
              </a:ext>
            </a:extLst>
          </p:cNvPr>
          <p:cNvSpPr txBox="1">
            <a:spLocks noChangeArrowheads="1"/>
          </p:cNvSpPr>
          <p:nvPr/>
        </p:nvSpPr>
        <p:spPr bwMode="auto">
          <a:xfrm>
            <a:off x="276225" y="3789363"/>
            <a:ext cx="8688388"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200" b="1" dirty="0">
                <a:latin typeface="Meiryo UI" panose="020B0604030504040204" pitchFamily="50" charset="-128"/>
                <a:ea typeface="Meiryo UI" panose="020B0604030504040204" pitchFamily="50" charset="-128"/>
              </a:rPr>
              <a:t>　</a:t>
            </a:r>
            <a:r>
              <a:rPr lang="ja-JP" altLang="en-US" sz="2200" b="1" u="sng" dirty="0">
                <a:latin typeface="Meiryo UI" panose="020B0604030504040204" pitchFamily="50" charset="-128"/>
                <a:ea typeface="Meiryo UI" panose="020B0604030504040204" pitchFamily="50" charset="-128"/>
              </a:rPr>
              <a:t>課題達成型ＱＣストーリー</a:t>
            </a:r>
            <a:r>
              <a:rPr lang="ja-JP" altLang="en-US" sz="2200" b="1" dirty="0">
                <a:latin typeface="Meiryo UI" panose="020B0604030504040204" pitchFamily="50" charset="-128"/>
                <a:ea typeface="Meiryo UI" panose="020B0604030504040204" pitchFamily="50" charset="-128"/>
              </a:rPr>
              <a:t>の目指していることは、</a:t>
            </a:r>
            <a:r>
              <a:rPr lang="ja-JP" altLang="en-US" sz="2200" b="1" u="sng" dirty="0">
                <a:solidFill>
                  <a:srgbClr val="FF0000"/>
                </a:solidFill>
                <a:latin typeface="Meiryo UI" panose="020B0604030504040204" pitchFamily="50" charset="-128"/>
                <a:ea typeface="Meiryo UI" panose="020B0604030504040204" pitchFamily="50" charset="-128"/>
              </a:rPr>
              <a:t>現状の水準に比べて、</a:t>
            </a:r>
          </a:p>
          <a:p>
            <a:pPr>
              <a:spcBef>
                <a:spcPts val="200"/>
              </a:spcBef>
              <a:buFontTx/>
              <a:buNone/>
            </a:pPr>
            <a:r>
              <a:rPr lang="ja-JP" altLang="en-US" sz="2200" b="1" u="sng" dirty="0">
                <a:solidFill>
                  <a:srgbClr val="FF0000"/>
                </a:solidFill>
                <a:latin typeface="Meiryo UI" panose="020B0604030504040204" pitchFamily="50" charset="-128"/>
                <a:ea typeface="Meiryo UI" panose="020B0604030504040204" pitchFamily="50" charset="-128"/>
              </a:rPr>
              <a:t>大幅な水準の向上であり、新しい仕事における目標の達成</a:t>
            </a:r>
            <a:r>
              <a:rPr lang="ja-JP" altLang="en-US" sz="2200" b="1" dirty="0">
                <a:latin typeface="Meiryo UI" panose="020B0604030504040204" pitchFamily="50" charset="-128"/>
                <a:ea typeface="Meiryo UI" panose="020B0604030504040204" pitchFamily="50" charset="-128"/>
              </a:rPr>
              <a:t>です。</a:t>
            </a:r>
          </a:p>
        </p:txBody>
      </p:sp>
      <p:sp>
        <p:nvSpPr>
          <p:cNvPr id="54294" name="テキスト ボックス 7">
            <a:extLst>
              <a:ext uri="{FF2B5EF4-FFF2-40B4-BE49-F238E27FC236}">
                <a16:creationId xmlns:a16="http://schemas.microsoft.com/office/drawing/2014/main" id="{09A7B4CA-6B56-A64F-F817-FED717FEBAF2}"/>
              </a:ext>
            </a:extLst>
          </p:cNvPr>
          <p:cNvSpPr txBox="1">
            <a:spLocks noChangeArrowheads="1"/>
          </p:cNvSpPr>
          <p:nvPr/>
        </p:nvSpPr>
        <p:spPr bwMode="auto">
          <a:xfrm>
            <a:off x="276225" y="4625975"/>
            <a:ext cx="856932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200" b="1">
                <a:latin typeface="Meiryo UI" panose="020B0604030504040204" pitchFamily="50" charset="-128"/>
                <a:ea typeface="Meiryo UI" panose="020B0604030504040204" pitchFamily="50" charset="-128"/>
              </a:rPr>
              <a:t>　課題達成型ＱＣストーリーは、十分に固有技術を駆使し、</a:t>
            </a:r>
            <a:r>
              <a:rPr lang="ja-JP" altLang="en-US" sz="2200" b="1" u="sng">
                <a:solidFill>
                  <a:srgbClr val="0000FF"/>
                </a:solidFill>
                <a:latin typeface="Meiryo UI" panose="020B0604030504040204" pitchFamily="50" charset="-128"/>
                <a:ea typeface="Meiryo UI" panose="020B0604030504040204" pitchFamily="50" charset="-128"/>
              </a:rPr>
              <a:t>問題解決型ＱＣストーリーで実績をもっているＱＣサークルが活用することで、より成果を上げる</a:t>
            </a:r>
            <a:r>
              <a:rPr lang="ja-JP" altLang="en-US" sz="2200" b="1">
                <a:latin typeface="Meiryo UI" panose="020B0604030504040204" pitchFamily="50" charset="-128"/>
                <a:ea typeface="Meiryo UI" panose="020B0604030504040204" pitchFamily="50" charset="-128"/>
              </a:rPr>
              <a:t>ことができると思います。</a:t>
            </a:r>
          </a:p>
        </p:txBody>
      </p:sp>
      <p:sp>
        <p:nvSpPr>
          <p:cNvPr id="54295" name="テキスト ボックス 8">
            <a:extLst>
              <a:ext uri="{FF2B5EF4-FFF2-40B4-BE49-F238E27FC236}">
                <a16:creationId xmlns:a16="http://schemas.microsoft.com/office/drawing/2014/main" id="{2A7FD31F-494E-46BF-B74F-866A693D609F}"/>
              </a:ext>
            </a:extLst>
          </p:cNvPr>
          <p:cNvSpPr txBox="1">
            <a:spLocks noChangeArrowheads="1"/>
          </p:cNvSpPr>
          <p:nvPr/>
        </p:nvSpPr>
        <p:spPr bwMode="auto">
          <a:xfrm>
            <a:off x="276225" y="5827713"/>
            <a:ext cx="85693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200" b="1">
                <a:latin typeface="Meiryo UI" panose="020B0604030504040204" pitchFamily="50" charset="-128"/>
                <a:ea typeface="Meiryo UI" panose="020B0604030504040204" pitchFamily="50" charset="-128"/>
              </a:rPr>
              <a:t>　課題達成型ＱＣストーリーは、問題解決型ＱＣストーリーにとって変わるものではありません。問題解決に適した手順を選択しましょう。</a:t>
            </a:r>
          </a:p>
        </p:txBody>
      </p:sp>
      <p:sp>
        <p:nvSpPr>
          <p:cNvPr id="2" name="テキスト ボックス 22">
            <a:extLst>
              <a:ext uri="{FF2B5EF4-FFF2-40B4-BE49-F238E27FC236}">
                <a16:creationId xmlns:a16="http://schemas.microsoft.com/office/drawing/2014/main" id="{BD1207C5-ED74-4622-6AD8-E2A96EEBA260}"/>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47</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utoShape 3">
            <a:extLst>
              <a:ext uri="{FF2B5EF4-FFF2-40B4-BE49-F238E27FC236}">
                <a16:creationId xmlns:a16="http://schemas.microsoft.com/office/drawing/2014/main" id="{25A4B9A9-289A-E63D-EAE5-541F03A64616}"/>
              </a:ext>
            </a:extLst>
          </p:cNvPr>
          <p:cNvSpPr>
            <a:spLocks noChangeArrowheads="1"/>
          </p:cNvSpPr>
          <p:nvPr/>
        </p:nvSpPr>
        <p:spPr bwMode="auto">
          <a:xfrm rot="10800000" flipH="1">
            <a:off x="6443663" y="1628775"/>
            <a:ext cx="865187"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b="1">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AutoShape 3">
            <a:extLst>
              <a:ext uri="{FF2B5EF4-FFF2-40B4-BE49-F238E27FC236}">
                <a16:creationId xmlns:a16="http://schemas.microsoft.com/office/drawing/2014/main" id="{AECD4251-DC4A-7D09-CDCC-14190ACFAA75}"/>
              </a:ext>
            </a:extLst>
          </p:cNvPr>
          <p:cNvSpPr>
            <a:spLocks noChangeArrowheads="1"/>
          </p:cNvSpPr>
          <p:nvPr/>
        </p:nvSpPr>
        <p:spPr bwMode="auto">
          <a:xfrm rot="10800000">
            <a:off x="1835150" y="1628775"/>
            <a:ext cx="865188"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b="1">
              <a:latin typeface="Meiryo UI" panose="020B0604030504040204" pitchFamily="50" charset="-128"/>
              <a:ea typeface="Meiryo UI" panose="020B0604030504040204" pitchFamily="50" charset="-128"/>
              <a:cs typeface="Meiryo UI" panose="020B0604030504040204" pitchFamily="50" charset="-128"/>
            </a:endParaRPr>
          </a:p>
        </p:txBody>
      </p:sp>
      <p:sp>
        <p:nvSpPr>
          <p:cNvPr id="55300" name="テキスト ボックス 93">
            <a:extLst>
              <a:ext uri="{FF2B5EF4-FFF2-40B4-BE49-F238E27FC236}">
                <a16:creationId xmlns:a16="http://schemas.microsoft.com/office/drawing/2014/main" id="{044A90A8-DD7F-005D-A1DC-261265770C7B}"/>
              </a:ext>
            </a:extLst>
          </p:cNvPr>
          <p:cNvSpPr txBox="1">
            <a:spLocks noChangeArrowheads="1"/>
          </p:cNvSpPr>
          <p:nvPr/>
        </p:nvSpPr>
        <p:spPr bwMode="auto">
          <a:xfrm>
            <a:off x="6227763" y="849313"/>
            <a:ext cx="29162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000" b="1">
                <a:latin typeface="Meiryo UI" panose="020B0604030504040204" pitchFamily="50" charset="-128"/>
                <a:ea typeface="Meiryo UI" panose="020B0604030504040204" pitchFamily="50" charset="-128"/>
              </a:rPr>
              <a:t>問題解決型</a:t>
            </a:r>
            <a:br>
              <a:rPr lang="ja-JP" altLang="en-US" sz="2000" b="1">
                <a:latin typeface="Meiryo UI" panose="020B0604030504040204" pitchFamily="50" charset="-128"/>
                <a:ea typeface="Meiryo UI" panose="020B0604030504040204" pitchFamily="50" charset="-128"/>
              </a:rPr>
            </a:br>
            <a:r>
              <a:rPr lang="ja-JP" altLang="en-US" sz="2000" b="1">
                <a:latin typeface="Meiryo UI" panose="020B0604030504040204" pitchFamily="50" charset="-128"/>
                <a:ea typeface="Meiryo UI" panose="020B0604030504040204" pitchFamily="50" charset="-128"/>
              </a:rPr>
              <a:t>ＱＣストーリー</a:t>
            </a:r>
          </a:p>
        </p:txBody>
      </p:sp>
      <p:sp>
        <p:nvSpPr>
          <p:cNvPr id="55301" name="Rectangle 11">
            <a:extLst>
              <a:ext uri="{FF2B5EF4-FFF2-40B4-BE49-F238E27FC236}">
                <a16:creationId xmlns:a16="http://schemas.microsoft.com/office/drawing/2014/main" id="{874EBDBC-6971-D65A-869B-74925753C83B}"/>
              </a:ext>
            </a:extLst>
          </p:cNvPr>
          <p:cNvSpPr>
            <a:spLocks noChangeArrowheads="1"/>
          </p:cNvSpPr>
          <p:nvPr/>
        </p:nvSpPr>
        <p:spPr bwMode="auto">
          <a:xfrm>
            <a:off x="5364163" y="2205038"/>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現状の把握と目標の設定</a:t>
            </a:r>
          </a:p>
        </p:txBody>
      </p:sp>
      <p:sp>
        <p:nvSpPr>
          <p:cNvPr id="55302" name="Rectangle 12">
            <a:extLst>
              <a:ext uri="{FF2B5EF4-FFF2-40B4-BE49-F238E27FC236}">
                <a16:creationId xmlns:a16="http://schemas.microsoft.com/office/drawing/2014/main" id="{67D42EFB-29D2-5652-BB5B-F87E02F87414}"/>
              </a:ext>
            </a:extLst>
          </p:cNvPr>
          <p:cNvSpPr>
            <a:spLocks noChangeArrowheads="1"/>
          </p:cNvSpPr>
          <p:nvPr/>
        </p:nvSpPr>
        <p:spPr bwMode="auto">
          <a:xfrm>
            <a:off x="5364163" y="2925763"/>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要因の解析</a:t>
            </a:r>
          </a:p>
        </p:txBody>
      </p:sp>
      <p:sp>
        <p:nvSpPr>
          <p:cNvPr id="55303" name="Rectangle 13">
            <a:extLst>
              <a:ext uri="{FF2B5EF4-FFF2-40B4-BE49-F238E27FC236}">
                <a16:creationId xmlns:a16="http://schemas.microsoft.com/office/drawing/2014/main" id="{64D14C9F-9F9B-D78D-39AA-05884B5797DB}"/>
              </a:ext>
            </a:extLst>
          </p:cNvPr>
          <p:cNvSpPr>
            <a:spLocks noChangeArrowheads="1"/>
          </p:cNvSpPr>
          <p:nvPr/>
        </p:nvSpPr>
        <p:spPr bwMode="auto">
          <a:xfrm>
            <a:off x="5364163" y="3644900"/>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対策の立案</a:t>
            </a:r>
          </a:p>
        </p:txBody>
      </p:sp>
      <p:sp>
        <p:nvSpPr>
          <p:cNvPr id="55304" name="Rectangle 5">
            <a:extLst>
              <a:ext uri="{FF2B5EF4-FFF2-40B4-BE49-F238E27FC236}">
                <a16:creationId xmlns:a16="http://schemas.microsoft.com/office/drawing/2014/main" id="{EB0CA197-6915-A8EA-CF06-CFB6C0C7AF18}"/>
              </a:ext>
            </a:extLst>
          </p:cNvPr>
          <p:cNvSpPr>
            <a:spLocks noChangeArrowheads="1"/>
          </p:cNvSpPr>
          <p:nvPr/>
        </p:nvSpPr>
        <p:spPr bwMode="auto">
          <a:xfrm>
            <a:off x="323850" y="22050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solidFill>
                  <a:srgbClr val="FF0000"/>
                </a:solidFill>
                <a:latin typeface="Meiryo UI" panose="020B0604030504040204" pitchFamily="50" charset="-128"/>
                <a:ea typeface="Meiryo UI" panose="020B0604030504040204" pitchFamily="50" charset="-128"/>
              </a:rPr>
              <a:t>　攻め所と目標の設定</a:t>
            </a:r>
          </a:p>
        </p:txBody>
      </p:sp>
      <p:sp>
        <p:nvSpPr>
          <p:cNvPr id="55305" name="Rectangle 6">
            <a:extLst>
              <a:ext uri="{FF2B5EF4-FFF2-40B4-BE49-F238E27FC236}">
                <a16:creationId xmlns:a16="http://schemas.microsoft.com/office/drawing/2014/main" id="{349FA101-4676-99AF-8965-D84FD9044760}"/>
              </a:ext>
            </a:extLst>
          </p:cNvPr>
          <p:cNvSpPr>
            <a:spLocks noChangeArrowheads="1"/>
          </p:cNvSpPr>
          <p:nvPr/>
        </p:nvSpPr>
        <p:spPr bwMode="auto">
          <a:xfrm>
            <a:off x="323850" y="361791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solidFill>
                  <a:srgbClr val="FF0000"/>
                </a:solidFill>
                <a:latin typeface="Meiryo UI" panose="020B0604030504040204" pitchFamily="50" charset="-128"/>
                <a:ea typeface="Meiryo UI" panose="020B0604030504040204" pitchFamily="50" charset="-128"/>
              </a:rPr>
              <a:t>成功シナリオの追究</a:t>
            </a:r>
          </a:p>
        </p:txBody>
      </p:sp>
      <p:sp>
        <p:nvSpPr>
          <p:cNvPr id="55306" name="Rectangle 8">
            <a:extLst>
              <a:ext uri="{FF2B5EF4-FFF2-40B4-BE49-F238E27FC236}">
                <a16:creationId xmlns:a16="http://schemas.microsoft.com/office/drawing/2014/main" id="{FA6508DF-8F80-7A2D-187D-FDDCFAE646BB}"/>
              </a:ext>
            </a:extLst>
          </p:cNvPr>
          <p:cNvSpPr>
            <a:spLocks noChangeArrowheads="1"/>
          </p:cNvSpPr>
          <p:nvPr/>
        </p:nvSpPr>
        <p:spPr bwMode="auto">
          <a:xfrm>
            <a:off x="3203575" y="56610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標準化と管理の定着</a:t>
            </a:r>
          </a:p>
        </p:txBody>
      </p:sp>
      <p:sp>
        <p:nvSpPr>
          <p:cNvPr id="55307" name="Rectangle 10">
            <a:extLst>
              <a:ext uri="{FF2B5EF4-FFF2-40B4-BE49-F238E27FC236}">
                <a16:creationId xmlns:a16="http://schemas.microsoft.com/office/drawing/2014/main" id="{42C57BB6-C567-AA7E-4475-23267F65C838}"/>
              </a:ext>
            </a:extLst>
          </p:cNvPr>
          <p:cNvSpPr>
            <a:spLocks noChangeArrowheads="1"/>
          </p:cNvSpPr>
          <p:nvPr/>
        </p:nvSpPr>
        <p:spPr bwMode="auto">
          <a:xfrm>
            <a:off x="3203575" y="6308725"/>
            <a:ext cx="2808288" cy="433388"/>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反省と今後の対応</a:t>
            </a:r>
          </a:p>
        </p:txBody>
      </p:sp>
      <p:sp>
        <p:nvSpPr>
          <p:cNvPr id="55308" name="Rectangle 13">
            <a:extLst>
              <a:ext uri="{FF2B5EF4-FFF2-40B4-BE49-F238E27FC236}">
                <a16:creationId xmlns:a16="http://schemas.microsoft.com/office/drawing/2014/main" id="{FBB871A8-2487-25B1-99DF-2975C9013690}"/>
              </a:ext>
            </a:extLst>
          </p:cNvPr>
          <p:cNvSpPr>
            <a:spLocks noChangeArrowheads="1"/>
          </p:cNvSpPr>
          <p:nvPr/>
        </p:nvSpPr>
        <p:spPr bwMode="auto">
          <a:xfrm>
            <a:off x="323850" y="292576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solidFill>
                  <a:srgbClr val="FF0000"/>
                </a:solidFill>
                <a:latin typeface="Meiryo UI" panose="020B0604030504040204" pitchFamily="50" charset="-128"/>
                <a:ea typeface="Meiryo UI" panose="020B0604030504040204" pitchFamily="50" charset="-128"/>
              </a:rPr>
              <a:t>方策の立案</a:t>
            </a:r>
          </a:p>
        </p:txBody>
      </p:sp>
      <p:sp>
        <p:nvSpPr>
          <p:cNvPr id="55309" name="テキスト ボックス 90">
            <a:extLst>
              <a:ext uri="{FF2B5EF4-FFF2-40B4-BE49-F238E27FC236}">
                <a16:creationId xmlns:a16="http://schemas.microsoft.com/office/drawing/2014/main" id="{E408F622-75F1-9843-F280-C926ED36D8A0}"/>
              </a:ext>
            </a:extLst>
          </p:cNvPr>
          <p:cNvSpPr txBox="1">
            <a:spLocks noChangeArrowheads="1"/>
          </p:cNvSpPr>
          <p:nvPr/>
        </p:nvSpPr>
        <p:spPr bwMode="auto">
          <a:xfrm>
            <a:off x="0" y="836613"/>
            <a:ext cx="29162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000" b="1">
                <a:latin typeface="Meiryo UI" panose="020B0604030504040204" pitchFamily="50" charset="-128"/>
                <a:ea typeface="Meiryo UI" panose="020B0604030504040204" pitchFamily="50" charset="-128"/>
              </a:rPr>
              <a:t>課題達成型</a:t>
            </a:r>
            <a:br>
              <a:rPr lang="ja-JP" altLang="en-US" sz="2000" b="1">
                <a:latin typeface="Meiryo UI" panose="020B0604030504040204" pitchFamily="50" charset="-128"/>
                <a:ea typeface="Meiryo UI" panose="020B0604030504040204" pitchFamily="50" charset="-128"/>
              </a:rPr>
            </a:br>
            <a:r>
              <a:rPr lang="ja-JP" altLang="en-US" sz="2000" b="1">
                <a:latin typeface="Meiryo UI" panose="020B0604030504040204" pitchFamily="50" charset="-128"/>
                <a:ea typeface="Meiryo UI" panose="020B0604030504040204" pitchFamily="50" charset="-128"/>
              </a:rPr>
              <a:t>ＱＣストーリー</a:t>
            </a:r>
          </a:p>
        </p:txBody>
      </p:sp>
      <p:sp>
        <p:nvSpPr>
          <p:cNvPr id="55310" name="AutoShape 9">
            <a:extLst>
              <a:ext uri="{FF2B5EF4-FFF2-40B4-BE49-F238E27FC236}">
                <a16:creationId xmlns:a16="http://schemas.microsoft.com/office/drawing/2014/main" id="{5B1F662C-71D8-5AB0-8E1E-E101870D9297}"/>
              </a:ext>
            </a:extLst>
          </p:cNvPr>
          <p:cNvSpPr>
            <a:spLocks noChangeArrowheads="1"/>
          </p:cNvSpPr>
          <p:nvPr/>
        </p:nvSpPr>
        <p:spPr bwMode="auto">
          <a:xfrm>
            <a:off x="6956425"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1" name="AutoShape 9">
            <a:extLst>
              <a:ext uri="{FF2B5EF4-FFF2-40B4-BE49-F238E27FC236}">
                <a16:creationId xmlns:a16="http://schemas.microsoft.com/office/drawing/2014/main" id="{13ABC613-718D-D24D-DF01-5F8CAFB5AD8A}"/>
              </a:ext>
            </a:extLst>
          </p:cNvPr>
          <p:cNvSpPr>
            <a:spLocks noChangeArrowheads="1"/>
          </p:cNvSpPr>
          <p:nvPr/>
        </p:nvSpPr>
        <p:spPr bwMode="auto">
          <a:xfrm>
            <a:off x="6967538" y="3357563"/>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2" name="AutoShape 9">
            <a:extLst>
              <a:ext uri="{FF2B5EF4-FFF2-40B4-BE49-F238E27FC236}">
                <a16:creationId xmlns:a16="http://schemas.microsoft.com/office/drawing/2014/main" id="{B39CD8A4-1DDB-1C79-AB43-3C55B75484D5}"/>
              </a:ext>
            </a:extLst>
          </p:cNvPr>
          <p:cNvSpPr>
            <a:spLocks noChangeArrowheads="1"/>
          </p:cNvSpPr>
          <p:nvPr/>
        </p:nvSpPr>
        <p:spPr bwMode="auto">
          <a:xfrm>
            <a:off x="6961188"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3" name="AutoShape 9">
            <a:extLst>
              <a:ext uri="{FF2B5EF4-FFF2-40B4-BE49-F238E27FC236}">
                <a16:creationId xmlns:a16="http://schemas.microsoft.com/office/drawing/2014/main" id="{7AB45BE5-6968-53E8-F81C-0F1235849DC4}"/>
              </a:ext>
            </a:extLst>
          </p:cNvPr>
          <p:cNvSpPr>
            <a:spLocks noChangeArrowheads="1"/>
          </p:cNvSpPr>
          <p:nvPr/>
        </p:nvSpPr>
        <p:spPr bwMode="auto">
          <a:xfrm>
            <a:off x="1835150"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4" name="AutoShape 9">
            <a:extLst>
              <a:ext uri="{FF2B5EF4-FFF2-40B4-BE49-F238E27FC236}">
                <a16:creationId xmlns:a16="http://schemas.microsoft.com/office/drawing/2014/main" id="{8E7E4331-8008-116A-817D-1F30F4B68DED}"/>
              </a:ext>
            </a:extLst>
          </p:cNvPr>
          <p:cNvSpPr>
            <a:spLocks noChangeArrowheads="1"/>
          </p:cNvSpPr>
          <p:nvPr/>
        </p:nvSpPr>
        <p:spPr bwMode="auto">
          <a:xfrm>
            <a:off x="1835150" y="33480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5" name="AutoShape 9">
            <a:extLst>
              <a:ext uri="{FF2B5EF4-FFF2-40B4-BE49-F238E27FC236}">
                <a16:creationId xmlns:a16="http://schemas.microsoft.com/office/drawing/2014/main" id="{F8AF7D74-6688-1877-2811-34644174E024}"/>
              </a:ext>
            </a:extLst>
          </p:cNvPr>
          <p:cNvSpPr>
            <a:spLocks noChangeArrowheads="1"/>
          </p:cNvSpPr>
          <p:nvPr/>
        </p:nvSpPr>
        <p:spPr bwMode="auto">
          <a:xfrm>
            <a:off x="1835150"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6" name="AutoShape 9">
            <a:extLst>
              <a:ext uri="{FF2B5EF4-FFF2-40B4-BE49-F238E27FC236}">
                <a16:creationId xmlns:a16="http://schemas.microsoft.com/office/drawing/2014/main" id="{3E164F3F-AC9A-FD50-DD24-DD28977FB716}"/>
              </a:ext>
            </a:extLst>
          </p:cNvPr>
          <p:cNvSpPr>
            <a:spLocks noChangeArrowheads="1"/>
          </p:cNvSpPr>
          <p:nvPr/>
        </p:nvSpPr>
        <p:spPr bwMode="auto">
          <a:xfrm>
            <a:off x="4371975" y="1114425"/>
            <a:ext cx="381000" cy="227013"/>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7" name="AutoShape 9">
            <a:extLst>
              <a:ext uri="{FF2B5EF4-FFF2-40B4-BE49-F238E27FC236}">
                <a16:creationId xmlns:a16="http://schemas.microsoft.com/office/drawing/2014/main" id="{857CE185-D3B5-D938-0CC4-FF99A19F7ADC}"/>
              </a:ext>
            </a:extLst>
          </p:cNvPr>
          <p:cNvSpPr>
            <a:spLocks noChangeArrowheads="1"/>
          </p:cNvSpPr>
          <p:nvPr/>
        </p:nvSpPr>
        <p:spPr bwMode="auto">
          <a:xfrm>
            <a:off x="4445000" y="546258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8" name="AutoShape 9">
            <a:extLst>
              <a:ext uri="{FF2B5EF4-FFF2-40B4-BE49-F238E27FC236}">
                <a16:creationId xmlns:a16="http://schemas.microsoft.com/office/drawing/2014/main" id="{3DEB9308-5054-8833-02A5-0CB49C6855E2}"/>
              </a:ext>
            </a:extLst>
          </p:cNvPr>
          <p:cNvSpPr>
            <a:spLocks noChangeArrowheads="1"/>
          </p:cNvSpPr>
          <p:nvPr/>
        </p:nvSpPr>
        <p:spPr bwMode="auto">
          <a:xfrm>
            <a:off x="4445000" y="6092825"/>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55319" name="Rectangle 4">
            <a:extLst>
              <a:ext uri="{FF2B5EF4-FFF2-40B4-BE49-F238E27FC236}">
                <a16:creationId xmlns:a16="http://schemas.microsoft.com/office/drawing/2014/main" id="{8796F689-F451-8056-435D-CA0611FD812C}"/>
              </a:ext>
            </a:extLst>
          </p:cNvPr>
          <p:cNvSpPr>
            <a:spLocks noChangeArrowheads="1"/>
          </p:cNvSpPr>
          <p:nvPr/>
        </p:nvSpPr>
        <p:spPr bwMode="auto">
          <a:xfrm>
            <a:off x="2843213" y="657225"/>
            <a:ext cx="3400425" cy="4683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テーマの選定</a:t>
            </a:r>
          </a:p>
        </p:txBody>
      </p:sp>
      <p:sp>
        <p:nvSpPr>
          <p:cNvPr id="55320" name="Rectangle 4">
            <a:extLst>
              <a:ext uri="{FF2B5EF4-FFF2-40B4-BE49-F238E27FC236}">
                <a16:creationId xmlns:a16="http://schemas.microsoft.com/office/drawing/2014/main" id="{7CF27812-042F-FB99-AA3A-345F830847F7}"/>
              </a:ext>
            </a:extLst>
          </p:cNvPr>
          <p:cNvSpPr>
            <a:spLocks noChangeArrowheads="1"/>
          </p:cNvSpPr>
          <p:nvPr/>
        </p:nvSpPr>
        <p:spPr bwMode="auto">
          <a:xfrm>
            <a:off x="2627313" y="1349375"/>
            <a:ext cx="3865562" cy="711200"/>
          </a:xfrm>
          <a:prstGeom prst="diamond">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000" b="1">
                <a:latin typeface="Meiryo UI" panose="020B0604030504040204" pitchFamily="50" charset="-128"/>
                <a:ea typeface="Meiryo UI" panose="020B0604030504040204" pitchFamily="50" charset="-128"/>
              </a:rPr>
              <a:t>ＱＣストーリーの選定</a:t>
            </a:r>
          </a:p>
        </p:txBody>
      </p:sp>
      <p:sp>
        <p:nvSpPr>
          <p:cNvPr id="33" name="AutoShape 3">
            <a:extLst>
              <a:ext uri="{FF2B5EF4-FFF2-40B4-BE49-F238E27FC236}">
                <a16:creationId xmlns:a16="http://schemas.microsoft.com/office/drawing/2014/main" id="{E0BEAB35-A144-6DCE-44FF-0B6117602B99}"/>
              </a:ext>
            </a:extLst>
          </p:cNvPr>
          <p:cNvSpPr>
            <a:spLocks noChangeArrowheads="1"/>
          </p:cNvSpPr>
          <p:nvPr/>
        </p:nvSpPr>
        <p:spPr bwMode="auto">
          <a:xfrm rot="16200000" flipH="1">
            <a:off x="6264275" y="4473576"/>
            <a:ext cx="719137"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b="1">
              <a:latin typeface="Meiryo UI" panose="020B0604030504040204" pitchFamily="50" charset="-128"/>
              <a:ea typeface="Meiryo UI" panose="020B0604030504040204" pitchFamily="50" charset="-128"/>
              <a:cs typeface="Meiryo UI" panose="020B0604030504040204" pitchFamily="50" charset="-128"/>
            </a:endParaRPr>
          </a:p>
        </p:txBody>
      </p:sp>
      <p:sp>
        <p:nvSpPr>
          <p:cNvPr id="55322" name="Rectangle 14">
            <a:extLst>
              <a:ext uri="{FF2B5EF4-FFF2-40B4-BE49-F238E27FC236}">
                <a16:creationId xmlns:a16="http://schemas.microsoft.com/office/drawing/2014/main" id="{BC039169-164B-84EB-68EB-565AF653BCA5}"/>
              </a:ext>
            </a:extLst>
          </p:cNvPr>
          <p:cNvSpPr>
            <a:spLocks noChangeArrowheads="1"/>
          </p:cNvSpPr>
          <p:nvPr/>
        </p:nvSpPr>
        <p:spPr bwMode="auto">
          <a:xfrm>
            <a:off x="5364163" y="4329113"/>
            <a:ext cx="3527425" cy="43180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対策の実施</a:t>
            </a:r>
          </a:p>
        </p:txBody>
      </p:sp>
      <p:sp>
        <p:nvSpPr>
          <p:cNvPr id="35" name="AutoShape 3">
            <a:extLst>
              <a:ext uri="{FF2B5EF4-FFF2-40B4-BE49-F238E27FC236}">
                <a16:creationId xmlns:a16="http://schemas.microsoft.com/office/drawing/2014/main" id="{FECD80BB-9442-6BB2-46B1-A623AC64CA73}"/>
              </a:ext>
            </a:extLst>
          </p:cNvPr>
          <p:cNvSpPr>
            <a:spLocks noChangeArrowheads="1"/>
          </p:cNvSpPr>
          <p:nvPr/>
        </p:nvSpPr>
        <p:spPr bwMode="auto">
          <a:xfrm rot="16200000" flipH="1" flipV="1">
            <a:off x="2231231" y="4472782"/>
            <a:ext cx="720725"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b="1">
              <a:latin typeface="Meiryo UI" panose="020B0604030504040204" pitchFamily="50" charset="-128"/>
              <a:ea typeface="Meiryo UI" panose="020B0604030504040204" pitchFamily="50" charset="-128"/>
              <a:cs typeface="Meiryo UI" panose="020B0604030504040204" pitchFamily="50" charset="-128"/>
            </a:endParaRPr>
          </a:p>
        </p:txBody>
      </p:sp>
      <p:sp>
        <p:nvSpPr>
          <p:cNvPr id="55324" name="Rectangle 7">
            <a:extLst>
              <a:ext uri="{FF2B5EF4-FFF2-40B4-BE49-F238E27FC236}">
                <a16:creationId xmlns:a16="http://schemas.microsoft.com/office/drawing/2014/main" id="{4D4AB603-F4B0-5BFC-4B70-B4B4DC3E1B51}"/>
              </a:ext>
            </a:extLst>
          </p:cNvPr>
          <p:cNvSpPr>
            <a:spLocks noChangeArrowheads="1"/>
          </p:cNvSpPr>
          <p:nvPr/>
        </p:nvSpPr>
        <p:spPr bwMode="auto">
          <a:xfrm>
            <a:off x="323850" y="43386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成功シナリオの実施</a:t>
            </a:r>
          </a:p>
        </p:txBody>
      </p:sp>
      <p:sp>
        <p:nvSpPr>
          <p:cNvPr id="55325" name="Rectangle 8">
            <a:extLst>
              <a:ext uri="{FF2B5EF4-FFF2-40B4-BE49-F238E27FC236}">
                <a16:creationId xmlns:a16="http://schemas.microsoft.com/office/drawing/2014/main" id="{A8DB0DC4-C4CF-5AC0-4DD4-7AFBB84DDC73}"/>
              </a:ext>
            </a:extLst>
          </p:cNvPr>
          <p:cNvSpPr>
            <a:spLocks noChangeArrowheads="1"/>
          </p:cNvSpPr>
          <p:nvPr/>
        </p:nvSpPr>
        <p:spPr bwMode="auto">
          <a:xfrm>
            <a:off x="3203575" y="50133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a:latin typeface="Meiryo UI" panose="020B0604030504040204" pitchFamily="50" charset="-128"/>
                <a:ea typeface="Meiryo UI" panose="020B0604030504040204" pitchFamily="50" charset="-128"/>
              </a:rPr>
              <a:t>効果の確認</a:t>
            </a:r>
          </a:p>
        </p:txBody>
      </p:sp>
      <p:sp>
        <p:nvSpPr>
          <p:cNvPr id="55326" name="テキスト ボックス 35">
            <a:extLst>
              <a:ext uri="{FF2B5EF4-FFF2-40B4-BE49-F238E27FC236}">
                <a16:creationId xmlns:a16="http://schemas.microsoft.com/office/drawing/2014/main" id="{BE573206-87A2-4554-50B3-791D35AC6BBD}"/>
              </a:ext>
            </a:extLst>
          </p:cNvPr>
          <p:cNvSpPr txBox="1">
            <a:spLocks noChangeArrowheads="1"/>
          </p:cNvSpPr>
          <p:nvPr/>
        </p:nvSpPr>
        <p:spPr bwMode="auto">
          <a:xfrm>
            <a:off x="179388" y="115888"/>
            <a:ext cx="7564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2800" b="1">
                <a:latin typeface="Meiryo UI" panose="020B0604030504040204" pitchFamily="50" charset="-128"/>
                <a:ea typeface="Meiryo UI" panose="020B0604030504040204" pitchFamily="50" charset="-128"/>
              </a:rPr>
              <a:t>Ⅳ</a:t>
            </a:r>
            <a:r>
              <a:rPr lang="ja-JP" altLang="en-US" sz="2800" b="1">
                <a:latin typeface="Meiryo UI" panose="020B0604030504040204" pitchFamily="50" charset="-128"/>
                <a:ea typeface="Meiryo UI" panose="020B0604030504040204" pitchFamily="50" charset="-128"/>
              </a:rPr>
              <a:t>．課題達成型ＱＣストーリーの手順とポイント</a:t>
            </a:r>
          </a:p>
        </p:txBody>
      </p:sp>
      <p:sp>
        <p:nvSpPr>
          <p:cNvPr id="55327" name="Text Box 29">
            <a:extLst>
              <a:ext uri="{FF2B5EF4-FFF2-40B4-BE49-F238E27FC236}">
                <a16:creationId xmlns:a16="http://schemas.microsoft.com/office/drawing/2014/main" id="{EA73002E-ECA6-F286-A22C-CD84BA3F58FA}"/>
              </a:ext>
            </a:extLst>
          </p:cNvPr>
          <p:cNvSpPr txBox="1">
            <a:spLocks noChangeArrowheads="1"/>
          </p:cNvSpPr>
          <p:nvPr/>
        </p:nvSpPr>
        <p:spPr bwMode="auto">
          <a:xfrm>
            <a:off x="179388" y="5589588"/>
            <a:ext cx="2879725" cy="708025"/>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None/>
            </a:pPr>
            <a:r>
              <a:rPr lang="en-US" altLang="ja-JP" sz="2000" b="1">
                <a:solidFill>
                  <a:srgbClr val="FF0000"/>
                </a:solidFill>
                <a:latin typeface="Meiryo UI" panose="020B0604030504040204" pitchFamily="50" charset="-128"/>
                <a:ea typeface="Meiryo UI" panose="020B0604030504040204" pitchFamily="50" charset="-128"/>
              </a:rPr>
              <a:t>※</a:t>
            </a:r>
            <a:r>
              <a:rPr lang="ja-JP" altLang="en-US" sz="2000" b="1">
                <a:solidFill>
                  <a:srgbClr val="FF0000"/>
                </a:solidFill>
                <a:latin typeface="Meiryo UI" panose="020B0604030504040204" pitchFamily="50" charset="-128"/>
                <a:ea typeface="Meiryo UI" panose="020B0604030504040204" pitchFamily="50" charset="-128"/>
              </a:rPr>
              <a:t>問題解決型と対比して</a:t>
            </a:r>
            <a:br>
              <a:rPr lang="ja-JP" altLang="en-US" sz="2000" b="1">
                <a:solidFill>
                  <a:srgbClr val="FF0000"/>
                </a:solidFill>
                <a:latin typeface="Meiryo UI" panose="020B0604030504040204" pitchFamily="50" charset="-128"/>
                <a:ea typeface="Meiryo UI" panose="020B0604030504040204" pitchFamily="50" charset="-128"/>
              </a:rPr>
            </a:br>
            <a:r>
              <a:rPr lang="ja-JP" altLang="en-US" sz="2000" b="1">
                <a:solidFill>
                  <a:srgbClr val="FF0000"/>
                </a:solidFill>
                <a:latin typeface="Meiryo UI" panose="020B0604030504040204" pitchFamily="50" charset="-128"/>
                <a:ea typeface="Meiryo UI" panose="020B0604030504040204" pitchFamily="50" charset="-128"/>
              </a:rPr>
              <a:t>　 大きく違う手順</a:t>
            </a:r>
          </a:p>
        </p:txBody>
      </p:sp>
      <p:sp>
        <p:nvSpPr>
          <p:cNvPr id="55328" name="Text Box 29">
            <a:extLst>
              <a:ext uri="{FF2B5EF4-FFF2-40B4-BE49-F238E27FC236}">
                <a16:creationId xmlns:a16="http://schemas.microsoft.com/office/drawing/2014/main" id="{CC492F0E-F8E1-FF48-F51C-570D958A6B7C}"/>
              </a:ext>
            </a:extLst>
          </p:cNvPr>
          <p:cNvSpPr txBox="1">
            <a:spLocks noChangeArrowheads="1"/>
          </p:cNvSpPr>
          <p:nvPr/>
        </p:nvSpPr>
        <p:spPr bwMode="auto">
          <a:xfrm>
            <a:off x="468313" y="2924175"/>
            <a:ext cx="6477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None/>
            </a:pPr>
            <a:r>
              <a:rPr lang="en-US" altLang="ja-JP" sz="2000" b="1">
                <a:solidFill>
                  <a:srgbClr val="FF0000"/>
                </a:solidFill>
                <a:latin typeface="Meiryo UI" panose="020B0604030504040204" pitchFamily="50" charset="-128"/>
                <a:ea typeface="Meiryo UI" panose="020B0604030504040204" pitchFamily="50" charset="-128"/>
              </a:rPr>
              <a:t>※</a:t>
            </a:r>
            <a:endParaRPr lang="ja-JP" altLang="en-US" sz="2000" b="1">
              <a:solidFill>
                <a:srgbClr val="FF0000"/>
              </a:solidFill>
              <a:latin typeface="Meiryo UI" panose="020B0604030504040204" pitchFamily="50" charset="-128"/>
              <a:ea typeface="Meiryo UI" panose="020B0604030504040204" pitchFamily="50" charset="-128"/>
            </a:endParaRPr>
          </a:p>
        </p:txBody>
      </p:sp>
      <p:sp>
        <p:nvSpPr>
          <p:cNvPr id="55329" name="Text Box 29">
            <a:extLst>
              <a:ext uri="{FF2B5EF4-FFF2-40B4-BE49-F238E27FC236}">
                <a16:creationId xmlns:a16="http://schemas.microsoft.com/office/drawing/2014/main" id="{33FC90EA-43B2-E284-E337-FD4C96111D5A}"/>
              </a:ext>
            </a:extLst>
          </p:cNvPr>
          <p:cNvSpPr txBox="1">
            <a:spLocks noChangeArrowheads="1"/>
          </p:cNvSpPr>
          <p:nvPr/>
        </p:nvSpPr>
        <p:spPr bwMode="auto">
          <a:xfrm>
            <a:off x="468313" y="2205038"/>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None/>
            </a:pPr>
            <a:r>
              <a:rPr lang="en-US" altLang="ja-JP" sz="2000" b="1">
                <a:solidFill>
                  <a:srgbClr val="FF0000"/>
                </a:solidFill>
                <a:latin typeface="Meiryo UI" panose="020B0604030504040204" pitchFamily="50" charset="-128"/>
                <a:ea typeface="Meiryo UI" panose="020B0604030504040204" pitchFamily="50" charset="-128"/>
              </a:rPr>
              <a:t>※</a:t>
            </a:r>
            <a:endParaRPr lang="ja-JP" altLang="en-US" sz="2000" b="1">
              <a:solidFill>
                <a:srgbClr val="FF0000"/>
              </a:solidFill>
              <a:latin typeface="Meiryo UI" panose="020B0604030504040204" pitchFamily="50" charset="-128"/>
              <a:ea typeface="Meiryo UI" panose="020B0604030504040204" pitchFamily="50" charset="-128"/>
            </a:endParaRPr>
          </a:p>
        </p:txBody>
      </p:sp>
      <p:sp>
        <p:nvSpPr>
          <p:cNvPr id="55330" name="Text Box 29">
            <a:extLst>
              <a:ext uri="{FF2B5EF4-FFF2-40B4-BE49-F238E27FC236}">
                <a16:creationId xmlns:a16="http://schemas.microsoft.com/office/drawing/2014/main" id="{1A868B66-EBC8-A280-DBCF-33F45D6B1796}"/>
              </a:ext>
            </a:extLst>
          </p:cNvPr>
          <p:cNvSpPr txBox="1">
            <a:spLocks noChangeArrowheads="1"/>
          </p:cNvSpPr>
          <p:nvPr/>
        </p:nvSpPr>
        <p:spPr bwMode="auto">
          <a:xfrm>
            <a:off x="468313" y="3644900"/>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None/>
            </a:pPr>
            <a:r>
              <a:rPr lang="en-US" altLang="ja-JP" sz="2000" b="1">
                <a:solidFill>
                  <a:srgbClr val="FF0000"/>
                </a:solidFill>
                <a:latin typeface="Meiryo UI" panose="020B0604030504040204" pitchFamily="50" charset="-128"/>
                <a:ea typeface="Meiryo UI" panose="020B0604030504040204" pitchFamily="50" charset="-128"/>
              </a:rPr>
              <a:t>※</a:t>
            </a:r>
            <a:endParaRPr lang="ja-JP" altLang="en-US" sz="2000" b="1">
              <a:solidFill>
                <a:srgbClr val="FF0000"/>
              </a:solidFill>
              <a:latin typeface="Meiryo UI" panose="020B0604030504040204" pitchFamily="50" charset="-128"/>
              <a:ea typeface="Meiryo UI" panose="020B0604030504040204" pitchFamily="50" charset="-128"/>
            </a:endParaRPr>
          </a:p>
        </p:txBody>
      </p:sp>
      <p:sp>
        <p:nvSpPr>
          <p:cNvPr id="2" name="テキスト ボックス 22">
            <a:extLst>
              <a:ext uri="{FF2B5EF4-FFF2-40B4-BE49-F238E27FC236}">
                <a16:creationId xmlns:a16="http://schemas.microsoft.com/office/drawing/2014/main" id="{275749A9-06FB-E767-E086-68C692C72A82}"/>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48</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4C83AA93-556C-BDA2-5592-BC71B18761C6}"/>
              </a:ext>
            </a:extLst>
          </p:cNvPr>
          <p:cNvSpPr/>
          <p:nvPr/>
        </p:nvSpPr>
        <p:spPr>
          <a:xfrm>
            <a:off x="116088" y="5020322"/>
            <a:ext cx="8928100" cy="12239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正方形/長方形 11">
            <a:extLst>
              <a:ext uri="{FF2B5EF4-FFF2-40B4-BE49-F238E27FC236}">
                <a16:creationId xmlns:a16="http://schemas.microsoft.com/office/drawing/2014/main" id="{01B977B2-EE50-BA95-5ACB-D34DE05EDA2F}"/>
              </a:ext>
            </a:extLst>
          </p:cNvPr>
          <p:cNvSpPr/>
          <p:nvPr/>
        </p:nvSpPr>
        <p:spPr>
          <a:xfrm>
            <a:off x="116088" y="3535536"/>
            <a:ext cx="8928100" cy="12239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正方形/長方形 1">
            <a:extLst>
              <a:ext uri="{FF2B5EF4-FFF2-40B4-BE49-F238E27FC236}">
                <a16:creationId xmlns:a16="http://schemas.microsoft.com/office/drawing/2014/main" id="{14344E35-1BB1-0A0D-F5E1-6982C8FCC174}"/>
              </a:ext>
            </a:extLst>
          </p:cNvPr>
          <p:cNvSpPr/>
          <p:nvPr/>
        </p:nvSpPr>
        <p:spPr>
          <a:xfrm>
            <a:off x="116023" y="1767839"/>
            <a:ext cx="8928100" cy="154781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325" name="Rectangle 3">
            <a:extLst>
              <a:ext uri="{FF2B5EF4-FFF2-40B4-BE49-F238E27FC236}">
                <a16:creationId xmlns:a16="http://schemas.microsoft.com/office/drawing/2014/main" id="{AD7608B1-605B-5826-89EA-922981A003A9}"/>
              </a:ext>
            </a:extLst>
          </p:cNvPr>
          <p:cNvSpPr>
            <a:spLocks noGrp="1" noChangeArrowheads="1"/>
          </p:cNvSpPr>
          <p:nvPr>
            <p:ph idx="1"/>
          </p:nvPr>
        </p:nvSpPr>
        <p:spPr>
          <a:xfrm>
            <a:off x="214312" y="2138198"/>
            <a:ext cx="8713788" cy="4437063"/>
          </a:xfrm>
        </p:spPr>
        <p:txBody>
          <a:bodyPr>
            <a:normAutofit lnSpcReduction="10000"/>
          </a:bodyPr>
          <a:lstStyle/>
          <a:p>
            <a:pPr eaLnBrk="1" hangingPunct="1">
              <a:spcBef>
                <a:spcPct val="0"/>
              </a:spcBef>
              <a:buFontTx/>
              <a:buNone/>
            </a:pPr>
            <a:r>
              <a:rPr lang="en-US" altLang="ja-JP" sz="2000" b="1" dirty="0">
                <a:solidFill>
                  <a:srgbClr val="0000FF"/>
                </a:solidFill>
                <a:latin typeface="Meiryo UI" panose="020B0604030504040204" pitchFamily="50" charset="-128"/>
                <a:ea typeface="Meiryo UI" panose="020B0604030504040204" pitchFamily="50" charset="-128"/>
              </a:rPr>
              <a:t>①</a:t>
            </a:r>
            <a:r>
              <a:rPr lang="ja-JP" altLang="en-US" sz="2000" b="1" dirty="0">
                <a:solidFill>
                  <a:srgbClr val="0000FF"/>
                </a:solidFill>
                <a:latin typeface="Meiryo UI" panose="020B0604030504040204" pitchFamily="50" charset="-128"/>
                <a:ea typeface="Meiryo UI" panose="020B0604030504040204" pitchFamily="50" charset="-128"/>
              </a:rPr>
              <a:t>攻め所をいかに明確化できるかで活動の成否が決まる</a:t>
            </a:r>
          </a:p>
          <a:p>
            <a:pPr eaLnBrk="1" hangingPunct="1">
              <a:spcBef>
                <a:spcPct val="0"/>
              </a:spcBef>
              <a:buFontTx/>
              <a:buNone/>
            </a:pPr>
            <a:r>
              <a:rPr lang="ja-JP" altLang="en-US" sz="2000" b="1" dirty="0">
                <a:latin typeface="Meiryo UI" panose="020B0604030504040204" pitchFamily="50" charset="-128"/>
                <a:ea typeface="Meiryo UI" panose="020B0604030504040204" pitchFamily="50" charset="-128"/>
              </a:rPr>
              <a:t>　　課題を分解し、ポイントとなる要素をいろいろ分析して、攻め所を明確にできるかどうかが課題達成全体の成否を左右する。</a:t>
            </a:r>
          </a:p>
          <a:p>
            <a:pPr eaLnBrk="1" hangingPunct="1">
              <a:spcBef>
                <a:spcPct val="0"/>
              </a:spcBef>
              <a:buFontTx/>
              <a:buNone/>
            </a:pPr>
            <a:r>
              <a:rPr lang="ja-JP" altLang="en-US" sz="2000" b="1" dirty="0">
                <a:latin typeface="Meiryo UI" panose="020B0604030504040204" pitchFamily="50" charset="-128"/>
                <a:ea typeface="Meiryo UI" panose="020B0604030504040204" pitchFamily="50" charset="-128"/>
              </a:rPr>
              <a:t>　　「攻め所と目標の設定」は、</a:t>
            </a:r>
            <a:r>
              <a:rPr lang="ja-JP" altLang="en-US" sz="2000" b="1" u="sng" dirty="0">
                <a:solidFill>
                  <a:srgbClr val="0000FF"/>
                </a:solidFill>
                <a:latin typeface="Meiryo UI" panose="020B0604030504040204" pitchFamily="50" charset="-128"/>
                <a:ea typeface="Meiryo UI" panose="020B0604030504040204" pitchFamily="50" charset="-128"/>
              </a:rPr>
              <a:t>最重要ステップ</a:t>
            </a:r>
            <a:r>
              <a:rPr lang="ja-JP" altLang="en-US" sz="2000" b="1" dirty="0">
                <a:latin typeface="Meiryo UI" panose="020B0604030504040204" pitchFamily="50" charset="-128"/>
                <a:ea typeface="Meiryo UI" panose="020B0604030504040204" pitchFamily="50" charset="-128"/>
              </a:rPr>
              <a:t>である。</a:t>
            </a:r>
          </a:p>
          <a:p>
            <a:pPr eaLnBrk="1" hangingPunct="1">
              <a:spcBef>
                <a:spcPct val="0"/>
              </a:spcBef>
              <a:buFontTx/>
              <a:buNone/>
            </a:pPr>
            <a:endParaRPr lang="ja-JP" altLang="en-US" sz="2000" b="1" dirty="0">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FF"/>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FF"/>
                </a:solidFill>
                <a:latin typeface="Meiryo UI" panose="020B0604030504040204" pitchFamily="50" charset="-128"/>
                <a:ea typeface="Meiryo UI" panose="020B0604030504040204" pitchFamily="50" charset="-128"/>
              </a:rPr>
              <a:t>②発想の転換や創造的なアイデアが大きな成果を生み出す</a:t>
            </a:r>
          </a:p>
          <a:p>
            <a:pPr eaLnBrk="1" hangingPunct="1">
              <a:spcBef>
                <a:spcPct val="0"/>
              </a:spcBef>
              <a:buFontTx/>
              <a:buNone/>
            </a:pPr>
            <a:r>
              <a:rPr lang="ja-JP" altLang="en-US" sz="2000" b="1" dirty="0">
                <a:latin typeface="Meiryo UI" panose="020B0604030504040204" pitchFamily="50" charset="-128"/>
                <a:ea typeface="Meiryo UI" panose="020B0604030504040204" pitchFamily="50" charset="-128"/>
              </a:rPr>
              <a:t>　　新規の創造や現状打破が目的なだけに、攻め所に焦点を当てて、どれだけ発想豊かなアイデアが出せるかで、成功シナリオに到達できるかが決まる。</a:t>
            </a:r>
          </a:p>
          <a:p>
            <a:pPr eaLnBrk="1" hangingPunct="1">
              <a:spcBef>
                <a:spcPct val="0"/>
              </a:spcBef>
              <a:buFontTx/>
              <a:buNone/>
            </a:pPr>
            <a:endParaRPr lang="en-US" altLang="ja-JP" sz="2000" b="1"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FF"/>
                </a:solidFill>
                <a:latin typeface="Meiryo UI" panose="020B0604030504040204" pitchFamily="50" charset="-128"/>
                <a:ea typeface="Meiryo UI" panose="020B0604030504040204" pitchFamily="50" charset="-128"/>
              </a:rPr>
              <a:t>③粘り強い取り組みこそが成功シナリオを実現できる</a:t>
            </a:r>
            <a:endParaRPr lang="en-US" altLang="ja-JP" sz="2000" b="1" dirty="0">
              <a:solidFill>
                <a:srgbClr val="0000FF"/>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latin typeface="Meiryo UI" panose="020B0604030504040204" pitchFamily="50" charset="-128"/>
                <a:ea typeface="Meiryo UI" panose="020B0604030504040204" pitchFamily="50" charset="-128"/>
              </a:rPr>
              <a:t>　　効果の大きな方策の障害・副作用を粘り強く排除しないと、成功シナリオに到達できなくなる。</a:t>
            </a:r>
          </a:p>
        </p:txBody>
      </p:sp>
      <p:sp>
        <p:nvSpPr>
          <p:cNvPr id="56326" name="テキスト ボックス 4">
            <a:extLst>
              <a:ext uri="{FF2B5EF4-FFF2-40B4-BE49-F238E27FC236}">
                <a16:creationId xmlns:a16="http://schemas.microsoft.com/office/drawing/2014/main" id="{D0918E1E-2393-7C73-8958-48A85EE3E9E5}"/>
              </a:ext>
            </a:extLst>
          </p:cNvPr>
          <p:cNvSpPr txBox="1">
            <a:spLocks noChangeArrowheads="1"/>
          </p:cNvSpPr>
          <p:nvPr/>
        </p:nvSpPr>
        <p:spPr bwMode="auto">
          <a:xfrm>
            <a:off x="179388" y="115888"/>
            <a:ext cx="4464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800" b="1">
                <a:latin typeface="Meiryo UI" panose="020B0604030504040204" pitchFamily="50" charset="-128"/>
                <a:ea typeface="Meiryo UI" panose="020B0604030504040204" pitchFamily="50" charset="-128"/>
              </a:rPr>
              <a:t>課題達成型の手順の特徴</a:t>
            </a:r>
          </a:p>
        </p:txBody>
      </p:sp>
      <p:sp>
        <p:nvSpPr>
          <p:cNvPr id="56327" name="Text Box 27">
            <a:extLst>
              <a:ext uri="{FF2B5EF4-FFF2-40B4-BE49-F238E27FC236}">
                <a16:creationId xmlns:a16="http://schemas.microsoft.com/office/drawing/2014/main" id="{75C47345-1E6B-C7F4-DA45-D66834085FDA}"/>
              </a:ext>
            </a:extLst>
          </p:cNvPr>
          <p:cNvSpPr txBox="1">
            <a:spLocks noChangeArrowheads="1"/>
          </p:cNvSpPr>
          <p:nvPr/>
        </p:nvSpPr>
        <p:spPr bwMode="auto">
          <a:xfrm>
            <a:off x="179388" y="506413"/>
            <a:ext cx="8748712"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161858" tIns="118695" rIns="161858" bIns="118695">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None/>
            </a:pPr>
            <a:r>
              <a:rPr lang="ja-JP" altLang="en-US" sz="2400" b="1">
                <a:latin typeface="Meiryo UI" panose="020B0604030504040204" pitchFamily="50" charset="-128"/>
                <a:ea typeface="Meiryo UI" panose="020B0604030504040204" pitchFamily="50" charset="-128"/>
              </a:rPr>
              <a:t>課題達成が問題解決と大きく異なる３つのステップに焦点を絞って、</a:t>
            </a:r>
            <a:br>
              <a:rPr lang="ja-JP" altLang="en-US" sz="2400" b="1">
                <a:latin typeface="Meiryo UI" panose="020B0604030504040204" pitchFamily="50" charset="-128"/>
                <a:ea typeface="Meiryo UI" panose="020B0604030504040204" pitchFamily="50" charset="-128"/>
              </a:rPr>
            </a:br>
            <a:r>
              <a:rPr lang="ja-JP" altLang="en-US" sz="2400" b="1">
                <a:latin typeface="Meiryo UI" panose="020B0604030504040204" pitchFamily="50" charset="-128"/>
                <a:ea typeface="Meiryo UI" panose="020B0604030504040204" pitchFamily="50" charset="-128"/>
              </a:rPr>
              <a:t>その特徴を見てみる</a:t>
            </a:r>
          </a:p>
        </p:txBody>
      </p:sp>
      <p:sp>
        <p:nvSpPr>
          <p:cNvPr id="56328" name="Rectangle 5">
            <a:extLst>
              <a:ext uri="{FF2B5EF4-FFF2-40B4-BE49-F238E27FC236}">
                <a16:creationId xmlns:a16="http://schemas.microsoft.com/office/drawing/2014/main" id="{DE26A962-0D4E-0DBB-DE75-FF481A0B7EBB}"/>
              </a:ext>
            </a:extLst>
          </p:cNvPr>
          <p:cNvSpPr>
            <a:spLocks noChangeArrowheads="1"/>
          </p:cNvSpPr>
          <p:nvPr/>
        </p:nvSpPr>
        <p:spPr bwMode="auto">
          <a:xfrm>
            <a:off x="304800" y="3364560"/>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dirty="0">
                <a:latin typeface="Meiryo UI" panose="020B0604030504040204" pitchFamily="50" charset="-128"/>
                <a:ea typeface="Meiryo UI" panose="020B0604030504040204" pitchFamily="50" charset="-128"/>
              </a:rPr>
              <a:t>　攻め所と目標の設定</a:t>
            </a:r>
          </a:p>
        </p:txBody>
      </p:sp>
      <p:sp>
        <p:nvSpPr>
          <p:cNvPr id="56329" name="Rectangle 6">
            <a:extLst>
              <a:ext uri="{FF2B5EF4-FFF2-40B4-BE49-F238E27FC236}">
                <a16:creationId xmlns:a16="http://schemas.microsoft.com/office/drawing/2014/main" id="{C7C8ECD4-24FD-0662-B61F-7D888E75C0CA}"/>
              </a:ext>
            </a:extLst>
          </p:cNvPr>
          <p:cNvSpPr>
            <a:spLocks noChangeArrowheads="1"/>
          </p:cNvSpPr>
          <p:nvPr/>
        </p:nvSpPr>
        <p:spPr bwMode="auto">
          <a:xfrm>
            <a:off x="304800" y="4804422"/>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dirty="0">
                <a:latin typeface="Meiryo UI" panose="020B0604030504040204" pitchFamily="50" charset="-128"/>
                <a:ea typeface="Meiryo UI" panose="020B0604030504040204" pitchFamily="50" charset="-128"/>
              </a:rPr>
              <a:t>成功シナリオの追究</a:t>
            </a:r>
          </a:p>
        </p:txBody>
      </p:sp>
      <p:sp>
        <p:nvSpPr>
          <p:cNvPr id="56330" name="Rectangle 13">
            <a:extLst>
              <a:ext uri="{FF2B5EF4-FFF2-40B4-BE49-F238E27FC236}">
                <a16:creationId xmlns:a16="http://schemas.microsoft.com/office/drawing/2014/main" id="{04DAF9C9-8BAF-8E7A-C041-E6E4E2025D45}"/>
              </a:ext>
            </a:extLst>
          </p:cNvPr>
          <p:cNvSpPr>
            <a:spLocks noChangeArrowheads="1"/>
          </p:cNvSpPr>
          <p:nvPr/>
        </p:nvSpPr>
        <p:spPr bwMode="auto">
          <a:xfrm>
            <a:off x="328367" y="1575987"/>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200" b="1" dirty="0">
                <a:latin typeface="Meiryo UI" panose="020B0604030504040204" pitchFamily="50" charset="-128"/>
                <a:ea typeface="Meiryo UI" panose="020B0604030504040204" pitchFamily="50" charset="-128"/>
              </a:rPr>
              <a:t>方策の立案</a:t>
            </a:r>
          </a:p>
        </p:txBody>
      </p:sp>
      <p:sp>
        <p:nvSpPr>
          <p:cNvPr id="3" name="テキスト ボックス 22">
            <a:extLst>
              <a:ext uri="{FF2B5EF4-FFF2-40B4-BE49-F238E27FC236}">
                <a16:creationId xmlns:a16="http://schemas.microsoft.com/office/drawing/2014/main" id="{CF98637A-D4C9-299F-A389-4E9C108B5175}"/>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48</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テキスト ボックス 2">
            <a:extLst>
              <a:ext uri="{FF2B5EF4-FFF2-40B4-BE49-F238E27FC236}">
                <a16:creationId xmlns:a16="http://schemas.microsoft.com/office/drawing/2014/main" id="{B01D88B5-8BB8-90A5-5ACA-E33259237C6B}"/>
              </a:ext>
            </a:extLst>
          </p:cNvPr>
          <p:cNvSpPr txBox="1">
            <a:spLocks noChangeArrowheads="1"/>
          </p:cNvSpPr>
          <p:nvPr/>
        </p:nvSpPr>
        <p:spPr bwMode="auto">
          <a:xfrm>
            <a:off x="34925" y="620713"/>
            <a:ext cx="7200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latin typeface="Meiryo UI" panose="020B0604030504040204" pitchFamily="50" charset="-128"/>
                <a:ea typeface="Meiryo UI" panose="020B0604030504040204" pitchFamily="50" charset="-128"/>
              </a:rPr>
              <a:t>　（</a:t>
            </a:r>
            <a:r>
              <a:rPr lang="en-US" altLang="ja-JP" sz="2400" b="1">
                <a:latin typeface="Meiryo UI" panose="020B0604030504040204" pitchFamily="50" charset="-128"/>
                <a:ea typeface="Meiryo UI" panose="020B0604030504040204" pitchFamily="50" charset="-128"/>
              </a:rPr>
              <a:t>1</a:t>
            </a:r>
            <a:r>
              <a:rPr lang="ja-JP" altLang="en-US" sz="2400" b="1">
                <a:latin typeface="Meiryo UI" panose="020B0604030504040204" pitchFamily="50" charset="-128"/>
                <a:ea typeface="Meiryo UI" panose="020B0604030504040204" pitchFamily="50" charset="-128"/>
              </a:rPr>
              <a:t>）ブレーンストーミング法（ＢＳ法）</a:t>
            </a:r>
          </a:p>
        </p:txBody>
      </p:sp>
      <p:sp>
        <p:nvSpPr>
          <p:cNvPr id="57347" name="テキスト ボックス 3">
            <a:extLst>
              <a:ext uri="{FF2B5EF4-FFF2-40B4-BE49-F238E27FC236}">
                <a16:creationId xmlns:a16="http://schemas.microsoft.com/office/drawing/2014/main" id="{9390B855-02CC-2B45-942B-3E0EC4B0C5D8}"/>
              </a:ext>
            </a:extLst>
          </p:cNvPr>
          <p:cNvSpPr txBox="1">
            <a:spLocks noChangeArrowheads="1"/>
          </p:cNvSpPr>
          <p:nvPr/>
        </p:nvSpPr>
        <p:spPr bwMode="auto">
          <a:xfrm>
            <a:off x="215900" y="1054100"/>
            <a:ext cx="889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1800" b="1">
                <a:latin typeface="Meiryo UI" panose="020B0604030504040204" pitchFamily="50" charset="-128"/>
                <a:ea typeface="Meiryo UI" panose="020B0604030504040204" pitchFamily="50" charset="-128"/>
              </a:rPr>
              <a:t>　ブレーンストーミングとは、あるテーマに対して参加者が自由に発言した内容をそのまま記録し、幅広くたくさんのアイデアを出す手法です</a:t>
            </a:r>
          </a:p>
        </p:txBody>
      </p:sp>
      <p:sp>
        <p:nvSpPr>
          <p:cNvPr id="57348" name="テキスト ボックス 5">
            <a:extLst>
              <a:ext uri="{FF2B5EF4-FFF2-40B4-BE49-F238E27FC236}">
                <a16:creationId xmlns:a16="http://schemas.microsoft.com/office/drawing/2014/main" id="{1B885CD4-3576-AB1D-E9B6-CB81CF0B3F04}"/>
              </a:ext>
            </a:extLst>
          </p:cNvPr>
          <p:cNvSpPr txBox="1">
            <a:spLocks noChangeArrowheads="1"/>
          </p:cNvSpPr>
          <p:nvPr/>
        </p:nvSpPr>
        <p:spPr bwMode="auto">
          <a:xfrm>
            <a:off x="323850" y="1804988"/>
            <a:ext cx="4248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000" b="1">
                <a:solidFill>
                  <a:srgbClr val="0000FF"/>
                </a:solidFill>
                <a:latin typeface="Meiryo UI" panose="020B0604030504040204" pitchFamily="50" charset="-128"/>
                <a:ea typeface="Meiryo UI" panose="020B0604030504040204" pitchFamily="50" charset="-128"/>
              </a:rPr>
              <a:t>①参加者・準備品・場所</a:t>
            </a:r>
          </a:p>
        </p:txBody>
      </p:sp>
      <p:pic>
        <p:nvPicPr>
          <p:cNvPr id="57349" name="Picture 8" descr="クリックすると新しいウィンドウで開きます">
            <a:extLst>
              <a:ext uri="{FF2B5EF4-FFF2-40B4-BE49-F238E27FC236}">
                <a16:creationId xmlns:a16="http://schemas.microsoft.com/office/drawing/2014/main" id="{5070B909-0BB4-A4AB-1C79-1CFAC1E312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2924175"/>
            <a:ext cx="3541712"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a:extLst>
              <a:ext uri="{FF2B5EF4-FFF2-40B4-BE49-F238E27FC236}">
                <a16:creationId xmlns:a16="http://schemas.microsoft.com/office/drawing/2014/main" id="{2E58C430-D324-CD3F-9F30-DF6AFB3FCADD}"/>
              </a:ext>
            </a:extLst>
          </p:cNvPr>
          <p:cNvSpPr txBox="1"/>
          <p:nvPr/>
        </p:nvSpPr>
        <p:spPr>
          <a:xfrm>
            <a:off x="120650" y="2382838"/>
            <a:ext cx="3497263" cy="974725"/>
          </a:xfrm>
          <a:prstGeom prst="rect">
            <a:avLst/>
          </a:prstGeom>
          <a:noFill/>
        </p:spPr>
        <p:txBody>
          <a:bodyPr>
            <a:spAutoFit/>
          </a:bodyPr>
          <a:lstStyle/>
          <a:p>
            <a:pPr>
              <a:spcBef>
                <a:spcPts val="200"/>
              </a:spcBef>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 司会</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リーダーシップのある人</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全員から発言を引き出せる人</a:t>
            </a:r>
          </a:p>
        </p:txBody>
      </p:sp>
      <p:sp>
        <p:nvSpPr>
          <p:cNvPr id="16" name="テキスト ボックス 15">
            <a:extLst>
              <a:ext uri="{FF2B5EF4-FFF2-40B4-BE49-F238E27FC236}">
                <a16:creationId xmlns:a16="http://schemas.microsoft.com/office/drawing/2014/main" id="{59BD9479-2201-F714-EF5D-0D73764C8E82}"/>
              </a:ext>
            </a:extLst>
          </p:cNvPr>
          <p:cNvSpPr txBox="1"/>
          <p:nvPr/>
        </p:nvSpPr>
        <p:spPr>
          <a:xfrm>
            <a:off x="5003800" y="1628775"/>
            <a:ext cx="4321175" cy="1277938"/>
          </a:xfrm>
          <a:prstGeom prst="rect">
            <a:avLst/>
          </a:prstGeom>
          <a:noFill/>
        </p:spPr>
        <p:txBody>
          <a:bodyPr>
            <a:spAutoFit/>
          </a:bodyPr>
          <a:lstStyle/>
          <a:p>
            <a:pPr>
              <a:spcBef>
                <a:spcPts val="200"/>
              </a:spcBef>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 準備品</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ホワイトボードとボードマーカー</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模造紙とフェルトペン</a:t>
            </a:r>
          </a:p>
          <a:p>
            <a:pPr>
              <a:spcBef>
                <a:spcPts val="200"/>
              </a:spcBef>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　（全員から記録がよく見えること）</a:t>
            </a:r>
          </a:p>
        </p:txBody>
      </p:sp>
      <p:sp>
        <p:nvSpPr>
          <p:cNvPr id="17" name="テキスト ボックス 16">
            <a:extLst>
              <a:ext uri="{FF2B5EF4-FFF2-40B4-BE49-F238E27FC236}">
                <a16:creationId xmlns:a16="http://schemas.microsoft.com/office/drawing/2014/main" id="{048FCDE8-B77F-1B89-957B-6D387D8AF719}"/>
              </a:ext>
            </a:extLst>
          </p:cNvPr>
          <p:cNvSpPr txBox="1"/>
          <p:nvPr/>
        </p:nvSpPr>
        <p:spPr>
          <a:xfrm>
            <a:off x="6300788" y="5694363"/>
            <a:ext cx="2954337" cy="974725"/>
          </a:xfrm>
          <a:prstGeom prst="rect">
            <a:avLst/>
          </a:prstGeom>
          <a:noFill/>
        </p:spPr>
        <p:txBody>
          <a:bodyPr>
            <a:spAutoFit/>
          </a:bodyPr>
          <a:lstStyle/>
          <a:p>
            <a:pPr>
              <a:spcBef>
                <a:spcPts val="200"/>
              </a:spcBef>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 書記</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内容をまとめられる人</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記録できる人</a:t>
            </a:r>
          </a:p>
        </p:txBody>
      </p:sp>
      <p:sp>
        <p:nvSpPr>
          <p:cNvPr id="18" name="テキスト ボックス 17">
            <a:extLst>
              <a:ext uri="{FF2B5EF4-FFF2-40B4-BE49-F238E27FC236}">
                <a16:creationId xmlns:a16="http://schemas.microsoft.com/office/drawing/2014/main" id="{77DEEAC7-1B29-2477-1A03-5F5713AD7A8F}"/>
              </a:ext>
            </a:extLst>
          </p:cNvPr>
          <p:cNvSpPr txBox="1"/>
          <p:nvPr/>
        </p:nvSpPr>
        <p:spPr>
          <a:xfrm>
            <a:off x="6011863" y="3101975"/>
            <a:ext cx="3097212" cy="1277938"/>
          </a:xfrm>
          <a:prstGeom prst="rect">
            <a:avLst/>
          </a:prstGeom>
          <a:noFill/>
          <a:ln>
            <a:noFill/>
          </a:ln>
        </p:spPr>
        <p:txBody>
          <a:bodyPr>
            <a:spAutoFit/>
          </a:bodyPr>
          <a:lstStyle/>
          <a:p>
            <a:pPr>
              <a:spcBef>
                <a:spcPts val="200"/>
              </a:spcBef>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 場所</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全員の顔が見える</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記録したものが見える</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車座に座ることができる</a:t>
            </a:r>
          </a:p>
        </p:txBody>
      </p:sp>
      <p:sp>
        <p:nvSpPr>
          <p:cNvPr id="19" name="テキスト ボックス 18">
            <a:extLst>
              <a:ext uri="{FF2B5EF4-FFF2-40B4-BE49-F238E27FC236}">
                <a16:creationId xmlns:a16="http://schemas.microsoft.com/office/drawing/2014/main" id="{88148175-B8D2-B851-AEFC-04B99FBC94C9}"/>
              </a:ext>
            </a:extLst>
          </p:cNvPr>
          <p:cNvSpPr txBox="1"/>
          <p:nvPr/>
        </p:nvSpPr>
        <p:spPr>
          <a:xfrm>
            <a:off x="107950" y="3938588"/>
            <a:ext cx="2790825" cy="1252537"/>
          </a:xfrm>
          <a:prstGeom prst="rect">
            <a:avLst/>
          </a:prstGeom>
          <a:noFill/>
        </p:spPr>
        <p:txBody>
          <a:bodyPr>
            <a:spAutoFit/>
          </a:bodyPr>
          <a:lstStyle/>
          <a:p>
            <a:pPr>
              <a:spcBef>
                <a:spcPts val="200"/>
              </a:spcBef>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 参加者</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４～</a:t>
            </a:r>
            <a:r>
              <a:rPr lang="en-US" altLang="ja-JP" b="1" dirty="0">
                <a:latin typeface="Meiryo UI" panose="020B0604030504040204" pitchFamily="50" charset="-128"/>
                <a:ea typeface="Meiryo UI" panose="020B0604030504040204" pitchFamily="50" charset="-128"/>
                <a:cs typeface="Meiryo UI" panose="020B0604030504040204" pitchFamily="50" charset="-128"/>
              </a:rPr>
              <a:t>10</a:t>
            </a:r>
            <a:r>
              <a:rPr lang="ja-JP" altLang="en-US" b="1" dirty="0">
                <a:latin typeface="Meiryo UI" panose="020B0604030504040204" pitchFamily="50" charset="-128"/>
                <a:ea typeface="Meiryo UI" panose="020B0604030504040204" pitchFamily="50" charset="-128"/>
                <a:cs typeface="Meiryo UI" panose="020B0604030504040204" pitchFamily="50" charset="-128"/>
              </a:rPr>
              <a:t>名程度</a:t>
            </a:r>
          </a:p>
          <a:p>
            <a:pPr marL="285750" indent="-285750">
              <a:spcBef>
                <a:spcPts val="200"/>
              </a:spcBef>
              <a:buFont typeface="Arial" panose="020B0604020202020204" pitchFamily="34" charset="0"/>
              <a:buChar char="•"/>
              <a:defRPr/>
            </a:pPr>
            <a:r>
              <a:rPr lang="ja-JP" altLang="en-US" b="1" dirty="0">
                <a:latin typeface="Meiryo UI" panose="020B0604030504040204" pitchFamily="50" charset="-128"/>
                <a:ea typeface="Meiryo UI" panose="020B0604030504040204" pitchFamily="50" charset="-128"/>
                <a:cs typeface="Meiryo UI" panose="020B0604030504040204" pitchFamily="50" charset="-128"/>
              </a:rPr>
              <a:t>経験、知識、専門分野が違う方が良い</a:t>
            </a:r>
          </a:p>
        </p:txBody>
      </p:sp>
      <p:cxnSp>
        <p:nvCxnSpPr>
          <p:cNvPr id="57355" name="直線矢印コネクタ 19">
            <a:extLst>
              <a:ext uri="{FF2B5EF4-FFF2-40B4-BE49-F238E27FC236}">
                <a16:creationId xmlns:a16="http://schemas.microsoft.com/office/drawing/2014/main" id="{14329B01-11EE-B59C-E662-266AC0B18553}"/>
              </a:ext>
            </a:extLst>
          </p:cNvPr>
          <p:cNvCxnSpPr>
            <a:cxnSpLocks noChangeShapeType="1"/>
          </p:cNvCxnSpPr>
          <p:nvPr/>
        </p:nvCxnSpPr>
        <p:spPr bwMode="auto">
          <a:xfrm flipH="1">
            <a:off x="4572000" y="2028825"/>
            <a:ext cx="431800" cy="84137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56" name="直線矢印コネクタ 21">
            <a:extLst>
              <a:ext uri="{FF2B5EF4-FFF2-40B4-BE49-F238E27FC236}">
                <a16:creationId xmlns:a16="http://schemas.microsoft.com/office/drawing/2014/main" id="{C75C167E-5FD6-582D-669A-FFE03EABCE5C}"/>
              </a:ext>
            </a:extLst>
          </p:cNvPr>
          <p:cNvCxnSpPr>
            <a:cxnSpLocks noChangeShapeType="1"/>
            <a:stCxn id="18" idx="2"/>
          </p:cNvCxnSpPr>
          <p:nvPr/>
        </p:nvCxnSpPr>
        <p:spPr bwMode="auto">
          <a:xfrm flipH="1">
            <a:off x="6170613" y="4379913"/>
            <a:ext cx="1389062" cy="62230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57" name="直線矢印コネクタ 23">
            <a:extLst>
              <a:ext uri="{FF2B5EF4-FFF2-40B4-BE49-F238E27FC236}">
                <a16:creationId xmlns:a16="http://schemas.microsoft.com/office/drawing/2014/main" id="{90707F37-D462-4403-86AC-632B451E7F1C}"/>
              </a:ext>
            </a:extLst>
          </p:cNvPr>
          <p:cNvCxnSpPr>
            <a:cxnSpLocks noChangeShapeType="1"/>
          </p:cNvCxnSpPr>
          <p:nvPr/>
        </p:nvCxnSpPr>
        <p:spPr bwMode="auto">
          <a:xfrm flipH="1">
            <a:off x="5384800" y="5910263"/>
            <a:ext cx="915988" cy="28892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58" name="直線矢印コネクタ 29">
            <a:extLst>
              <a:ext uri="{FF2B5EF4-FFF2-40B4-BE49-F238E27FC236}">
                <a16:creationId xmlns:a16="http://schemas.microsoft.com/office/drawing/2014/main" id="{6989FA94-D65B-94A3-54EB-F69837860FE9}"/>
              </a:ext>
            </a:extLst>
          </p:cNvPr>
          <p:cNvCxnSpPr>
            <a:cxnSpLocks noChangeShapeType="1"/>
            <a:stCxn id="14" idx="2"/>
          </p:cNvCxnSpPr>
          <p:nvPr/>
        </p:nvCxnSpPr>
        <p:spPr bwMode="auto">
          <a:xfrm>
            <a:off x="1868488" y="3357563"/>
            <a:ext cx="1317625" cy="55562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59" name="直線矢印コネクタ 32">
            <a:extLst>
              <a:ext uri="{FF2B5EF4-FFF2-40B4-BE49-F238E27FC236}">
                <a16:creationId xmlns:a16="http://schemas.microsoft.com/office/drawing/2014/main" id="{458D318C-8D0A-3849-A150-8B6B3B43703D}"/>
              </a:ext>
            </a:extLst>
          </p:cNvPr>
          <p:cNvCxnSpPr>
            <a:cxnSpLocks noChangeShapeType="1"/>
            <a:stCxn id="19" idx="2"/>
          </p:cNvCxnSpPr>
          <p:nvPr/>
        </p:nvCxnSpPr>
        <p:spPr bwMode="auto">
          <a:xfrm>
            <a:off x="1503363" y="5191125"/>
            <a:ext cx="938212" cy="44450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360" name="Rectangle 4">
            <a:extLst>
              <a:ext uri="{FF2B5EF4-FFF2-40B4-BE49-F238E27FC236}">
                <a16:creationId xmlns:a16="http://schemas.microsoft.com/office/drawing/2014/main" id="{05ADB398-B7FB-4648-20A7-BA36CBF136BE}"/>
              </a:ext>
            </a:extLst>
          </p:cNvPr>
          <p:cNvSpPr>
            <a:spLocks noChangeArrowheads="1"/>
          </p:cNvSpPr>
          <p:nvPr/>
        </p:nvSpPr>
        <p:spPr bwMode="auto">
          <a:xfrm>
            <a:off x="107950" y="115888"/>
            <a:ext cx="6948488" cy="523875"/>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1200"/>
              </a:spcBef>
              <a:buFontTx/>
              <a:buNone/>
            </a:pPr>
            <a:r>
              <a:rPr lang="ja-JP" altLang="en-US" sz="2800" b="1">
                <a:solidFill>
                  <a:schemeClr val="bg1"/>
                </a:solidFill>
                <a:latin typeface="Meiryo UI" panose="020B0604030504040204" pitchFamily="50" charset="-128"/>
                <a:ea typeface="Meiryo UI" panose="020B0604030504040204" pitchFamily="50" charset="-128"/>
              </a:rPr>
              <a:t>参考．「方策の立案」に役立つアイデア発想法</a:t>
            </a:r>
          </a:p>
        </p:txBody>
      </p:sp>
      <p:sp>
        <p:nvSpPr>
          <p:cNvPr id="2" name="テキスト ボックス 22">
            <a:extLst>
              <a:ext uri="{FF2B5EF4-FFF2-40B4-BE49-F238E27FC236}">
                <a16:creationId xmlns:a16="http://schemas.microsoft.com/office/drawing/2014/main" id="{BE20A599-D3B1-CE1E-562F-40B824ACC256}"/>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49</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テキスト ボックス 7">
            <a:extLst>
              <a:ext uri="{FF2B5EF4-FFF2-40B4-BE49-F238E27FC236}">
                <a16:creationId xmlns:a16="http://schemas.microsoft.com/office/drawing/2014/main" id="{DFDAEBC5-A44C-2DB3-9B7B-2EFEDC3C1EEA}"/>
              </a:ext>
            </a:extLst>
          </p:cNvPr>
          <p:cNvSpPr txBox="1">
            <a:spLocks noChangeArrowheads="1"/>
          </p:cNvSpPr>
          <p:nvPr/>
        </p:nvSpPr>
        <p:spPr bwMode="auto">
          <a:xfrm>
            <a:off x="476250" y="2644775"/>
            <a:ext cx="7408863"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000" b="1">
                <a:solidFill>
                  <a:srgbClr val="0000FF"/>
                </a:solidFill>
                <a:latin typeface="Meiryo UI" panose="020B0604030504040204" pitchFamily="50" charset="-128"/>
                <a:ea typeface="Meiryo UI" panose="020B0604030504040204" pitchFamily="50" charset="-128"/>
              </a:rPr>
              <a:t>③ブレーンストーミングの４原則</a:t>
            </a:r>
          </a:p>
          <a:p>
            <a:pPr>
              <a:spcBef>
                <a:spcPts val="200"/>
              </a:spcBef>
              <a:buFontTx/>
              <a:buNone/>
            </a:pPr>
            <a:r>
              <a:rPr lang="ja-JP" altLang="en-US" sz="2400" b="1">
                <a:solidFill>
                  <a:srgbClr val="FF0000"/>
                </a:solidFill>
                <a:latin typeface="Meiryo UI" panose="020B0604030504040204" pitchFamily="50" charset="-128"/>
                <a:ea typeface="Meiryo UI" panose="020B0604030504040204" pitchFamily="50" charset="-128"/>
              </a:rPr>
              <a:t>　・批判禁止</a:t>
            </a:r>
            <a:r>
              <a:rPr lang="ja-JP" altLang="en-US" sz="1600" b="1">
                <a:latin typeface="Meiryo UI" panose="020B0604030504040204" pitchFamily="50" charset="-128"/>
                <a:ea typeface="Meiryo UI" panose="020B0604030504040204" pitchFamily="50" charset="-128"/>
              </a:rPr>
              <a:t>　  ：出されたアイデアに対して良し悪しの批判をしない</a:t>
            </a:r>
          </a:p>
          <a:p>
            <a:pPr>
              <a:spcBef>
                <a:spcPts val="200"/>
              </a:spcBef>
              <a:buFontTx/>
              <a:buNone/>
            </a:pPr>
            <a:r>
              <a:rPr lang="ja-JP" altLang="en-US" sz="2400" b="1">
                <a:solidFill>
                  <a:srgbClr val="FF0000"/>
                </a:solidFill>
                <a:latin typeface="Meiryo UI" panose="020B0604030504040204" pitchFamily="50" charset="-128"/>
                <a:ea typeface="Meiryo UI" panose="020B0604030504040204" pitchFamily="50" charset="-128"/>
              </a:rPr>
              <a:t>　・自由奔放</a:t>
            </a:r>
            <a:r>
              <a:rPr lang="ja-JP" altLang="en-US" sz="2400" b="1">
                <a:latin typeface="Meiryo UI" panose="020B0604030504040204" pitchFamily="50" charset="-128"/>
                <a:ea typeface="Meiryo UI" panose="020B0604030504040204" pitchFamily="50" charset="-128"/>
              </a:rPr>
              <a:t>　</a:t>
            </a:r>
            <a:r>
              <a:rPr lang="ja-JP" altLang="en-US" sz="1600" b="1">
                <a:latin typeface="Meiryo UI" panose="020B0604030504040204" pitchFamily="50" charset="-128"/>
                <a:ea typeface="Meiryo UI" panose="020B0604030504040204" pitchFamily="50" charset="-128"/>
              </a:rPr>
              <a:t> ：何でも自由に言い、あらゆる視点からアイデアを出す</a:t>
            </a:r>
          </a:p>
          <a:p>
            <a:pPr>
              <a:spcBef>
                <a:spcPts val="200"/>
              </a:spcBef>
              <a:buFontTx/>
              <a:buNone/>
            </a:pPr>
            <a:r>
              <a:rPr lang="ja-JP" altLang="en-US" sz="2400" b="1">
                <a:solidFill>
                  <a:srgbClr val="FF0000"/>
                </a:solidFill>
                <a:latin typeface="Meiryo UI" panose="020B0604030504040204" pitchFamily="50" charset="-128"/>
                <a:ea typeface="Meiryo UI" panose="020B0604030504040204" pitchFamily="50" charset="-128"/>
              </a:rPr>
              <a:t>　・質より量</a:t>
            </a:r>
            <a:r>
              <a:rPr lang="ja-JP" altLang="en-US" sz="2400" b="1">
                <a:latin typeface="Meiryo UI" panose="020B0604030504040204" pitchFamily="50" charset="-128"/>
                <a:ea typeface="Meiryo UI" panose="020B0604030504040204" pitchFamily="50" charset="-128"/>
              </a:rPr>
              <a:t>　</a:t>
            </a:r>
            <a:r>
              <a:rPr lang="ja-JP" altLang="en-US" sz="1600" b="1">
                <a:latin typeface="Meiryo UI" panose="020B0604030504040204" pitchFamily="50" charset="-128"/>
                <a:ea typeface="Meiryo UI" panose="020B0604030504040204" pitchFamily="50" charset="-128"/>
              </a:rPr>
              <a:t>　 ：アイデアの数が多いほど良いアイデアが出る</a:t>
            </a:r>
          </a:p>
          <a:p>
            <a:pPr>
              <a:spcBef>
                <a:spcPts val="200"/>
              </a:spcBef>
              <a:buFontTx/>
              <a:buNone/>
            </a:pPr>
            <a:r>
              <a:rPr lang="ja-JP" altLang="en-US" sz="1600" b="1">
                <a:latin typeface="Meiryo UI" panose="020B0604030504040204" pitchFamily="50" charset="-128"/>
                <a:ea typeface="Meiryo UI" panose="020B0604030504040204" pitchFamily="50" charset="-128"/>
              </a:rPr>
              <a:t>　 </a:t>
            </a:r>
            <a:r>
              <a:rPr lang="ja-JP" altLang="en-US" sz="2400" b="1">
                <a:solidFill>
                  <a:srgbClr val="FF0000"/>
                </a:solidFill>
                <a:latin typeface="Meiryo UI" panose="020B0604030504040204" pitchFamily="50" charset="-128"/>
                <a:ea typeface="Meiryo UI" panose="020B0604030504040204" pitchFamily="50" charset="-128"/>
              </a:rPr>
              <a:t>・結合・改善 </a:t>
            </a:r>
            <a:r>
              <a:rPr lang="ja-JP" altLang="en-US" sz="1600" b="1">
                <a:latin typeface="Meiryo UI" panose="020B0604030504040204" pitchFamily="50" charset="-128"/>
                <a:ea typeface="Meiryo UI" panose="020B0604030504040204" pitchFamily="50" charset="-128"/>
              </a:rPr>
              <a:t>：他の人のアイデアをヒントにして、新しいアイデアを出す</a:t>
            </a:r>
          </a:p>
        </p:txBody>
      </p:sp>
      <p:sp>
        <p:nvSpPr>
          <p:cNvPr id="58371" name="テキスト ボックス 8">
            <a:extLst>
              <a:ext uri="{FF2B5EF4-FFF2-40B4-BE49-F238E27FC236}">
                <a16:creationId xmlns:a16="http://schemas.microsoft.com/office/drawing/2014/main" id="{AF154C4C-45C1-0B67-CA90-ABB28E879330}"/>
              </a:ext>
            </a:extLst>
          </p:cNvPr>
          <p:cNvSpPr txBox="1">
            <a:spLocks noChangeArrowheads="1"/>
          </p:cNvSpPr>
          <p:nvPr/>
        </p:nvSpPr>
        <p:spPr bwMode="auto">
          <a:xfrm>
            <a:off x="476250" y="990600"/>
            <a:ext cx="5535613"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000" b="1" dirty="0">
                <a:solidFill>
                  <a:srgbClr val="0000FF"/>
                </a:solidFill>
                <a:latin typeface="Meiryo UI" panose="020B0604030504040204" pitchFamily="50" charset="-128"/>
                <a:ea typeface="Meiryo UI" panose="020B0604030504040204" pitchFamily="50" charset="-128"/>
              </a:rPr>
              <a:t>②ブレーンストーミングのポイント</a:t>
            </a:r>
            <a:br>
              <a:rPr lang="ja-JP" altLang="en-US" sz="1600" b="1" dirty="0">
                <a:latin typeface="Meiryo UI" panose="020B0604030504040204" pitchFamily="50" charset="-128"/>
                <a:ea typeface="Meiryo UI" panose="020B0604030504040204" pitchFamily="50" charset="-128"/>
              </a:rPr>
            </a:br>
            <a:r>
              <a:rPr lang="ja-JP" altLang="en-US" sz="1600" b="1" dirty="0">
                <a:latin typeface="Meiryo UI" panose="020B0604030504040204" pitchFamily="50" charset="-128"/>
                <a:ea typeface="Meiryo UI" panose="020B0604030504040204" pitchFamily="50" charset="-128"/>
              </a:rPr>
              <a:t>　・テーマを絞って具体的にする（目的の明確化と共有化）</a:t>
            </a:r>
          </a:p>
          <a:p>
            <a:pPr>
              <a:spcBef>
                <a:spcPts val="200"/>
              </a:spcBef>
              <a:buFontTx/>
              <a:buNone/>
            </a:pPr>
            <a:r>
              <a:rPr lang="ja-JP" altLang="en-US" sz="1600" b="1" dirty="0">
                <a:latin typeface="Meiryo UI" panose="020B0604030504040204" pitchFamily="50" charset="-128"/>
                <a:ea typeface="Meiryo UI" panose="020B0604030504040204" pitchFamily="50" charset="-128"/>
              </a:rPr>
              <a:t>　・参加者は事前準備をしておく</a:t>
            </a:r>
          </a:p>
          <a:p>
            <a:pPr>
              <a:spcBef>
                <a:spcPts val="200"/>
              </a:spcBef>
              <a:buFontTx/>
              <a:buNone/>
            </a:pPr>
            <a:r>
              <a:rPr lang="ja-JP" altLang="en-US" sz="1600" b="1" dirty="0">
                <a:latin typeface="Meiryo UI" panose="020B0604030504040204" pitchFamily="50" charset="-128"/>
                <a:ea typeface="Meiryo UI" panose="020B0604030504040204" pitchFamily="50" charset="-128"/>
              </a:rPr>
              <a:t>　・リーダーは会議を計画的に運営する</a:t>
            </a:r>
          </a:p>
          <a:p>
            <a:pPr>
              <a:spcBef>
                <a:spcPts val="200"/>
              </a:spcBef>
              <a:buFontTx/>
              <a:buNone/>
            </a:pPr>
            <a:r>
              <a:rPr lang="ja-JP" altLang="en-US" sz="1600" b="1" dirty="0">
                <a:latin typeface="Meiryo UI" panose="020B0604030504040204" pitchFamily="50" charset="-128"/>
                <a:ea typeface="Meiryo UI" panose="020B0604030504040204" pitchFamily="50" charset="-128"/>
              </a:rPr>
              <a:t>　・時間を決めて時間内に終わらせる（通常は１時間以内）</a:t>
            </a:r>
          </a:p>
        </p:txBody>
      </p:sp>
      <p:sp>
        <p:nvSpPr>
          <p:cNvPr id="15" name="テキスト ボックス 14">
            <a:extLst>
              <a:ext uri="{FF2B5EF4-FFF2-40B4-BE49-F238E27FC236}">
                <a16:creationId xmlns:a16="http://schemas.microsoft.com/office/drawing/2014/main" id="{0C0E18BF-5C32-BE31-0D7E-8CCC8AB27607}"/>
              </a:ext>
            </a:extLst>
          </p:cNvPr>
          <p:cNvSpPr txBox="1"/>
          <p:nvPr/>
        </p:nvSpPr>
        <p:spPr>
          <a:xfrm>
            <a:off x="468313" y="4702175"/>
            <a:ext cx="7920037" cy="1760537"/>
          </a:xfrm>
          <a:prstGeom prst="rect">
            <a:avLst/>
          </a:prstGeom>
          <a:noFill/>
        </p:spPr>
        <p:txBody>
          <a:bodyPr>
            <a:spAutoFit/>
          </a:bodyPr>
          <a:lstStyle/>
          <a:p>
            <a:pPr>
              <a:spcBef>
                <a:spcPts val="200"/>
              </a:spcBef>
              <a:defRPr/>
            </a:pPr>
            <a:r>
              <a:rPr lang="ja-JP" altLang="en-US" sz="20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④ブレーンストーミングの進め方</a:t>
            </a:r>
          </a:p>
          <a:p>
            <a:pPr>
              <a:spcBef>
                <a:spcPts val="200"/>
              </a:spcBef>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・全員が参加し、考え、刺激しあう</a:t>
            </a:r>
          </a:p>
          <a:p>
            <a:pPr>
              <a:spcBef>
                <a:spcPts val="200"/>
              </a:spcBef>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・新しいアイデアを求めるステップでは、良し悪しを評価せずに、とにかく量を多く出す</a:t>
            </a:r>
          </a:p>
          <a:p>
            <a:pPr>
              <a:spcBef>
                <a:spcPts val="200"/>
              </a:spcBef>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・多くのアイデアを集めた後に、１つずつ評価して、質を高める</a:t>
            </a:r>
          </a:p>
          <a:p>
            <a:pPr marL="268288" indent="-268288">
              <a:spcBef>
                <a:spcPts val="200"/>
              </a:spcBef>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・評価は「効果性」と「実現可能性」で決めるが、新しいアイデアを求める。時には「独自性」、</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pPr marL="268288" indent="-268288">
              <a:spcBef>
                <a:spcPts val="200"/>
              </a:spcBef>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「独創性」、「新奇性」なども考慮する</a:t>
            </a:r>
          </a:p>
        </p:txBody>
      </p:sp>
      <p:sp>
        <p:nvSpPr>
          <p:cNvPr id="58373" name="Rectangle 4">
            <a:extLst>
              <a:ext uri="{FF2B5EF4-FFF2-40B4-BE49-F238E27FC236}">
                <a16:creationId xmlns:a16="http://schemas.microsoft.com/office/drawing/2014/main" id="{B7A4138D-0286-6AB4-6C7F-BDFD9A8A69C1}"/>
              </a:ext>
            </a:extLst>
          </p:cNvPr>
          <p:cNvSpPr>
            <a:spLocks noChangeArrowheads="1"/>
          </p:cNvSpPr>
          <p:nvPr/>
        </p:nvSpPr>
        <p:spPr bwMode="auto">
          <a:xfrm>
            <a:off x="107950" y="115888"/>
            <a:ext cx="6948488" cy="523875"/>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1200"/>
              </a:spcBef>
              <a:buFontTx/>
              <a:buNone/>
            </a:pPr>
            <a:r>
              <a:rPr lang="ja-JP" altLang="en-US" sz="2800" b="1">
                <a:solidFill>
                  <a:schemeClr val="bg1"/>
                </a:solidFill>
                <a:latin typeface="Meiryo UI" panose="020B0604030504040204" pitchFamily="50" charset="-128"/>
                <a:ea typeface="Meiryo UI" panose="020B0604030504040204" pitchFamily="50" charset="-128"/>
              </a:rPr>
              <a:t>参考．「方策の立案」に役立つアイデア発想法</a:t>
            </a:r>
          </a:p>
        </p:txBody>
      </p:sp>
      <p:sp>
        <p:nvSpPr>
          <p:cNvPr id="2" name="テキスト ボックス 22">
            <a:extLst>
              <a:ext uri="{FF2B5EF4-FFF2-40B4-BE49-F238E27FC236}">
                <a16:creationId xmlns:a16="http://schemas.microsoft.com/office/drawing/2014/main" id="{C042032F-80E4-3B49-B979-C9E319CC01C8}"/>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buFontTx/>
              <a:buNone/>
            </a:pPr>
            <a:r>
              <a:rPr lang="ja-JP" altLang="en-US" sz="1600" b="1" dirty="0">
                <a:solidFill>
                  <a:srgbClr val="FFFFFF"/>
                </a:solidFill>
                <a:latin typeface="Meiryo UI" panose="020B0604030504040204" pitchFamily="50" charset="-128"/>
                <a:ea typeface="Meiryo UI" panose="020B0604030504040204" pitchFamily="50" charset="-128"/>
              </a:rPr>
              <a:t>テキスト　Ｐ</a:t>
            </a:r>
            <a:r>
              <a:rPr lang="en-US" altLang="ja-JP" sz="1600" b="1" dirty="0">
                <a:solidFill>
                  <a:srgbClr val="FFFFFF"/>
                </a:solidFill>
                <a:latin typeface="Meiryo UI" panose="020B0604030504040204" pitchFamily="50" charset="-128"/>
                <a:ea typeface="Meiryo UI" panose="020B0604030504040204" pitchFamily="50" charset="-128"/>
              </a:rPr>
              <a:t>49</a:t>
            </a:r>
            <a:endParaRPr lang="ja-JP" altLang="en-US" sz="1600" b="1" dirty="0">
              <a:solidFill>
                <a:srgbClr val="FFFFFF"/>
              </a:solidFill>
              <a:latin typeface="Meiryo UI" panose="020B0604030504040204" pitchFamily="50" charset="-128"/>
              <a:ea typeface="Meiryo UI" panose="020B0604030504040204" pitchFamily="50"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テキスト ボックス 44">
            <a:extLst>
              <a:ext uri="{FF2B5EF4-FFF2-40B4-BE49-F238E27FC236}">
                <a16:creationId xmlns:a16="http://schemas.microsoft.com/office/drawing/2014/main" id="{09C679C3-AF63-25DD-5C3B-C137E048A7EC}"/>
              </a:ext>
            </a:extLst>
          </p:cNvPr>
          <p:cNvSpPr txBox="1">
            <a:spLocks noChangeArrowheads="1"/>
          </p:cNvSpPr>
          <p:nvPr/>
        </p:nvSpPr>
        <p:spPr bwMode="auto">
          <a:xfrm>
            <a:off x="34925" y="620713"/>
            <a:ext cx="41417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latin typeface="Meiryo UI" panose="020B0604030504040204" pitchFamily="50" charset="-128"/>
                <a:ea typeface="Meiryo UI" panose="020B0604030504040204" pitchFamily="50" charset="-128"/>
              </a:rPr>
              <a:t>（２）連想の法則</a:t>
            </a:r>
          </a:p>
        </p:txBody>
      </p:sp>
      <p:sp>
        <p:nvSpPr>
          <p:cNvPr id="59395" name="テキスト ボックス 40">
            <a:extLst>
              <a:ext uri="{FF2B5EF4-FFF2-40B4-BE49-F238E27FC236}">
                <a16:creationId xmlns:a16="http://schemas.microsoft.com/office/drawing/2014/main" id="{EB502CFB-6B73-054A-EB0B-07B1748ED04A}"/>
              </a:ext>
            </a:extLst>
          </p:cNvPr>
          <p:cNvSpPr txBox="1">
            <a:spLocks noChangeArrowheads="1"/>
          </p:cNvSpPr>
          <p:nvPr/>
        </p:nvSpPr>
        <p:spPr bwMode="auto">
          <a:xfrm>
            <a:off x="250825" y="1052513"/>
            <a:ext cx="7850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1800" b="1">
                <a:latin typeface="Meiryo UI" panose="020B0604030504040204" pitchFamily="50" charset="-128"/>
                <a:ea typeface="Meiryo UI" panose="020B0604030504040204" pitchFamily="50" charset="-128"/>
              </a:rPr>
              <a:t>アイデアが出てくるには、一定の法則がある</a:t>
            </a:r>
          </a:p>
        </p:txBody>
      </p:sp>
      <p:sp>
        <p:nvSpPr>
          <p:cNvPr id="59396" name="テキスト ボックス 41">
            <a:extLst>
              <a:ext uri="{FF2B5EF4-FFF2-40B4-BE49-F238E27FC236}">
                <a16:creationId xmlns:a16="http://schemas.microsoft.com/office/drawing/2014/main" id="{127D9C50-34F3-7D78-B3D9-0B9479EF4B5C}"/>
              </a:ext>
            </a:extLst>
          </p:cNvPr>
          <p:cNvSpPr txBox="1">
            <a:spLocks noChangeArrowheads="1"/>
          </p:cNvSpPr>
          <p:nvPr/>
        </p:nvSpPr>
        <p:spPr bwMode="auto">
          <a:xfrm>
            <a:off x="323850" y="2349500"/>
            <a:ext cx="7848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solidFill>
                  <a:srgbClr val="0000FF"/>
                </a:solidFill>
                <a:latin typeface="Meiryo UI" panose="020B0604030504040204" pitchFamily="50" charset="-128"/>
                <a:ea typeface="Meiryo UI" panose="020B0604030504040204" pitchFamily="50" charset="-128"/>
              </a:rPr>
              <a:t>③近接連想の法則</a:t>
            </a:r>
            <a:r>
              <a:rPr lang="ja-JP" altLang="en-US" sz="1800" b="1">
                <a:latin typeface="Meiryo UI" panose="020B0604030504040204" pitchFamily="50" charset="-128"/>
                <a:ea typeface="Meiryo UI" panose="020B0604030504040204" pitchFamily="50" charset="-128"/>
              </a:rPr>
              <a:t>：　猫　→　コタツ、　　　机　→　椅子</a:t>
            </a:r>
          </a:p>
        </p:txBody>
      </p:sp>
      <p:sp>
        <p:nvSpPr>
          <p:cNvPr id="59397" name="テキスト ボックス 42">
            <a:extLst>
              <a:ext uri="{FF2B5EF4-FFF2-40B4-BE49-F238E27FC236}">
                <a16:creationId xmlns:a16="http://schemas.microsoft.com/office/drawing/2014/main" id="{BE3F6DA1-F323-245B-D07F-B301B4AD8769}"/>
              </a:ext>
            </a:extLst>
          </p:cNvPr>
          <p:cNvSpPr txBox="1">
            <a:spLocks noChangeArrowheads="1"/>
          </p:cNvSpPr>
          <p:nvPr/>
        </p:nvSpPr>
        <p:spPr bwMode="auto">
          <a:xfrm>
            <a:off x="331788" y="1916113"/>
            <a:ext cx="7848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solidFill>
                  <a:srgbClr val="0000FF"/>
                </a:solidFill>
                <a:latin typeface="Meiryo UI" panose="020B0604030504040204" pitchFamily="50" charset="-128"/>
                <a:ea typeface="Meiryo UI" panose="020B0604030504040204" pitchFamily="50" charset="-128"/>
              </a:rPr>
              <a:t>②反対連想の法則</a:t>
            </a:r>
            <a:r>
              <a:rPr lang="ja-JP" altLang="en-US" sz="1800" b="1">
                <a:latin typeface="Meiryo UI" panose="020B0604030504040204" pitchFamily="50" charset="-128"/>
                <a:ea typeface="Meiryo UI" panose="020B0604030504040204" pitchFamily="50" charset="-128"/>
              </a:rPr>
              <a:t>：　猫　→　犬、　　　　　右　→　左</a:t>
            </a:r>
          </a:p>
        </p:txBody>
      </p:sp>
      <p:sp>
        <p:nvSpPr>
          <p:cNvPr id="59398" name="テキスト ボックス 43">
            <a:extLst>
              <a:ext uri="{FF2B5EF4-FFF2-40B4-BE49-F238E27FC236}">
                <a16:creationId xmlns:a16="http://schemas.microsoft.com/office/drawing/2014/main" id="{390021D5-40E4-501F-8233-14D86662E6E3}"/>
              </a:ext>
            </a:extLst>
          </p:cNvPr>
          <p:cNvSpPr txBox="1">
            <a:spLocks noChangeArrowheads="1"/>
          </p:cNvSpPr>
          <p:nvPr/>
        </p:nvSpPr>
        <p:spPr bwMode="auto">
          <a:xfrm>
            <a:off x="331788" y="2781300"/>
            <a:ext cx="784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solidFill>
                  <a:srgbClr val="0000FF"/>
                </a:solidFill>
                <a:latin typeface="Meiryo UI" panose="020B0604030504040204" pitchFamily="50" charset="-128"/>
                <a:ea typeface="Meiryo UI" panose="020B0604030504040204" pitchFamily="50" charset="-128"/>
              </a:rPr>
              <a:t>④因果関係の法則</a:t>
            </a:r>
            <a:r>
              <a:rPr lang="ja-JP" altLang="en-US" sz="1800" b="1">
                <a:latin typeface="Meiryo UI" panose="020B0604030504040204" pitchFamily="50" charset="-128"/>
                <a:ea typeface="Meiryo UI" panose="020B0604030504040204" pitchFamily="50" charset="-128"/>
              </a:rPr>
              <a:t>：　猫　→　三味線、　めがね　→　秀才</a:t>
            </a:r>
          </a:p>
        </p:txBody>
      </p:sp>
      <p:sp>
        <p:nvSpPr>
          <p:cNvPr id="59399" name="テキスト ボックス 48">
            <a:extLst>
              <a:ext uri="{FF2B5EF4-FFF2-40B4-BE49-F238E27FC236}">
                <a16:creationId xmlns:a16="http://schemas.microsoft.com/office/drawing/2014/main" id="{1A2371C4-04B9-5BA4-8AC2-A754A6D44B28}"/>
              </a:ext>
            </a:extLst>
          </p:cNvPr>
          <p:cNvSpPr txBox="1">
            <a:spLocks noChangeArrowheads="1"/>
          </p:cNvSpPr>
          <p:nvPr/>
        </p:nvSpPr>
        <p:spPr bwMode="auto">
          <a:xfrm>
            <a:off x="331788" y="1484313"/>
            <a:ext cx="7848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solidFill>
                  <a:srgbClr val="0000FF"/>
                </a:solidFill>
                <a:latin typeface="Meiryo UI" panose="020B0604030504040204" pitchFamily="50" charset="-128"/>
                <a:ea typeface="Meiryo UI" panose="020B0604030504040204" pitchFamily="50" charset="-128"/>
              </a:rPr>
              <a:t>①類似連想の法則</a:t>
            </a:r>
            <a:r>
              <a:rPr lang="ja-JP" altLang="en-US" sz="1800" b="1">
                <a:latin typeface="Meiryo UI" panose="020B0604030504040204" pitchFamily="50" charset="-128"/>
                <a:ea typeface="Meiryo UI" panose="020B0604030504040204" pitchFamily="50" charset="-128"/>
              </a:rPr>
              <a:t>：　猫　→　虎、　　コーヒー　→　ココア</a:t>
            </a:r>
          </a:p>
        </p:txBody>
      </p:sp>
      <p:grpSp>
        <p:nvGrpSpPr>
          <p:cNvPr id="7" name="グループ化 6">
            <a:extLst>
              <a:ext uri="{FF2B5EF4-FFF2-40B4-BE49-F238E27FC236}">
                <a16:creationId xmlns:a16="http://schemas.microsoft.com/office/drawing/2014/main" id="{F6BACD87-7E0A-B0D2-7845-D0F7F6CA27D1}"/>
              </a:ext>
            </a:extLst>
          </p:cNvPr>
          <p:cNvGrpSpPr/>
          <p:nvPr/>
        </p:nvGrpSpPr>
        <p:grpSpPr>
          <a:xfrm>
            <a:off x="251520" y="3573016"/>
            <a:ext cx="2952328" cy="2773363"/>
            <a:chOff x="215516" y="3491580"/>
            <a:chExt cx="2952328" cy="2773363"/>
          </a:xfrm>
          <a:scene3d>
            <a:camera prst="perspectiveHeroicExtremeRightFacing"/>
            <a:lightRig rig="threePt" dir="t"/>
          </a:scene3d>
        </p:grpSpPr>
        <p:sp>
          <p:nvSpPr>
            <p:cNvPr id="14" name="直方体 13">
              <a:extLst>
                <a:ext uri="{FF2B5EF4-FFF2-40B4-BE49-F238E27FC236}">
                  <a16:creationId xmlns:a16="http://schemas.microsoft.com/office/drawing/2014/main" id="{BD59646C-297F-6035-34C5-526DF82BCAF9}"/>
                </a:ext>
              </a:extLst>
            </p:cNvPr>
            <p:cNvSpPr/>
            <p:nvPr/>
          </p:nvSpPr>
          <p:spPr bwMode="auto">
            <a:xfrm>
              <a:off x="215516" y="3491580"/>
              <a:ext cx="2952328" cy="2773363"/>
            </a:xfrm>
            <a:prstGeom prst="cube">
              <a:avLst>
                <a:gd name="adj" fmla="val 3935"/>
              </a:avLst>
            </a:prstGeom>
            <a:solidFill>
              <a:srgbClr val="FFFFCC"/>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482FFA4D-75D9-56B6-3E92-C17560C03D4D}"/>
                </a:ext>
              </a:extLst>
            </p:cNvPr>
            <p:cNvSpPr/>
            <p:nvPr/>
          </p:nvSpPr>
          <p:spPr bwMode="auto">
            <a:xfrm>
              <a:off x="331764" y="3717032"/>
              <a:ext cx="2584052" cy="244827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3074" name="Picture 2" descr="クリックすると新しいウィンドウで開きます">
              <a:extLst>
                <a:ext uri="{FF2B5EF4-FFF2-40B4-BE49-F238E27FC236}">
                  <a16:creationId xmlns:a16="http://schemas.microsoft.com/office/drawing/2014/main" id="{68CDDBB1-310B-D847-F3F4-6036310B87B8}"/>
                </a:ext>
              </a:extLst>
            </p:cNvPr>
            <p:cNvPicPr>
              <a:picLocks noChangeAspect="1" noChangeArrowheads="1"/>
            </p:cNvPicPr>
            <p:nvPr/>
          </p:nvPicPr>
          <p:blipFill>
            <a:blip r:embed="rId2" cstate="email"/>
            <a:srcRect/>
            <a:stretch>
              <a:fillRect/>
            </a:stretch>
          </p:blipFill>
          <p:spPr bwMode="auto">
            <a:xfrm>
              <a:off x="467891" y="4293096"/>
              <a:ext cx="2267905" cy="1729609"/>
            </a:xfrm>
            <a:prstGeom prst="rect">
              <a:avLst/>
            </a:prstGeom>
            <a:noFill/>
          </p:spPr>
        </p:pic>
        <p:sp>
          <p:nvSpPr>
            <p:cNvPr id="17" name="テキスト ボックス 16">
              <a:extLst>
                <a:ext uri="{FF2B5EF4-FFF2-40B4-BE49-F238E27FC236}">
                  <a16:creationId xmlns:a16="http://schemas.microsoft.com/office/drawing/2014/main" id="{498DEBA9-F458-DFE0-8263-B432200E4291}"/>
                </a:ext>
              </a:extLst>
            </p:cNvPr>
            <p:cNvSpPr txBox="1"/>
            <p:nvPr/>
          </p:nvSpPr>
          <p:spPr>
            <a:xfrm>
              <a:off x="331765" y="3717032"/>
              <a:ext cx="2584052" cy="461665"/>
            </a:xfrm>
            <a:prstGeom prst="rect">
              <a:avLst/>
            </a:prstGeom>
            <a:noFill/>
            <a:ln>
              <a:noFill/>
            </a:ln>
          </p:spPr>
          <p:txBody>
            <a:bodyPr>
              <a:spAutoFit/>
            </a:bodyPr>
            <a:lstStyle/>
            <a:p>
              <a:pPr algn="ctr">
                <a:spcBef>
                  <a:spcPts val="200"/>
                </a:spcBef>
                <a:defRPr/>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類似連想の鏡</a:t>
              </a:r>
            </a:p>
          </p:txBody>
        </p:sp>
      </p:grpSp>
      <p:grpSp>
        <p:nvGrpSpPr>
          <p:cNvPr id="8" name="グループ化 7">
            <a:extLst>
              <a:ext uri="{FF2B5EF4-FFF2-40B4-BE49-F238E27FC236}">
                <a16:creationId xmlns:a16="http://schemas.microsoft.com/office/drawing/2014/main" id="{40A13819-6991-FC8B-D63C-AC078EEC3CD7}"/>
              </a:ext>
            </a:extLst>
          </p:cNvPr>
          <p:cNvGrpSpPr/>
          <p:nvPr/>
        </p:nvGrpSpPr>
        <p:grpSpPr>
          <a:xfrm>
            <a:off x="5868144" y="3573016"/>
            <a:ext cx="2952328" cy="2773363"/>
            <a:chOff x="5652120" y="3895377"/>
            <a:chExt cx="2952328" cy="2773363"/>
          </a:xfrm>
          <a:scene3d>
            <a:camera prst="perspectiveHeroicExtremeLeftFacing"/>
            <a:lightRig rig="threePt" dir="t"/>
          </a:scene3d>
        </p:grpSpPr>
        <p:grpSp>
          <p:nvGrpSpPr>
            <p:cNvPr id="6" name="グループ化 5">
              <a:extLst>
                <a:ext uri="{FF2B5EF4-FFF2-40B4-BE49-F238E27FC236}">
                  <a16:creationId xmlns:a16="http://schemas.microsoft.com/office/drawing/2014/main" id="{6EE5B550-762F-90FD-12E9-748D865FE30B}"/>
                </a:ext>
              </a:extLst>
            </p:cNvPr>
            <p:cNvGrpSpPr/>
            <p:nvPr/>
          </p:nvGrpSpPr>
          <p:grpSpPr>
            <a:xfrm>
              <a:off x="5652120" y="3895377"/>
              <a:ext cx="2952328" cy="2773363"/>
              <a:chOff x="6120544" y="3490960"/>
              <a:chExt cx="2952328" cy="2773363"/>
            </a:xfrm>
          </p:grpSpPr>
          <p:sp>
            <p:nvSpPr>
              <p:cNvPr id="4" name="直方体 3">
                <a:extLst>
                  <a:ext uri="{FF2B5EF4-FFF2-40B4-BE49-F238E27FC236}">
                    <a16:creationId xmlns:a16="http://schemas.microsoft.com/office/drawing/2014/main" id="{008706CB-8C1C-2E4C-2844-63900A5B59CD}"/>
                  </a:ext>
                </a:extLst>
              </p:cNvPr>
              <p:cNvSpPr/>
              <p:nvPr/>
            </p:nvSpPr>
            <p:spPr bwMode="auto">
              <a:xfrm>
                <a:off x="6120544" y="3490960"/>
                <a:ext cx="2952328" cy="2773363"/>
              </a:xfrm>
              <a:prstGeom prst="cube">
                <a:avLst>
                  <a:gd name="adj" fmla="val 3935"/>
                </a:avLst>
              </a:prstGeom>
              <a:solidFill>
                <a:srgbClr val="FFFFCC"/>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9727AB3C-9BE5-08A0-B997-69BB10A9982F}"/>
                  </a:ext>
                </a:extLst>
              </p:cNvPr>
              <p:cNvSpPr/>
              <p:nvPr/>
            </p:nvSpPr>
            <p:spPr bwMode="auto">
              <a:xfrm>
                <a:off x="6231930" y="3717032"/>
                <a:ext cx="2584052" cy="244827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a:extLst>
                  <a:ext uri="{FF2B5EF4-FFF2-40B4-BE49-F238E27FC236}">
                    <a16:creationId xmlns:a16="http://schemas.microsoft.com/office/drawing/2014/main" id="{F6FFD274-1A4F-7EA6-37B3-F0EAFC3A9843}"/>
                  </a:ext>
                </a:extLst>
              </p:cNvPr>
              <p:cNvSpPr txBox="1"/>
              <p:nvPr/>
            </p:nvSpPr>
            <p:spPr>
              <a:xfrm>
                <a:off x="6231931" y="3717032"/>
                <a:ext cx="2588542" cy="461665"/>
              </a:xfrm>
              <a:prstGeom prst="rect">
                <a:avLst/>
              </a:prstGeom>
              <a:noFill/>
              <a:ln>
                <a:noFill/>
              </a:ln>
            </p:spPr>
            <p:txBody>
              <a:bodyPr>
                <a:spAutoFit/>
              </a:bodyPr>
              <a:lstStyle/>
              <a:p>
                <a:pPr algn="ctr">
                  <a:spcBef>
                    <a:spcPts val="200"/>
                  </a:spcBef>
                  <a:defRPr/>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反対連想の鏡</a:t>
                </a:r>
              </a:p>
            </p:txBody>
          </p:sp>
        </p:grpSp>
        <p:pic>
          <p:nvPicPr>
            <p:cNvPr id="3084" name="Picture 12" descr="http://ord.yahoo.co.jp/o/image/RV=1/RE=1475825276/RH=b3JkLnlhaG9vLmNvLmpw/RB=/RU=aHR0cDovLzAxLmdhdGFnLm5ldC9pbWcvMjAxNTA3LzA2bC9nYXRhZy0wMDAwOTcyMi5qcGc-/RS=%5EADB3w7TwcfFhK4ijulmSKXus1tHVG8-;_ylc=X3IDMgRmc3QDMARpZHgDMARvaWQDQU5kOUdjUklHQzJlVW1GR1g5UW5uc3JSTFNMNEVRUkN1MXl5dmF3bTdJcHE4cGlkTWozVGdjZkd1bHZtd3g4BHADNTRxc0lPT0NwT09EcWVPQ3VlT0RpQ0RqZzVYamc2cmpnN3ctBHBvcwMxOTAEc2VjA3NodwRzbGsDcmk-">
              <a:extLst>
                <a:ext uri="{FF2B5EF4-FFF2-40B4-BE49-F238E27FC236}">
                  <a16:creationId xmlns:a16="http://schemas.microsoft.com/office/drawing/2014/main" id="{13EC3046-0BF0-82FD-D8A5-A170907DDE91}"/>
                </a:ext>
              </a:extLst>
            </p:cNvPr>
            <p:cNvPicPr>
              <a:picLocks noChangeAspect="1" noChangeArrowheads="1"/>
            </p:cNvPicPr>
            <p:nvPr/>
          </p:nvPicPr>
          <p:blipFill>
            <a:blip r:embed="rId3" cstate="email"/>
            <a:srcRect/>
            <a:stretch>
              <a:fillRect/>
            </a:stretch>
          </p:blipFill>
          <p:spPr bwMode="auto">
            <a:xfrm>
              <a:off x="5975784" y="4699326"/>
              <a:ext cx="2190316" cy="1609994"/>
            </a:xfrm>
            <a:prstGeom prst="rect">
              <a:avLst/>
            </a:prstGeom>
            <a:noFill/>
          </p:spPr>
        </p:pic>
      </p:grpSp>
      <p:pic>
        <p:nvPicPr>
          <p:cNvPr id="59402" name="Picture 19" descr="http://ord.yahoo.co.jp/o/image/RV=1/RE=1475825732/RH=b3JkLnlhaG9vLmNvLmpw/RB=/RU=aHR0cDovL2lsbHBvcC5jb20vaW1nX2lsbHVzdC9hbmltYWwyL2NhdF9hMTIucG5n/RS=%5EADBfrRF8ylQvbx.PmvSPlwLrIIqji0-;_ylc=X3IDMgRmc3QDMARpZHgDMARvaWQDQU5kOUdjUTZRR1U0anBCSTktVkdIME5iUDBQbnlhTmtBb3FUVlNPcUNNVkdmcEw1X1dueHZORVVBbHowUXBxdwRwAzU0eXJJT09DcE9PRHFlT0N1ZU9EaUNEamc1WGpnNnJqZzd3LQRwb3MDOTcEc2VjA3NodwRzbGsDcmk-">
            <a:extLst>
              <a:ext uri="{FF2B5EF4-FFF2-40B4-BE49-F238E27FC236}">
                <a16:creationId xmlns:a16="http://schemas.microsoft.com/office/drawing/2014/main" id="{A47F3B7F-3089-8E48-E48F-1EE24B8A30FD}"/>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3454400"/>
            <a:ext cx="27368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3" name="Rectangle 4">
            <a:extLst>
              <a:ext uri="{FF2B5EF4-FFF2-40B4-BE49-F238E27FC236}">
                <a16:creationId xmlns:a16="http://schemas.microsoft.com/office/drawing/2014/main" id="{215C53AA-2441-1D42-CED6-29FFC5603821}"/>
              </a:ext>
            </a:extLst>
          </p:cNvPr>
          <p:cNvSpPr>
            <a:spLocks noChangeArrowheads="1"/>
          </p:cNvSpPr>
          <p:nvPr/>
        </p:nvSpPr>
        <p:spPr bwMode="auto">
          <a:xfrm>
            <a:off x="107950" y="115888"/>
            <a:ext cx="6948488" cy="523875"/>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1200"/>
              </a:spcBef>
              <a:buFontTx/>
              <a:buNone/>
            </a:pPr>
            <a:r>
              <a:rPr lang="ja-JP" altLang="en-US" sz="2800" b="1">
                <a:solidFill>
                  <a:schemeClr val="bg1"/>
                </a:solidFill>
                <a:latin typeface="Meiryo UI" panose="020B0604030504040204" pitchFamily="50" charset="-128"/>
                <a:ea typeface="Meiryo UI" panose="020B0604030504040204" pitchFamily="50" charset="-128"/>
              </a:rPr>
              <a:t>参考．「方策の立案」に役立つアイデア発想法</a:t>
            </a:r>
          </a:p>
        </p:txBody>
      </p:sp>
      <p:sp>
        <p:nvSpPr>
          <p:cNvPr id="2" name="テキスト ボックス 22">
            <a:extLst>
              <a:ext uri="{FF2B5EF4-FFF2-40B4-BE49-F238E27FC236}">
                <a16:creationId xmlns:a16="http://schemas.microsoft.com/office/drawing/2014/main" id="{137B9AA0-E2D3-BB2E-7A72-C56AE9AB0D8B}"/>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50</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5">
            <a:extLst>
              <a:ext uri="{FF2B5EF4-FFF2-40B4-BE49-F238E27FC236}">
                <a16:creationId xmlns:a16="http://schemas.microsoft.com/office/drawing/2014/main" id="{69B8AC4E-A498-E526-57F1-2307B6EAAD1E}"/>
              </a:ext>
            </a:extLst>
          </p:cNvPr>
          <p:cNvSpPr txBox="1">
            <a:spLocks noChangeArrowheads="1"/>
          </p:cNvSpPr>
          <p:nvPr/>
        </p:nvSpPr>
        <p:spPr bwMode="auto">
          <a:xfrm>
            <a:off x="6105525" y="2924175"/>
            <a:ext cx="781050" cy="288925"/>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Century" panose="02040604050505020304" pitchFamily="18" charset="0"/>
              </a:rPr>
              <a:t>事　実</a:t>
            </a:r>
            <a:endParaRPr lang="ja-JP" altLang="en-US" sz="1200"/>
          </a:p>
        </p:txBody>
      </p:sp>
      <p:sp>
        <p:nvSpPr>
          <p:cNvPr id="11267" name="Text Box 13">
            <a:extLst>
              <a:ext uri="{FF2B5EF4-FFF2-40B4-BE49-F238E27FC236}">
                <a16:creationId xmlns:a16="http://schemas.microsoft.com/office/drawing/2014/main" id="{6F896937-C63D-053C-0FAA-83D44587354B}"/>
              </a:ext>
            </a:extLst>
          </p:cNvPr>
          <p:cNvSpPr txBox="1">
            <a:spLocks noChangeArrowheads="1"/>
          </p:cNvSpPr>
          <p:nvPr/>
        </p:nvSpPr>
        <p:spPr bwMode="auto">
          <a:xfrm>
            <a:off x="5962650" y="3808413"/>
            <a:ext cx="1046163" cy="339725"/>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Century" panose="02040604050505020304" pitchFamily="18" charset="0"/>
              </a:rPr>
              <a:t>データをとる</a:t>
            </a:r>
            <a:endParaRPr lang="ja-JP" altLang="en-US" sz="1200"/>
          </a:p>
        </p:txBody>
      </p:sp>
      <p:sp>
        <p:nvSpPr>
          <p:cNvPr id="11268" name="Text Box 10">
            <a:extLst>
              <a:ext uri="{FF2B5EF4-FFF2-40B4-BE49-F238E27FC236}">
                <a16:creationId xmlns:a16="http://schemas.microsoft.com/office/drawing/2014/main" id="{29DA5D41-9417-8566-426B-6F6FBD1CC915}"/>
              </a:ext>
            </a:extLst>
          </p:cNvPr>
          <p:cNvSpPr txBox="1">
            <a:spLocks noChangeArrowheads="1"/>
          </p:cNvSpPr>
          <p:nvPr/>
        </p:nvSpPr>
        <p:spPr bwMode="auto">
          <a:xfrm>
            <a:off x="5889625" y="4692650"/>
            <a:ext cx="1258888" cy="392113"/>
          </a:xfrm>
          <a:prstGeom prst="rect">
            <a:avLst/>
          </a:prstGeom>
          <a:solidFill>
            <a:srgbClr val="FFFFFF"/>
          </a:solidFill>
          <a:ln w="38100" cmpd="dbl">
            <a:solidFill>
              <a:srgbClr val="000000"/>
            </a:solidFill>
            <a:miter lim="800000"/>
            <a:headEnd/>
            <a:tailEnd/>
          </a:ln>
          <a:effectLst>
            <a:outerShdw dist="35921" dir="2700000" algn="ctr" rotWithShape="0">
              <a:srgbClr val="000000"/>
            </a:outerShdw>
          </a:effectLst>
        </p:spPr>
        <p:txBody>
          <a:bodyPr tIns="18000" bIns="1800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Century" panose="02040604050505020304" pitchFamily="18" charset="0"/>
              </a:rPr>
              <a:t>データの処理</a:t>
            </a:r>
            <a:endParaRPr lang="ja-JP" altLang="en-US" sz="1200"/>
          </a:p>
        </p:txBody>
      </p:sp>
      <p:sp>
        <p:nvSpPr>
          <p:cNvPr id="11269" name="Text Box 7">
            <a:extLst>
              <a:ext uri="{FF2B5EF4-FFF2-40B4-BE49-F238E27FC236}">
                <a16:creationId xmlns:a16="http://schemas.microsoft.com/office/drawing/2014/main" id="{2338A8A2-4B0B-2443-30F4-4C49E69CE44F}"/>
              </a:ext>
            </a:extLst>
          </p:cNvPr>
          <p:cNvSpPr txBox="1">
            <a:spLocks noChangeArrowheads="1"/>
          </p:cNvSpPr>
          <p:nvPr/>
        </p:nvSpPr>
        <p:spPr bwMode="auto">
          <a:xfrm>
            <a:off x="6124575" y="5661025"/>
            <a:ext cx="781050" cy="247650"/>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Century" panose="02040604050505020304" pitchFamily="18" charset="0"/>
              </a:rPr>
              <a:t>判　断</a:t>
            </a:r>
            <a:endParaRPr lang="ja-JP" altLang="en-US" sz="1200"/>
          </a:p>
        </p:txBody>
      </p:sp>
      <p:sp>
        <p:nvSpPr>
          <p:cNvPr id="11270" name="Text Box 4">
            <a:extLst>
              <a:ext uri="{FF2B5EF4-FFF2-40B4-BE49-F238E27FC236}">
                <a16:creationId xmlns:a16="http://schemas.microsoft.com/office/drawing/2014/main" id="{3CF4AEE6-E00A-A583-5224-3D18D0A3803C}"/>
              </a:ext>
            </a:extLst>
          </p:cNvPr>
          <p:cNvSpPr txBox="1">
            <a:spLocks noChangeArrowheads="1"/>
          </p:cNvSpPr>
          <p:nvPr/>
        </p:nvSpPr>
        <p:spPr bwMode="auto">
          <a:xfrm>
            <a:off x="6067425" y="6448425"/>
            <a:ext cx="895350" cy="247650"/>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Century" panose="02040604050505020304" pitchFamily="18" charset="0"/>
              </a:rPr>
              <a:t>対策・行動</a:t>
            </a:r>
            <a:endParaRPr lang="ja-JP" altLang="en-US" sz="1200"/>
          </a:p>
        </p:txBody>
      </p:sp>
      <p:sp>
        <p:nvSpPr>
          <p:cNvPr id="11271" name="Text Box 12">
            <a:extLst>
              <a:ext uri="{FF2B5EF4-FFF2-40B4-BE49-F238E27FC236}">
                <a16:creationId xmlns:a16="http://schemas.microsoft.com/office/drawing/2014/main" id="{8BB479F8-739E-9F58-5751-416A97E25AE6}"/>
              </a:ext>
            </a:extLst>
          </p:cNvPr>
          <p:cNvSpPr txBox="1">
            <a:spLocks noChangeArrowheads="1"/>
          </p:cNvSpPr>
          <p:nvPr/>
        </p:nvSpPr>
        <p:spPr bwMode="auto">
          <a:xfrm>
            <a:off x="7251700" y="3887788"/>
            <a:ext cx="17653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520" bIns="252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latin typeface="UD デジタル 教科書体 NK-B" panose="02020700000000000000" pitchFamily="18" charset="-128"/>
                <a:ea typeface="UD デジタル 教科書体 NK-B" panose="02020700000000000000" pitchFamily="18" charset="-128"/>
              </a:rPr>
              <a:t>・チェックシート</a:t>
            </a:r>
          </a:p>
        </p:txBody>
      </p:sp>
      <p:sp>
        <p:nvSpPr>
          <p:cNvPr id="11272" name="Oval 9">
            <a:extLst>
              <a:ext uri="{FF2B5EF4-FFF2-40B4-BE49-F238E27FC236}">
                <a16:creationId xmlns:a16="http://schemas.microsoft.com/office/drawing/2014/main" id="{7D5B4D69-643B-5D9A-79FD-9ACA500005E0}"/>
              </a:ext>
            </a:extLst>
          </p:cNvPr>
          <p:cNvSpPr>
            <a:spLocks noChangeArrowheads="1"/>
          </p:cNvSpPr>
          <p:nvPr/>
        </p:nvSpPr>
        <p:spPr bwMode="auto">
          <a:xfrm>
            <a:off x="7251700" y="4648200"/>
            <a:ext cx="1663700" cy="58896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37440" tIns="38520" rIns="37440" bIns="2052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・ＱＣ手法の</a:t>
            </a:r>
            <a:endParaRPr lang="en-US" altLang="ja-JP" sz="1400" dirty="0">
              <a:latin typeface="UD デジタル 教科書体 NK-B" panose="02020700000000000000" pitchFamily="18" charset="-128"/>
              <a:ea typeface="UD デジタル 教科書体 NK-B" panose="02020700000000000000" pitchFamily="18" charset="-128"/>
            </a:endParaRPr>
          </a:p>
          <a:p>
            <a:pPr algn="ctr" eaLnBrk="1" hangingPunct="1">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活用</a:t>
            </a:r>
          </a:p>
        </p:txBody>
      </p:sp>
      <p:sp>
        <p:nvSpPr>
          <p:cNvPr id="11273" name="Text Box 6">
            <a:extLst>
              <a:ext uri="{FF2B5EF4-FFF2-40B4-BE49-F238E27FC236}">
                <a16:creationId xmlns:a16="http://schemas.microsoft.com/office/drawing/2014/main" id="{A1D322B0-FF6C-4199-9701-8E5299AE72AF}"/>
              </a:ext>
            </a:extLst>
          </p:cNvPr>
          <p:cNvSpPr txBox="1">
            <a:spLocks noChangeArrowheads="1"/>
          </p:cNvSpPr>
          <p:nvPr/>
        </p:nvSpPr>
        <p:spPr bwMode="auto">
          <a:xfrm>
            <a:off x="6980238" y="5432425"/>
            <a:ext cx="2020887"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520" bIns="252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en-US" altLang="ja-JP" sz="160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600">
                <a:latin typeface="UD デジタル 教科書体 NK-B" panose="02020700000000000000" pitchFamily="18" charset="-128"/>
                <a:ea typeface="UD デジタル 教科書体 NK-B" panose="02020700000000000000" pitchFamily="18" charset="-128"/>
              </a:rPr>
              <a:t>・技術、経験を加えて</a:t>
            </a:r>
          </a:p>
        </p:txBody>
      </p:sp>
      <p:sp>
        <p:nvSpPr>
          <p:cNvPr id="11274" name="AutoShape 14">
            <a:extLst>
              <a:ext uri="{FF2B5EF4-FFF2-40B4-BE49-F238E27FC236}">
                <a16:creationId xmlns:a16="http://schemas.microsoft.com/office/drawing/2014/main" id="{04480752-4BCB-1514-630E-CFC4A6A1A82E}"/>
              </a:ext>
            </a:extLst>
          </p:cNvPr>
          <p:cNvSpPr>
            <a:spLocks noChangeArrowheads="1"/>
          </p:cNvSpPr>
          <p:nvPr/>
        </p:nvSpPr>
        <p:spPr bwMode="auto">
          <a:xfrm>
            <a:off x="6338888" y="3409950"/>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5" name="AutoShape 11">
            <a:extLst>
              <a:ext uri="{FF2B5EF4-FFF2-40B4-BE49-F238E27FC236}">
                <a16:creationId xmlns:a16="http://schemas.microsoft.com/office/drawing/2014/main" id="{74D1E3D2-88F8-B62A-FEA9-5027E09C17F4}"/>
              </a:ext>
            </a:extLst>
          </p:cNvPr>
          <p:cNvSpPr>
            <a:spLocks noChangeArrowheads="1"/>
          </p:cNvSpPr>
          <p:nvPr/>
        </p:nvSpPr>
        <p:spPr bwMode="auto">
          <a:xfrm>
            <a:off x="6357938" y="4284663"/>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6" name="AutoShape 8">
            <a:extLst>
              <a:ext uri="{FF2B5EF4-FFF2-40B4-BE49-F238E27FC236}">
                <a16:creationId xmlns:a16="http://schemas.microsoft.com/office/drawing/2014/main" id="{11E9691F-850B-D026-C9D9-4E2F2D57D890}"/>
              </a:ext>
            </a:extLst>
          </p:cNvPr>
          <p:cNvSpPr>
            <a:spLocks noChangeArrowheads="1"/>
          </p:cNvSpPr>
          <p:nvPr/>
        </p:nvSpPr>
        <p:spPr bwMode="auto">
          <a:xfrm>
            <a:off x="6357938" y="5237163"/>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7" name="AutoShape 5">
            <a:extLst>
              <a:ext uri="{FF2B5EF4-FFF2-40B4-BE49-F238E27FC236}">
                <a16:creationId xmlns:a16="http://schemas.microsoft.com/office/drawing/2014/main" id="{2DE91149-FD9D-521D-4646-20F824382623}"/>
              </a:ext>
            </a:extLst>
          </p:cNvPr>
          <p:cNvSpPr>
            <a:spLocks noChangeArrowheads="1"/>
          </p:cNvSpPr>
          <p:nvPr/>
        </p:nvSpPr>
        <p:spPr bwMode="auto">
          <a:xfrm>
            <a:off x="6348413" y="6111875"/>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8" name="Rectangle 18">
            <a:extLst>
              <a:ext uri="{FF2B5EF4-FFF2-40B4-BE49-F238E27FC236}">
                <a16:creationId xmlns:a16="http://schemas.microsoft.com/office/drawing/2014/main" id="{108C17EB-4BBE-4EB5-F72F-07D686668EE2}"/>
              </a:ext>
            </a:extLst>
          </p:cNvPr>
          <p:cNvSpPr>
            <a:spLocks noChangeArrowheads="1"/>
          </p:cNvSpPr>
          <p:nvPr/>
        </p:nvSpPr>
        <p:spPr bwMode="auto">
          <a:xfrm>
            <a:off x="0" y="-28575"/>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9" name="Rectangle 20">
            <a:extLst>
              <a:ext uri="{FF2B5EF4-FFF2-40B4-BE49-F238E27FC236}">
                <a16:creationId xmlns:a16="http://schemas.microsoft.com/office/drawing/2014/main" id="{074426D8-7B9D-5AB3-13C0-CE5E20D41D03}"/>
              </a:ext>
            </a:extLst>
          </p:cNvPr>
          <p:cNvSpPr>
            <a:spLocks noChangeArrowheads="1"/>
          </p:cNvSpPr>
          <p:nvPr/>
        </p:nvSpPr>
        <p:spPr bwMode="auto">
          <a:xfrm>
            <a:off x="133350" y="1111424"/>
            <a:ext cx="24860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rgbClr val="FF0000"/>
                </a:solidFill>
                <a:latin typeface="HG丸ｺﾞｼｯｸM-PRO" panose="020F0600000000000000" pitchFamily="50" charset="-128"/>
                <a:ea typeface="HG丸ｺﾞｼｯｸM-PRO" panose="020F0600000000000000" pitchFamily="50" charset="-128"/>
              </a:rPr>
              <a:t>（１）　ＱＣ手法とは</a:t>
            </a:r>
            <a:endParaRPr lang="ja-JP" altLang="en-US" sz="1800">
              <a:solidFill>
                <a:srgbClr val="FF0000"/>
              </a:solidFill>
              <a:latin typeface="HG丸ｺﾞｼｯｸM-PRO" panose="020F0600000000000000" pitchFamily="50" charset="-128"/>
              <a:ea typeface="HG丸ｺﾞｼｯｸM-PRO" panose="020F0600000000000000" pitchFamily="50" charset="-128"/>
            </a:endParaRPr>
          </a:p>
        </p:txBody>
      </p:sp>
      <p:sp>
        <p:nvSpPr>
          <p:cNvPr id="11280" name="Rectangle 23">
            <a:extLst>
              <a:ext uri="{FF2B5EF4-FFF2-40B4-BE49-F238E27FC236}">
                <a16:creationId xmlns:a16="http://schemas.microsoft.com/office/drawing/2014/main" id="{C121F5A2-4CE3-E970-1637-DE88869F2BBE}"/>
              </a:ext>
            </a:extLst>
          </p:cNvPr>
          <p:cNvSpPr>
            <a:spLocks noChangeArrowheads="1"/>
          </p:cNvSpPr>
          <p:nvPr/>
        </p:nvSpPr>
        <p:spPr bwMode="auto">
          <a:xfrm>
            <a:off x="387350" y="2941637"/>
            <a:ext cx="5135563"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en-US" altLang="ja-JP" sz="1600" b="1" dirty="0">
                <a:latin typeface="UD デジタル 教科書体 NK-B" panose="02020700000000000000" pitchFamily="18" charset="-128"/>
                <a:ea typeface="UD デジタル 教科書体 NK-B" panose="02020700000000000000" pitchFamily="18" charset="-128"/>
              </a:rPr>
              <a:t>■</a:t>
            </a:r>
            <a:r>
              <a:rPr lang="en-US" altLang="ja-JP" sz="1600" b="1"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事実に基づく”ということを具体化するためには、データにより判断するのがよい</a:t>
            </a:r>
            <a:r>
              <a:rPr lang="ja-JP" altLang="en-US" sz="1600" b="1" dirty="0">
                <a:latin typeface="UD デジタル 教科書体 NK-B" panose="02020700000000000000" pitchFamily="18" charset="-128"/>
                <a:ea typeface="UD デジタル 教科書体 NK-B" panose="02020700000000000000" pitchFamily="18" charset="-128"/>
              </a:rPr>
              <a:t>。データをとってこれを解析してみると、従来の勘だけでは気がつかなかった状態や原因が発見されたり、経験的に「そうではなかろうか」と思っていたことが明らかになったりします。</a:t>
            </a:r>
          </a:p>
        </p:txBody>
      </p:sp>
      <p:sp>
        <p:nvSpPr>
          <p:cNvPr id="11281" name="Rectangle 33">
            <a:extLst>
              <a:ext uri="{FF2B5EF4-FFF2-40B4-BE49-F238E27FC236}">
                <a16:creationId xmlns:a16="http://schemas.microsoft.com/office/drawing/2014/main" id="{21268004-DD36-5CFD-5778-577A84C8DAA6}"/>
              </a:ext>
            </a:extLst>
          </p:cNvPr>
          <p:cNvSpPr>
            <a:spLocks noChangeArrowheads="1"/>
          </p:cNvSpPr>
          <p:nvPr/>
        </p:nvSpPr>
        <p:spPr bwMode="auto">
          <a:xfrm>
            <a:off x="398462" y="4648200"/>
            <a:ext cx="5408613" cy="155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職場で問題解決をするためには</a:t>
            </a:r>
            <a:r>
              <a:rPr lang="ja-JP" altLang="en-US" sz="1600" b="1" dirty="0">
                <a:latin typeface="UD デジタル 教科書体 NK-B" panose="02020700000000000000" pitchFamily="18" charset="-128"/>
                <a:ea typeface="UD デジタル 教科書体 NK-B" panose="02020700000000000000" pitchFamily="18" charset="-128"/>
              </a:rPr>
              <a:t>、どのような不具合　　　　　が出ているのか、</a:t>
            </a: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その実態をつかむことが 必要になる</a:t>
            </a:r>
            <a:r>
              <a:rPr lang="ja-JP" altLang="en-US" sz="1600" b="1" dirty="0">
                <a:latin typeface="UD デジタル 教科書体 NK-B" panose="02020700000000000000" pitchFamily="18" charset="-128"/>
                <a:ea typeface="UD デジタル 教科書体 NK-B" panose="02020700000000000000" pitchFamily="18" charset="-128"/>
              </a:rPr>
              <a:t>。　　　不具合の状況や不良品を徹底的に分析し、結果を悪くして　　　いる要因系のうち、真の要因を追求し、つき止めなければ　　　ならない。ここにおいて必要となる道具が</a:t>
            </a:r>
            <a:r>
              <a:rPr lang="en-US" altLang="ja-JP" sz="1600" b="1" dirty="0">
                <a:latin typeface="UD デジタル 教科書体 NK-B" panose="02020700000000000000" pitchFamily="18" charset="-128"/>
                <a:ea typeface="UD デジタル 教科書体 NK-B" panose="02020700000000000000" pitchFamily="18" charset="-128"/>
              </a:rPr>
              <a:t>『</a:t>
            </a:r>
            <a:r>
              <a:rPr lang="ja-JP" altLang="en-US" sz="1600" b="1" dirty="0">
                <a:latin typeface="UD デジタル 教科書体 NK-B" panose="02020700000000000000" pitchFamily="18" charset="-128"/>
                <a:ea typeface="UD デジタル 教科書体 NK-B" panose="02020700000000000000" pitchFamily="18" charset="-128"/>
              </a:rPr>
              <a:t>ＱＣ手法</a:t>
            </a:r>
            <a:r>
              <a:rPr lang="en-US" altLang="ja-JP" sz="1600" b="1" dirty="0">
                <a:latin typeface="UD デジタル 教科書体 NK-B" panose="02020700000000000000" pitchFamily="18" charset="-128"/>
                <a:ea typeface="UD デジタル 教科書体 NK-B" panose="02020700000000000000" pitchFamily="18" charset="-128"/>
              </a:rPr>
              <a:t>』</a:t>
            </a:r>
            <a:r>
              <a:rPr lang="ja-JP" altLang="en-US" sz="1600" b="1" dirty="0">
                <a:latin typeface="UD デジタル 教科書体 NK-B" panose="02020700000000000000" pitchFamily="18" charset="-128"/>
                <a:ea typeface="UD デジタル 教科書体 NK-B" panose="02020700000000000000" pitchFamily="18" charset="-128"/>
              </a:rPr>
              <a:t>です。</a:t>
            </a:r>
          </a:p>
        </p:txBody>
      </p:sp>
      <p:sp>
        <p:nvSpPr>
          <p:cNvPr id="11282" name="Text Box 37">
            <a:extLst>
              <a:ext uri="{FF2B5EF4-FFF2-40B4-BE49-F238E27FC236}">
                <a16:creationId xmlns:a16="http://schemas.microsoft.com/office/drawing/2014/main" id="{21086605-9EF7-8965-4B5C-EBB088FCFA46}"/>
              </a:ext>
            </a:extLst>
          </p:cNvPr>
          <p:cNvSpPr txBox="1">
            <a:spLocks noChangeArrowheads="1"/>
          </p:cNvSpPr>
          <p:nvPr/>
        </p:nvSpPr>
        <p:spPr bwMode="auto">
          <a:xfrm>
            <a:off x="0" y="64305"/>
            <a:ext cx="51816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b="1" dirty="0">
                <a:latin typeface="Times New Roman" panose="02020603050405020304" pitchFamily="18" charset="0"/>
                <a:ea typeface="HG丸ｺﾞｼｯｸM-PRO" panose="020F0600000000000000" pitchFamily="50" charset="-128"/>
              </a:rPr>
              <a:t>２．ＱＣ手法</a:t>
            </a:r>
            <a:endParaRPr lang="en-US" altLang="ja-JP" b="1" dirty="0">
              <a:latin typeface="Times New Roman" panose="02020603050405020304" pitchFamily="18" charset="0"/>
              <a:ea typeface="HG丸ｺﾞｼｯｸM-PRO" panose="020F0600000000000000" pitchFamily="50" charset="-128"/>
            </a:endParaRPr>
          </a:p>
        </p:txBody>
      </p:sp>
      <p:sp>
        <p:nvSpPr>
          <p:cNvPr id="11283" name="Text Box 38">
            <a:extLst>
              <a:ext uri="{FF2B5EF4-FFF2-40B4-BE49-F238E27FC236}">
                <a16:creationId xmlns:a16="http://schemas.microsoft.com/office/drawing/2014/main" id="{7600879C-24A7-B465-E36C-ACA28993BFEA}"/>
              </a:ext>
            </a:extLst>
          </p:cNvPr>
          <p:cNvSpPr txBox="1">
            <a:spLocks noChangeArrowheads="1"/>
          </p:cNvSpPr>
          <p:nvPr/>
        </p:nvSpPr>
        <p:spPr bwMode="auto">
          <a:xfrm>
            <a:off x="260350" y="1515862"/>
            <a:ext cx="8655050" cy="80958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25000"/>
              </a:spcBef>
              <a:buFontTx/>
              <a:buNone/>
            </a:pPr>
            <a:r>
              <a:rPr lang="en-US" altLang="ja-JP" sz="1600" dirty="0">
                <a:latin typeface="UD デジタル 教科書体 NK-B" panose="02020700000000000000" pitchFamily="18" charset="-128"/>
                <a:ea typeface="UD デジタル 教科書体 NK-B" panose="02020700000000000000" pitchFamily="18" charset="-128"/>
              </a:rPr>
              <a:t>“</a:t>
            </a:r>
            <a:r>
              <a:rPr lang="ja-JP" altLang="en-US" sz="1600" dirty="0">
                <a:latin typeface="UD デジタル 教科書体 NK-B" panose="02020700000000000000" pitchFamily="18" charset="-128"/>
                <a:ea typeface="UD デジタル 教科書体 NK-B" panose="02020700000000000000" pitchFamily="18" charset="-128"/>
              </a:rPr>
              <a:t>ＱＣ手法”とは</a:t>
            </a:r>
            <a:r>
              <a:rPr lang="ja-JP" altLang="en-US" sz="16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品質管理活動において問題を発見し、情報を整理し、発想し、要因を</a:t>
            </a:r>
            <a:endParaRPr lang="en-US" altLang="ja-JP" sz="1800" b="1" dirty="0">
              <a:solidFill>
                <a:srgbClr val="FF0000"/>
              </a:solidFill>
              <a:latin typeface="UD デジタル 教科書体 NK-B" panose="02020700000000000000" pitchFamily="18" charset="-128"/>
              <a:ea typeface="UD デジタル 教科書体 NK-B" panose="02020700000000000000" pitchFamily="18" charset="-128"/>
            </a:endParaRPr>
          </a:p>
          <a:p>
            <a:pPr eaLnBrk="1" hangingPunct="1">
              <a:lnSpc>
                <a:spcPct val="120000"/>
              </a:lnSpc>
              <a:spcBef>
                <a:spcPct val="2500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　解析し、対策し、改善を行なって、管理の定着を図っていくための手法</a:t>
            </a:r>
            <a:r>
              <a:rPr lang="ja-JP" altLang="en-US" sz="1800" b="1" dirty="0">
                <a:latin typeface="UD デジタル 教科書体 NK-B" panose="02020700000000000000" pitchFamily="18" charset="-128"/>
                <a:ea typeface="UD デジタル 教科書体 NK-B" panose="02020700000000000000" pitchFamily="18" charset="-128"/>
              </a:rPr>
              <a:t>」</a:t>
            </a:r>
            <a:r>
              <a:rPr lang="ja-JP" altLang="en-US" sz="1800" dirty="0">
                <a:latin typeface="UD デジタル 教科書体 NK-B" panose="02020700000000000000" pitchFamily="18" charset="-128"/>
                <a:ea typeface="UD デジタル 教科書体 NK-B" panose="02020700000000000000" pitchFamily="18" charset="-128"/>
              </a:rPr>
              <a:t>をいう。</a:t>
            </a:r>
          </a:p>
        </p:txBody>
      </p:sp>
      <p:sp>
        <p:nvSpPr>
          <p:cNvPr id="11284" name="Text Box 20">
            <a:extLst>
              <a:ext uri="{FF2B5EF4-FFF2-40B4-BE49-F238E27FC236}">
                <a16:creationId xmlns:a16="http://schemas.microsoft.com/office/drawing/2014/main" id="{BAF8176D-AE89-1C1F-22B3-3CDFFFE12CE0}"/>
              </a:ext>
            </a:extLst>
          </p:cNvPr>
          <p:cNvSpPr txBox="1">
            <a:spLocks noChangeArrowheads="1"/>
          </p:cNvSpPr>
          <p:nvPr/>
        </p:nvSpPr>
        <p:spPr bwMode="auto">
          <a:xfrm>
            <a:off x="152400" y="2514600"/>
            <a:ext cx="731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0000FF"/>
                </a:solidFill>
                <a:latin typeface="ＭＳ ゴシック" panose="020B0609070205080204" pitchFamily="49" charset="-128"/>
                <a:ea typeface="HG丸ｺﾞｼｯｸM-PRO" panose="020F0600000000000000" pitchFamily="50" charset="-128"/>
              </a:rPr>
              <a:t>　</a:t>
            </a:r>
            <a:r>
              <a:rPr lang="ja-JP" altLang="en-US" sz="1600" b="1" dirty="0">
                <a:solidFill>
                  <a:srgbClr val="0000FF"/>
                </a:solidFill>
                <a:latin typeface="ＭＳ Ｐゴシック" panose="020B0600070205080204" pitchFamily="50" charset="-128"/>
                <a:ea typeface="HG丸ｺﾞｼｯｸM-PRO" panose="020F0600000000000000" pitchFamily="50" charset="-128"/>
              </a:rPr>
              <a:t>“</a:t>
            </a:r>
            <a:r>
              <a:rPr lang="ja-JP" altLang="en-US" sz="1600" b="1" dirty="0">
                <a:solidFill>
                  <a:srgbClr val="0000FF"/>
                </a:solidFill>
                <a:latin typeface="ＭＳ ゴシック" panose="020B0609070205080204" pitchFamily="49" charset="-128"/>
                <a:ea typeface="HG丸ｺﾞｼｯｸM-PRO" panose="020F0600000000000000" pitchFamily="50" charset="-128"/>
              </a:rPr>
              <a:t>事実に基づく</a:t>
            </a:r>
            <a:r>
              <a:rPr lang="ja-JP" altLang="en-US" sz="1600" b="1" dirty="0">
                <a:solidFill>
                  <a:srgbClr val="0000FF"/>
                </a:solidFill>
                <a:latin typeface="ＭＳ Ｐゴシック" panose="020B0600070205080204" pitchFamily="50" charset="-128"/>
                <a:ea typeface="HG丸ｺﾞｼｯｸM-PRO" panose="020F0600000000000000" pitchFamily="50" charset="-128"/>
              </a:rPr>
              <a:t>”</a:t>
            </a:r>
            <a:r>
              <a:rPr lang="ja-JP" altLang="en-US" sz="1600" b="1" dirty="0">
                <a:solidFill>
                  <a:srgbClr val="0000FF"/>
                </a:solidFill>
                <a:latin typeface="ＭＳ ゴシック" panose="020B0609070205080204" pitchFamily="49" charset="-128"/>
                <a:ea typeface="HG丸ｺﾞｼｯｸM-PRO" panose="020F0600000000000000" pitchFamily="50" charset="-128"/>
              </a:rPr>
              <a:t>を具体化するためにデータで判断する</a:t>
            </a:r>
            <a:endParaRPr lang="ja-JP" altLang="en-US" sz="1800" dirty="0">
              <a:solidFill>
                <a:srgbClr val="0000FF"/>
              </a:solidFill>
            </a:endParaRPr>
          </a:p>
        </p:txBody>
      </p:sp>
      <p:sp>
        <p:nvSpPr>
          <p:cNvPr id="11285" name="Rectangle 20">
            <a:extLst>
              <a:ext uri="{FF2B5EF4-FFF2-40B4-BE49-F238E27FC236}">
                <a16:creationId xmlns:a16="http://schemas.microsoft.com/office/drawing/2014/main" id="{3A66A503-8604-96B9-ADE1-63AA800DC7B9}"/>
              </a:ext>
            </a:extLst>
          </p:cNvPr>
          <p:cNvSpPr>
            <a:spLocks noChangeArrowheads="1"/>
          </p:cNvSpPr>
          <p:nvPr/>
        </p:nvSpPr>
        <p:spPr bwMode="auto">
          <a:xfrm>
            <a:off x="79375" y="714549"/>
            <a:ext cx="328136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b="1">
                <a:latin typeface="HG丸ｺﾞｼｯｸM-PRO" panose="020F0600000000000000" pitchFamily="50" charset="-128"/>
                <a:ea typeface="HG丸ｺﾞｼｯｸM-PRO" panose="020F0600000000000000" pitchFamily="50" charset="-128"/>
              </a:rPr>
              <a:t>【</a:t>
            </a:r>
            <a:r>
              <a:rPr lang="ja-JP" altLang="en-US" sz="2000" b="1">
                <a:latin typeface="HG丸ｺﾞｼｯｸM-PRO" panose="020F0600000000000000" pitchFamily="50" charset="-128"/>
                <a:ea typeface="HG丸ｺﾞｼｯｸM-PRO" panose="020F0600000000000000" pitchFamily="50" charset="-128"/>
              </a:rPr>
              <a:t>１</a:t>
            </a:r>
            <a:r>
              <a:rPr lang="en-US" altLang="ja-JP" sz="2000" b="1">
                <a:latin typeface="HG丸ｺﾞｼｯｸM-PRO" panose="020F0600000000000000" pitchFamily="50" charset="-128"/>
                <a:ea typeface="HG丸ｺﾞｼｯｸM-PRO" panose="020F0600000000000000" pitchFamily="50" charset="-128"/>
              </a:rPr>
              <a:t>】</a:t>
            </a:r>
            <a:r>
              <a:rPr lang="ja-JP" altLang="en-US" sz="2000" b="1">
                <a:latin typeface="HG丸ｺﾞｼｯｸM-PRO" panose="020F0600000000000000" pitchFamily="50" charset="-128"/>
                <a:ea typeface="HG丸ｺﾞｼｯｸM-PRO" panose="020F0600000000000000" pitchFamily="50" charset="-128"/>
              </a:rPr>
              <a:t>問題解決とＱＣ手法</a:t>
            </a:r>
            <a:endParaRPr lang="ja-JP" altLang="en-US" sz="2000">
              <a:latin typeface="HG丸ｺﾞｼｯｸM-PRO" panose="020F0600000000000000" pitchFamily="50" charset="-128"/>
              <a:ea typeface="HG丸ｺﾞｼｯｸM-PRO" panose="020F0600000000000000" pitchFamily="50" charset="-128"/>
            </a:endParaRPr>
          </a:p>
        </p:txBody>
      </p:sp>
      <p:sp>
        <p:nvSpPr>
          <p:cNvPr id="11286" name="Text Box 12">
            <a:extLst>
              <a:ext uri="{FF2B5EF4-FFF2-40B4-BE49-F238E27FC236}">
                <a16:creationId xmlns:a16="http://schemas.microsoft.com/office/drawing/2014/main" id="{8A72200A-0FEF-038B-1EE5-A298E4D91DD1}"/>
              </a:ext>
            </a:extLst>
          </p:cNvPr>
          <p:cNvSpPr txBox="1">
            <a:spLocks noChangeArrowheads="1"/>
          </p:cNvSpPr>
          <p:nvPr/>
        </p:nvSpPr>
        <p:spPr bwMode="auto">
          <a:xfrm>
            <a:off x="7162800" y="6400800"/>
            <a:ext cx="1765300" cy="303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2520" bIns="252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データの活用</a:t>
            </a:r>
          </a:p>
        </p:txBody>
      </p:sp>
      <p:sp>
        <p:nvSpPr>
          <p:cNvPr id="3" name="テキスト ボックス 22">
            <a:extLst>
              <a:ext uri="{FF2B5EF4-FFF2-40B4-BE49-F238E27FC236}">
                <a16:creationId xmlns:a16="http://schemas.microsoft.com/office/drawing/2014/main" id="{3DF7DDCD-E5C1-9923-07DE-D03AC76ED683}"/>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27</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3">
            <a:extLst>
              <a:ext uri="{FF2B5EF4-FFF2-40B4-BE49-F238E27FC236}">
                <a16:creationId xmlns:a16="http://schemas.microsoft.com/office/drawing/2014/main" id="{BBD98FE7-FE78-279C-7010-B66E6057EA33}"/>
              </a:ext>
            </a:extLst>
          </p:cNvPr>
          <p:cNvSpPr txBox="1">
            <a:spLocks noChangeArrowheads="1"/>
          </p:cNvSpPr>
          <p:nvPr/>
        </p:nvSpPr>
        <p:spPr bwMode="auto">
          <a:xfrm>
            <a:off x="115888" y="101600"/>
            <a:ext cx="471635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b="1" dirty="0">
                <a:ea typeface="HG丸ｺﾞｼｯｸM-PRO" panose="020F0600000000000000" pitchFamily="50" charset="-128"/>
              </a:rPr>
              <a:t>１．ＱＣストーリーとは</a:t>
            </a:r>
          </a:p>
        </p:txBody>
      </p:sp>
      <p:sp>
        <p:nvSpPr>
          <p:cNvPr id="4099" name="Rectangle 24">
            <a:extLst>
              <a:ext uri="{FF2B5EF4-FFF2-40B4-BE49-F238E27FC236}">
                <a16:creationId xmlns:a16="http://schemas.microsoft.com/office/drawing/2014/main" id="{029922EF-BD8D-A6DA-2413-66868220D139}"/>
              </a:ext>
            </a:extLst>
          </p:cNvPr>
          <p:cNvSpPr>
            <a:spLocks noChangeArrowheads="1"/>
          </p:cNvSpPr>
          <p:nvPr/>
        </p:nvSpPr>
        <p:spPr bwMode="auto">
          <a:xfrm>
            <a:off x="381000" y="665689"/>
            <a:ext cx="914400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533400" algn="r"/>
                <a:tab pos="2700338" algn="ctr"/>
                <a:tab pos="5400675" algn="r"/>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b="1" dirty="0">
                <a:solidFill>
                  <a:srgbClr val="FF0000"/>
                </a:solidFill>
                <a:latin typeface="UD デジタル 教科書体 NK-B" panose="02020700000000000000" pitchFamily="18" charset="-128"/>
                <a:ea typeface="UD デジタル 教科書体 NK-B" panose="02020700000000000000" pitchFamily="18" charset="-128"/>
              </a:rPr>
              <a:t>ＱＣストーリーとは</a:t>
            </a:r>
            <a:endParaRPr lang="ja-JP" altLang="en-US" sz="2000" dirty="0">
              <a:solidFill>
                <a:srgbClr val="FF0000"/>
              </a:solidFill>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2400" b="1" dirty="0">
                <a:latin typeface="UD デジタル 教科書体 NK-B" panose="02020700000000000000" pitchFamily="18" charset="-128"/>
                <a:ea typeface="UD デジタル 教科書体 NK-B" panose="02020700000000000000" pitchFamily="18" charset="-128"/>
              </a:rPr>
              <a:t>「ＱＣ</a:t>
            </a:r>
            <a:r>
              <a:rPr lang="en-US" altLang="ja-JP" sz="2400" b="1" dirty="0">
                <a:latin typeface="UD デジタル 教科書体 NK-B" panose="02020700000000000000" pitchFamily="18" charset="-128"/>
                <a:ea typeface="UD デジタル 教科書体 NK-B" panose="02020700000000000000" pitchFamily="18" charset="-128"/>
              </a:rPr>
              <a:t>&lt;</a:t>
            </a:r>
            <a:r>
              <a:rPr lang="ja-JP" altLang="en-US" sz="2400" b="1" dirty="0">
                <a:latin typeface="UD デジタル 教科書体 NK-B" panose="02020700000000000000" pitchFamily="18" charset="-128"/>
                <a:ea typeface="UD デジタル 教科書体 NK-B" panose="02020700000000000000" pitchFamily="18" charset="-128"/>
              </a:rPr>
              <a:t>品質管理</a:t>
            </a:r>
            <a:r>
              <a:rPr lang="en-US" altLang="ja-JP" sz="2400" b="1" dirty="0">
                <a:latin typeface="UD デジタル 教科書体 NK-B" panose="02020700000000000000" pitchFamily="18" charset="-128"/>
                <a:ea typeface="UD デジタル 教科書体 NK-B" panose="02020700000000000000" pitchFamily="18" charset="-128"/>
              </a:rPr>
              <a:t>&gt;</a:t>
            </a:r>
            <a:r>
              <a:rPr lang="ja-JP" altLang="en-US" sz="2400" b="1" dirty="0">
                <a:latin typeface="UD デジタル 教科書体 NK-B" panose="02020700000000000000" pitchFamily="18" charset="-128"/>
                <a:ea typeface="UD デジタル 教科書体 NK-B" panose="02020700000000000000" pitchFamily="18" charset="-128"/>
              </a:rPr>
              <a:t>の問題解決活動をどのようにまとめるかという</a:t>
            </a:r>
            <a:endParaRPr lang="en-US" altLang="ja-JP" sz="24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2400" b="1" dirty="0">
                <a:latin typeface="UD デジタル 教科書体 NK-B" panose="02020700000000000000" pitchFamily="18" charset="-128"/>
                <a:ea typeface="UD デジタル 教科書体 NK-B" panose="02020700000000000000" pitchFamily="18" charset="-128"/>
              </a:rPr>
              <a:t>発表や報告のための一つの方式」である。</a:t>
            </a:r>
          </a:p>
        </p:txBody>
      </p:sp>
      <p:graphicFrame>
        <p:nvGraphicFramePr>
          <p:cNvPr id="2126" name="Group 78">
            <a:extLst>
              <a:ext uri="{FF2B5EF4-FFF2-40B4-BE49-F238E27FC236}">
                <a16:creationId xmlns:a16="http://schemas.microsoft.com/office/drawing/2014/main" id="{A64F74C9-71BA-54D7-F9C3-BFCD158F274E}"/>
              </a:ext>
            </a:extLst>
          </p:cNvPr>
          <p:cNvGraphicFramePr>
            <a:graphicFrameLocks noGrp="1"/>
          </p:cNvGraphicFramePr>
          <p:nvPr/>
        </p:nvGraphicFramePr>
        <p:xfrm>
          <a:off x="260350" y="1828800"/>
          <a:ext cx="4083050" cy="4800600"/>
        </p:xfrm>
        <a:graphic>
          <a:graphicData uri="http://schemas.openxmlformats.org/drawingml/2006/table">
            <a:tbl>
              <a:tblPr/>
              <a:tblGrid>
                <a:gridCol w="4083050">
                  <a:extLst>
                    <a:ext uri="{9D8B030D-6E8A-4147-A177-3AD203B41FA5}">
                      <a16:colId xmlns:a16="http://schemas.microsoft.com/office/drawing/2014/main" val="20000"/>
                    </a:ext>
                  </a:extLst>
                </a:gridCol>
              </a:tblGrid>
              <a:tr h="7445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  </a:t>
                      </a:r>
                      <a:r>
                        <a:rPr kumimoji="1" lang="ja-JP" altLang="en-US" sz="16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「問題解決型のステップ」と</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　　　　　　　　　　ＱＣストーリーの関係</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56062">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108" name="Text Box 12">
            <a:extLst>
              <a:ext uri="{FF2B5EF4-FFF2-40B4-BE49-F238E27FC236}">
                <a16:creationId xmlns:a16="http://schemas.microsoft.com/office/drawing/2014/main" id="{5D9962B8-2D95-81FF-2CF6-16B6CD0A6239}"/>
              </a:ext>
            </a:extLst>
          </p:cNvPr>
          <p:cNvSpPr txBox="1">
            <a:spLocks noChangeArrowheads="1"/>
          </p:cNvSpPr>
          <p:nvPr/>
        </p:nvSpPr>
        <p:spPr bwMode="auto">
          <a:xfrm>
            <a:off x="3505200" y="3703638"/>
            <a:ext cx="657225"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indent="400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00">
                <a:latin typeface="Century" panose="02040604050505020304" pitchFamily="18" charset="0"/>
              </a:rPr>
              <a:t>&lt;</a:t>
            </a:r>
            <a:r>
              <a:rPr lang="ja-JP" altLang="en-US" sz="1000">
                <a:latin typeface="ＭＳ ゴシック" panose="020B0609070205080204" pitchFamily="49" charset="-128"/>
                <a:ea typeface="ＭＳ ゴシック" panose="020B0609070205080204" pitchFamily="49" charset="-128"/>
              </a:rPr>
              <a:t>問題解決の基本ステップ</a:t>
            </a:r>
            <a:r>
              <a:rPr lang="en-US" altLang="ja-JP" sz="1000">
                <a:latin typeface="Century" panose="02040604050505020304" pitchFamily="18" charset="0"/>
              </a:rPr>
              <a:t>&gt;</a:t>
            </a:r>
            <a:endParaRPr lang="en-US" altLang="ja-JP" sz="1000"/>
          </a:p>
        </p:txBody>
      </p:sp>
      <p:grpSp>
        <p:nvGrpSpPr>
          <p:cNvPr id="4109" name="Group 79">
            <a:extLst>
              <a:ext uri="{FF2B5EF4-FFF2-40B4-BE49-F238E27FC236}">
                <a16:creationId xmlns:a16="http://schemas.microsoft.com/office/drawing/2014/main" id="{3596B4CE-6E7E-3AFE-CC2C-64E203D232DC}"/>
              </a:ext>
            </a:extLst>
          </p:cNvPr>
          <p:cNvGrpSpPr>
            <a:grpSpLocks/>
          </p:cNvGrpSpPr>
          <p:nvPr/>
        </p:nvGrpSpPr>
        <p:grpSpPr bwMode="auto">
          <a:xfrm>
            <a:off x="476250" y="2819400"/>
            <a:ext cx="514350" cy="3503613"/>
            <a:chOff x="204" y="1655"/>
            <a:chExt cx="414" cy="2207"/>
          </a:xfrm>
        </p:grpSpPr>
        <p:sp>
          <p:nvSpPr>
            <p:cNvPr id="4118" name="Text Box 14">
              <a:extLst>
                <a:ext uri="{FF2B5EF4-FFF2-40B4-BE49-F238E27FC236}">
                  <a16:creationId xmlns:a16="http://schemas.microsoft.com/office/drawing/2014/main" id="{DB061C79-96A5-2AF9-9FFB-4C6EE99C8C71}"/>
                </a:ext>
              </a:extLst>
            </p:cNvPr>
            <p:cNvSpPr txBox="1">
              <a:spLocks noChangeArrowheads="1"/>
            </p:cNvSpPr>
            <p:nvPr/>
          </p:nvSpPr>
          <p:spPr bwMode="auto">
            <a:xfrm>
              <a:off x="204" y="2218"/>
              <a:ext cx="414" cy="10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eaVert"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ＭＳ ゴシック" panose="020B0609070205080204" pitchFamily="49" charset="-128"/>
                  <a:ea typeface="ＭＳ ゴシック" panose="020B0609070205080204" pitchFamily="49" charset="-128"/>
                </a:rPr>
                <a:t>ＱＣストーリー</a:t>
              </a:r>
              <a:endParaRPr lang="ja-JP" altLang="en-US" sz="1800"/>
            </a:p>
          </p:txBody>
        </p:sp>
        <p:sp>
          <p:nvSpPr>
            <p:cNvPr id="4119" name="Line 15">
              <a:extLst>
                <a:ext uri="{FF2B5EF4-FFF2-40B4-BE49-F238E27FC236}">
                  <a16:creationId xmlns:a16="http://schemas.microsoft.com/office/drawing/2014/main" id="{FFDE02DB-BF75-E034-6EE7-806BF3C48A84}"/>
                </a:ext>
              </a:extLst>
            </p:cNvPr>
            <p:cNvSpPr>
              <a:spLocks noChangeShapeType="1"/>
            </p:cNvSpPr>
            <p:nvPr/>
          </p:nvSpPr>
          <p:spPr bwMode="auto">
            <a:xfrm flipV="1">
              <a:off x="403" y="1973"/>
              <a:ext cx="0" cy="2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20" name="Line 16">
              <a:extLst>
                <a:ext uri="{FF2B5EF4-FFF2-40B4-BE49-F238E27FC236}">
                  <a16:creationId xmlns:a16="http://schemas.microsoft.com/office/drawing/2014/main" id="{38850193-F896-1275-A0E4-14B4BBB46FBA}"/>
                </a:ext>
              </a:extLst>
            </p:cNvPr>
            <p:cNvSpPr>
              <a:spLocks noChangeShapeType="1"/>
            </p:cNvSpPr>
            <p:nvPr/>
          </p:nvSpPr>
          <p:spPr bwMode="auto">
            <a:xfrm flipV="1">
              <a:off x="391" y="3312"/>
              <a:ext cx="0" cy="2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21" name="AutoShape 17">
              <a:extLst>
                <a:ext uri="{FF2B5EF4-FFF2-40B4-BE49-F238E27FC236}">
                  <a16:creationId xmlns:a16="http://schemas.microsoft.com/office/drawing/2014/main" id="{215E9A64-D8B9-640B-B1D5-B38EBB038213}"/>
                </a:ext>
              </a:extLst>
            </p:cNvPr>
            <p:cNvSpPr>
              <a:spLocks noChangeArrowheads="1"/>
            </p:cNvSpPr>
            <p:nvPr/>
          </p:nvSpPr>
          <p:spPr bwMode="auto">
            <a:xfrm>
              <a:off x="250" y="1655"/>
              <a:ext cx="322" cy="302"/>
            </a:xfrm>
            <a:prstGeom prst="up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4122" name="AutoShape 18">
              <a:extLst>
                <a:ext uri="{FF2B5EF4-FFF2-40B4-BE49-F238E27FC236}">
                  <a16:creationId xmlns:a16="http://schemas.microsoft.com/office/drawing/2014/main" id="{4DCDD687-ED78-C657-67F6-E6106CA020B5}"/>
                </a:ext>
              </a:extLst>
            </p:cNvPr>
            <p:cNvSpPr>
              <a:spLocks noChangeArrowheads="1"/>
            </p:cNvSpPr>
            <p:nvPr/>
          </p:nvSpPr>
          <p:spPr bwMode="auto">
            <a:xfrm>
              <a:off x="238" y="3560"/>
              <a:ext cx="322" cy="302"/>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grpSp>
      <p:sp>
        <p:nvSpPr>
          <p:cNvPr id="4110" name="Rectangle 20">
            <a:extLst>
              <a:ext uri="{FF2B5EF4-FFF2-40B4-BE49-F238E27FC236}">
                <a16:creationId xmlns:a16="http://schemas.microsoft.com/office/drawing/2014/main" id="{CAC9EACA-6BDF-51AA-7384-10296F20835F}"/>
              </a:ext>
            </a:extLst>
          </p:cNvPr>
          <p:cNvSpPr>
            <a:spLocks noChangeArrowheads="1"/>
          </p:cNvSpPr>
          <p:nvPr/>
        </p:nvSpPr>
        <p:spPr bwMode="auto">
          <a:xfrm>
            <a:off x="1184275" y="3873500"/>
            <a:ext cx="3082925" cy="2146300"/>
          </a:xfrm>
          <a:prstGeom prst="rect">
            <a:avLst/>
          </a:prstGeom>
          <a:noFill/>
          <a:ln w="9525">
            <a:solidFill>
              <a:srgbClr val="0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4111" name="Line 13">
            <a:extLst>
              <a:ext uri="{FF2B5EF4-FFF2-40B4-BE49-F238E27FC236}">
                <a16:creationId xmlns:a16="http://schemas.microsoft.com/office/drawing/2014/main" id="{5E3F539D-9770-E629-1CC7-07AA96BDDFCD}"/>
              </a:ext>
            </a:extLst>
          </p:cNvPr>
          <p:cNvSpPr>
            <a:spLocks noChangeShapeType="1"/>
          </p:cNvSpPr>
          <p:nvPr/>
        </p:nvSpPr>
        <p:spPr bwMode="auto">
          <a:xfrm flipV="1">
            <a:off x="3962400" y="3848100"/>
            <a:ext cx="0" cy="1905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4112" name="Line 11">
            <a:extLst>
              <a:ext uri="{FF2B5EF4-FFF2-40B4-BE49-F238E27FC236}">
                <a16:creationId xmlns:a16="http://schemas.microsoft.com/office/drawing/2014/main" id="{F9E61AF9-4D13-BE05-0257-73BD703C5F0C}"/>
              </a:ext>
            </a:extLst>
          </p:cNvPr>
          <p:cNvSpPr>
            <a:spLocks noChangeShapeType="1"/>
          </p:cNvSpPr>
          <p:nvPr/>
        </p:nvSpPr>
        <p:spPr bwMode="auto">
          <a:xfrm>
            <a:off x="3962400" y="5751513"/>
            <a:ext cx="0" cy="1920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4113" name="Rectangle 30">
            <a:extLst>
              <a:ext uri="{FF2B5EF4-FFF2-40B4-BE49-F238E27FC236}">
                <a16:creationId xmlns:a16="http://schemas.microsoft.com/office/drawing/2014/main" id="{D6D27D7D-F6D0-6325-C1E3-F59F58182EBA}"/>
              </a:ext>
            </a:extLst>
          </p:cNvPr>
          <p:cNvSpPr>
            <a:spLocks noChangeArrowheads="1"/>
          </p:cNvSpPr>
          <p:nvPr/>
        </p:nvSpPr>
        <p:spPr bwMode="auto">
          <a:xfrm>
            <a:off x="1273175" y="2860675"/>
            <a:ext cx="249555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tabLst>
                <a:tab pos="533400" algn="r"/>
                <a:tab pos="2700338" algn="ctr"/>
                <a:tab pos="5400675" algn="r"/>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ＭＳ ゴシック" panose="020B0609070205080204" pitchFamily="49" charset="-128"/>
                <a:ea typeface="ＭＳ ゴシック" panose="020B0609070205080204" pitchFamily="49" charset="-128"/>
              </a:rPr>
              <a:t>１</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はじめに</a:t>
            </a:r>
            <a:endParaRPr lang="ja-JP" altLang="en-US" sz="1400">
              <a:latin typeface="Century" panose="02040604050505020304" pitchFamily="18" charset="0"/>
            </a:endParaRPr>
          </a:p>
          <a:p>
            <a:pPr>
              <a:spcBef>
                <a:spcPct val="0"/>
              </a:spcBef>
              <a:buFont typeface="ＭＳ ゴシック" panose="020B0609070205080204" pitchFamily="49" charset="-128"/>
              <a:buNone/>
            </a:pPr>
            <a:r>
              <a:rPr lang="ja-JP" altLang="en-US" sz="1400">
                <a:latin typeface="ＭＳ ゴシック" panose="020B0609070205080204" pitchFamily="49" charset="-128"/>
                <a:ea typeface="ＭＳ ゴシック" panose="020B0609070205080204" pitchFamily="49" charset="-128"/>
              </a:rPr>
              <a:t>　（会社・職場の概要含む）</a:t>
            </a:r>
          </a:p>
          <a:p>
            <a:pPr>
              <a:spcBef>
                <a:spcPct val="0"/>
              </a:spcBef>
              <a:buFont typeface="ＭＳ ゴシック" panose="020B0609070205080204" pitchFamily="49" charset="-128"/>
              <a:buNone/>
            </a:pPr>
            <a:r>
              <a:rPr lang="ja-JP" altLang="en-US" sz="1400">
                <a:latin typeface="ＭＳ ゴシック" panose="020B0609070205080204" pitchFamily="49" charset="-128"/>
                <a:ea typeface="ＭＳ ゴシック" panose="020B0609070205080204" pitchFamily="49" charset="-128"/>
              </a:rPr>
              <a:t>２</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工程の概要</a:t>
            </a:r>
            <a:endParaRPr lang="ja-JP" altLang="en-US" sz="1400">
              <a:latin typeface="Century" panose="02040604050505020304" pitchFamily="18" charset="0"/>
            </a:endParaRPr>
          </a:p>
          <a:p>
            <a:pPr>
              <a:spcBef>
                <a:spcPct val="0"/>
              </a:spcBef>
              <a:buFontTx/>
              <a:buNone/>
            </a:pPr>
            <a:r>
              <a:rPr lang="ja-JP" altLang="en-US" sz="1400">
                <a:latin typeface="ＭＳ ゴシック" panose="020B0609070205080204" pitchFamily="49" charset="-128"/>
                <a:ea typeface="ＭＳ ゴシック" panose="020B0609070205080204" pitchFamily="49" charset="-128"/>
              </a:rPr>
              <a:t>　（サークルの紹介含む）</a:t>
            </a:r>
            <a:endParaRPr lang="ja-JP" altLang="en-US" sz="1400"/>
          </a:p>
        </p:txBody>
      </p:sp>
      <p:sp>
        <p:nvSpPr>
          <p:cNvPr id="4114" name="Rectangle 33">
            <a:extLst>
              <a:ext uri="{FF2B5EF4-FFF2-40B4-BE49-F238E27FC236}">
                <a16:creationId xmlns:a16="http://schemas.microsoft.com/office/drawing/2014/main" id="{6DA3079D-BCEB-CAD6-FAA6-17073C8FCDE1}"/>
              </a:ext>
            </a:extLst>
          </p:cNvPr>
          <p:cNvSpPr>
            <a:spLocks noChangeArrowheads="1"/>
          </p:cNvSpPr>
          <p:nvPr/>
        </p:nvSpPr>
        <p:spPr bwMode="auto">
          <a:xfrm>
            <a:off x="1268413" y="3886200"/>
            <a:ext cx="2465387"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533400" algn="r"/>
                <a:tab pos="2700338" algn="ctr"/>
                <a:tab pos="5400675" algn="r"/>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40000"/>
              </a:spcBef>
              <a:buFontTx/>
              <a:buNone/>
            </a:pPr>
            <a:r>
              <a:rPr lang="ja-JP" altLang="en-US" sz="1400">
                <a:latin typeface="ＭＳ ゴシック" panose="020B0609070205080204" pitchFamily="49" charset="-128"/>
                <a:ea typeface="ＭＳ ゴシック" panose="020B0609070205080204" pitchFamily="49" charset="-128"/>
              </a:rPr>
              <a:t>３</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目的の明確化</a:t>
            </a:r>
          </a:p>
          <a:p>
            <a:pPr eaLnBrk="1" hangingPunct="1">
              <a:spcBef>
                <a:spcPct val="40000"/>
              </a:spcBef>
              <a:buFontTx/>
              <a:buNone/>
            </a:pPr>
            <a:r>
              <a:rPr lang="ja-JP" altLang="en-US" sz="1400">
                <a:latin typeface="ＭＳ ゴシック" panose="020B0609070205080204" pitchFamily="49" charset="-128"/>
                <a:ea typeface="ＭＳ ゴシック" panose="020B0609070205080204" pitchFamily="49" charset="-128"/>
              </a:rPr>
              <a:t>４</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現状の把握と目標の設定</a:t>
            </a:r>
            <a:endParaRPr lang="ja-JP" altLang="en-US" sz="1400">
              <a:latin typeface="Century" panose="02040604050505020304" pitchFamily="18" charset="0"/>
            </a:endParaRPr>
          </a:p>
          <a:p>
            <a:pPr>
              <a:spcBef>
                <a:spcPct val="40000"/>
              </a:spcBef>
              <a:buFontTx/>
              <a:buNone/>
            </a:pPr>
            <a:r>
              <a:rPr lang="ja-JP" altLang="en-US" sz="1400">
                <a:latin typeface="ＭＳ ゴシック" panose="020B0609070205080204" pitchFamily="49" charset="-128"/>
                <a:ea typeface="ＭＳ ゴシック" panose="020B0609070205080204" pitchFamily="49" charset="-128"/>
              </a:rPr>
              <a:t>５</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スケジュールの作成</a:t>
            </a:r>
            <a:endParaRPr lang="ja-JP" altLang="en-US" sz="1400">
              <a:latin typeface="Century" panose="02040604050505020304" pitchFamily="18" charset="0"/>
            </a:endParaRPr>
          </a:p>
          <a:p>
            <a:pPr>
              <a:spcBef>
                <a:spcPct val="40000"/>
              </a:spcBef>
              <a:buFontTx/>
              <a:buNone/>
            </a:pPr>
            <a:r>
              <a:rPr lang="ja-JP" altLang="en-US" sz="1400">
                <a:latin typeface="ＭＳ ゴシック" panose="020B0609070205080204" pitchFamily="49" charset="-128"/>
                <a:ea typeface="ＭＳ ゴシック" panose="020B0609070205080204" pitchFamily="49" charset="-128"/>
              </a:rPr>
              <a:t>６</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要因の究明</a:t>
            </a:r>
            <a:endParaRPr lang="ja-JP" altLang="en-US" sz="1400">
              <a:latin typeface="Century" panose="02040604050505020304" pitchFamily="18" charset="0"/>
            </a:endParaRPr>
          </a:p>
          <a:p>
            <a:pPr>
              <a:spcBef>
                <a:spcPct val="40000"/>
              </a:spcBef>
              <a:buFontTx/>
              <a:buNone/>
            </a:pPr>
            <a:r>
              <a:rPr lang="ja-JP" altLang="en-US" sz="1400">
                <a:latin typeface="ＭＳ ゴシック" panose="020B0609070205080204" pitchFamily="49" charset="-128"/>
                <a:ea typeface="ＭＳ ゴシック" panose="020B0609070205080204" pitchFamily="49" charset="-128"/>
              </a:rPr>
              <a:t>７</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対策の検討と実施</a:t>
            </a:r>
            <a:endParaRPr lang="ja-JP" altLang="en-US" sz="1400">
              <a:latin typeface="Century" panose="02040604050505020304" pitchFamily="18" charset="0"/>
            </a:endParaRPr>
          </a:p>
          <a:p>
            <a:pPr>
              <a:spcBef>
                <a:spcPct val="40000"/>
              </a:spcBef>
              <a:buFontTx/>
              <a:buNone/>
            </a:pPr>
            <a:r>
              <a:rPr lang="ja-JP" altLang="en-US" sz="1400">
                <a:latin typeface="ＭＳ ゴシック" panose="020B0609070205080204" pitchFamily="49" charset="-128"/>
                <a:ea typeface="ＭＳ ゴシック" panose="020B0609070205080204" pitchFamily="49" charset="-128"/>
              </a:rPr>
              <a:t>８</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効果の確認</a:t>
            </a:r>
            <a:endParaRPr lang="ja-JP" altLang="en-US" sz="1400">
              <a:latin typeface="Century" panose="02040604050505020304" pitchFamily="18" charset="0"/>
            </a:endParaRPr>
          </a:p>
          <a:p>
            <a:pPr>
              <a:spcBef>
                <a:spcPct val="40000"/>
              </a:spcBef>
              <a:buFontTx/>
              <a:buNone/>
            </a:pPr>
            <a:r>
              <a:rPr lang="ja-JP" altLang="en-US" sz="1400">
                <a:latin typeface="ＭＳ ゴシック" panose="020B0609070205080204" pitchFamily="49" charset="-128"/>
                <a:ea typeface="ＭＳ ゴシック" panose="020B0609070205080204" pitchFamily="49" charset="-128"/>
              </a:rPr>
              <a:t>９</a:t>
            </a:r>
            <a:r>
              <a:rPr lang="en-US" altLang="ja-JP" sz="1400">
                <a:latin typeface="ＭＳ ゴシック" panose="020B0609070205080204" pitchFamily="49" charset="-128"/>
                <a:ea typeface="ＭＳ ゴシック" panose="020B0609070205080204" pitchFamily="49" charset="-128"/>
              </a:rPr>
              <a:t>.</a:t>
            </a:r>
            <a:r>
              <a:rPr lang="ja-JP" altLang="en-US" sz="1400">
                <a:latin typeface="ＭＳ ゴシック" panose="020B0609070205080204" pitchFamily="49" charset="-128"/>
                <a:ea typeface="ＭＳ ゴシック" panose="020B0609070205080204" pitchFamily="49" charset="-128"/>
              </a:rPr>
              <a:t>標準化と管理の定着</a:t>
            </a:r>
          </a:p>
        </p:txBody>
      </p:sp>
      <p:sp>
        <p:nvSpPr>
          <p:cNvPr id="4115" name="Rectangle 56">
            <a:extLst>
              <a:ext uri="{FF2B5EF4-FFF2-40B4-BE49-F238E27FC236}">
                <a16:creationId xmlns:a16="http://schemas.microsoft.com/office/drawing/2014/main" id="{071B1888-64E5-FAFE-D978-80F8EA80F4AB}"/>
              </a:ext>
            </a:extLst>
          </p:cNvPr>
          <p:cNvSpPr>
            <a:spLocks noChangeArrowheads="1"/>
          </p:cNvSpPr>
          <p:nvPr/>
        </p:nvSpPr>
        <p:spPr bwMode="auto">
          <a:xfrm>
            <a:off x="1268413" y="6126163"/>
            <a:ext cx="1936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tabLst>
                <a:tab pos="533400" algn="r"/>
                <a:tab pos="2700338" algn="ctr"/>
                <a:tab pos="5400675" algn="r"/>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ＭＳ ゴシック" panose="020B0609070205080204" pitchFamily="49" charset="-128"/>
                <a:ea typeface="ＭＳ ゴシック" panose="020B0609070205080204" pitchFamily="49" charset="-128"/>
              </a:rPr>
              <a:t>１０</a:t>
            </a:r>
            <a:r>
              <a:rPr lang="en-US" altLang="ja-JP" sz="1200">
                <a:latin typeface="ＭＳ ゴシック" panose="020B0609070205080204" pitchFamily="49" charset="-128"/>
                <a:ea typeface="ＭＳ ゴシック" panose="020B0609070205080204" pitchFamily="49" charset="-128"/>
              </a:rPr>
              <a:t>.</a:t>
            </a:r>
            <a:r>
              <a:rPr lang="ja-JP" altLang="en-US" sz="1200">
                <a:latin typeface="ＭＳ ゴシック" panose="020B0609070205080204" pitchFamily="49" charset="-128"/>
                <a:ea typeface="ＭＳ ゴシック" panose="020B0609070205080204" pitchFamily="49" charset="-128"/>
              </a:rPr>
              <a:t>反省と今後の進め方</a:t>
            </a:r>
          </a:p>
        </p:txBody>
      </p:sp>
      <p:sp>
        <p:nvSpPr>
          <p:cNvPr id="4116" name="Line 80">
            <a:extLst>
              <a:ext uri="{FF2B5EF4-FFF2-40B4-BE49-F238E27FC236}">
                <a16:creationId xmlns:a16="http://schemas.microsoft.com/office/drawing/2014/main" id="{1CBF0C46-F131-B8CC-7AA2-03ACB892198A}"/>
              </a:ext>
            </a:extLst>
          </p:cNvPr>
          <p:cNvSpPr>
            <a:spLocks noChangeShapeType="1"/>
          </p:cNvSpPr>
          <p:nvPr/>
        </p:nvSpPr>
        <p:spPr bwMode="auto">
          <a:xfrm>
            <a:off x="3657600" y="3867150"/>
            <a:ext cx="0" cy="21526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7" name="Text Box 21">
            <a:extLst>
              <a:ext uri="{FF2B5EF4-FFF2-40B4-BE49-F238E27FC236}">
                <a16:creationId xmlns:a16="http://schemas.microsoft.com/office/drawing/2014/main" id="{C86B2FB2-F64A-8E58-0320-5732734F6589}"/>
              </a:ext>
            </a:extLst>
          </p:cNvPr>
          <p:cNvSpPr txBox="1">
            <a:spLocks noChangeArrowheads="1"/>
          </p:cNvSpPr>
          <p:nvPr/>
        </p:nvSpPr>
        <p:spPr bwMode="auto">
          <a:xfrm>
            <a:off x="4343400" y="2209800"/>
            <a:ext cx="4724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tabLst>
                <a:tab pos="533400" algn="r"/>
                <a:tab pos="2700338" algn="ctr"/>
                <a:tab pos="5400675" algn="r"/>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（１）ＱＣストーリーは</a:t>
            </a:r>
          </a:p>
          <a:p>
            <a:pPr>
              <a:spcBef>
                <a:spcPct val="0"/>
              </a:spcBef>
              <a:buFontTx/>
              <a:buNone/>
            </a:pPr>
            <a:r>
              <a:rPr lang="ja-JP" altLang="en-US" sz="1600" b="1" dirty="0">
                <a:latin typeface="UD デジタル 教科書体 NK-B" panose="02020700000000000000" pitchFamily="18" charset="-128"/>
                <a:ea typeface="UD デジタル 教科書体 NK-B" panose="02020700000000000000" pitchFamily="18" charset="-128"/>
              </a:rPr>
              <a:t>　　</a:t>
            </a:r>
            <a:r>
              <a:rPr lang="ja-JP" altLang="en-US" sz="1800" b="1" dirty="0">
                <a:latin typeface="UD デジタル 教科書体 NK-B" panose="02020700000000000000" pitchFamily="18" charset="-128"/>
                <a:ea typeface="UD デジタル 教科書体 NK-B" panose="02020700000000000000" pitchFamily="18" charset="-128"/>
              </a:rPr>
              <a:t>ＱＣサークルなど、職場のグループが</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改善活動を実施した後でその活動成果を</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報告し、発表する際の筋書き、要領として</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使われている</a:t>
            </a:r>
          </a:p>
          <a:p>
            <a:pPr>
              <a:spcBef>
                <a:spcPct val="0"/>
              </a:spcBef>
              <a:buFontTx/>
              <a:buNone/>
            </a:pPr>
            <a:endParaRPr lang="ja-JP" altLang="en-US" sz="16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（２）ＱＣストーリーの命名は</a:t>
            </a:r>
          </a:p>
          <a:p>
            <a:pPr>
              <a:spcBef>
                <a:spcPct val="0"/>
              </a:spcBef>
              <a:buFontTx/>
              <a:buNone/>
            </a:pPr>
            <a:r>
              <a:rPr lang="ja-JP" altLang="en-US" sz="1600" b="1" dirty="0">
                <a:latin typeface="UD デジタル 教科書体 NK-B" panose="02020700000000000000" pitchFamily="18" charset="-128"/>
                <a:ea typeface="UD デジタル 教科書体 NK-B" panose="02020700000000000000" pitchFamily="18" charset="-128"/>
              </a:rPr>
              <a:t>　</a:t>
            </a:r>
            <a:r>
              <a:rPr lang="ja-JP" altLang="en-US" sz="1800" b="1" dirty="0">
                <a:latin typeface="UD デジタル 教科書体 NK-B" panose="02020700000000000000" pitchFamily="18" charset="-128"/>
                <a:ea typeface="UD デジタル 教科書体 NK-B" panose="02020700000000000000" pitchFamily="18" charset="-128"/>
              </a:rPr>
              <a:t>　㈱コマツのスタッフの方々である。</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デミング賞へ挑戦した時に活動成果を</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よりわかってもらう、目玉づくりにしようと</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智恵を出し、工夫して命名された</a:t>
            </a:r>
          </a:p>
          <a:p>
            <a:pPr>
              <a:spcBef>
                <a:spcPct val="0"/>
              </a:spcBef>
              <a:buFontTx/>
              <a:buNone/>
            </a:pPr>
            <a:endParaRPr lang="ja-JP" altLang="en-US" sz="16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（３）ＱＣストーリーといえば</a:t>
            </a:r>
          </a:p>
          <a:p>
            <a:pPr>
              <a:spcBef>
                <a:spcPct val="0"/>
              </a:spcBef>
              <a:buFontTx/>
              <a:buNone/>
            </a:pPr>
            <a:r>
              <a:rPr lang="ja-JP" altLang="en-US" sz="1600" b="1" dirty="0">
                <a:latin typeface="UD デジタル 教科書体 NK-B" panose="02020700000000000000" pitchFamily="18" charset="-128"/>
                <a:ea typeface="UD デジタル 教科書体 NK-B" panose="02020700000000000000" pitchFamily="18" charset="-128"/>
              </a:rPr>
              <a:t>　　</a:t>
            </a:r>
            <a:r>
              <a:rPr lang="ja-JP" altLang="en-US" sz="1800" b="1" dirty="0">
                <a:latin typeface="UD デジタル 教科書体 NK-B" panose="02020700000000000000" pitchFamily="18" charset="-128"/>
                <a:ea typeface="UD デジタル 教科書体 NK-B" panose="02020700000000000000" pitchFamily="18" charset="-128"/>
              </a:rPr>
              <a:t>ネーミング以降ＱＣストーリーのステップに　　</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沿って改善活動がされるようになった</a:t>
            </a:r>
          </a:p>
          <a:p>
            <a:pPr>
              <a:spcBef>
                <a:spcPct val="0"/>
              </a:spcBef>
              <a:buFontTx/>
              <a:buNone/>
            </a:pPr>
            <a:endParaRPr lang="en-US" altLang="ja-JP" sz="1600" b="1"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2">
            <a:extLst>
              <a:ext uri="{FF2B5EF4-FFF2-40B4-BE49-F238E27FC236}">
                <a16:creationId xmlns:a16="http://schemas.microsoft.com/office/drawing/2014/main" id="{C9C7934E-897A-8711-D066-0F06582C45AA}"/>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24</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6">
            <a:extLst>
              <a:ext uri="{FF2B5EF4-FFF2-40B4-BE49-F238E27FC236}">
                <a16:creationId xmlns:a16="http://schemas.microsoft.com/office/drawing/2014/main" id="{B0DF87A7-6377-52E0-340E-B3B488ED7D76}"/>
              </a:ext>
            </a:extLst>
          </p:cNvPr>
          <p:cNvSpPr>
            <a:spLocks noChangeArrowheads="1"/>
          </p:cNvSpPr>
          <p:nvPr/>
        </p:nvSpPr>
        <p:spPr bwMode="auto">
          <a:xfrm>
            <a:off x="67091" y="226432"/>
            <a:ext cx="9008646" cy="273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30000"/>
              </a:spcBef>
              <a:buFontTx/>
              <a:buNone/>
            </a:pPr>
            <a:r>
              <a:rPr lang="en-US" altLang="ja-JP" sz="18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1800" dirty="0">
                <a:solidFill>
                  <a:srgbClr val="FF0000"/>
                </a:solidFill>
                <a:latin typeface="UD デジタル 教科書体 NK-B" panose="02020700000000000000" pitchFamily="18" charset="-128"/>
                <a:ea typeface="UD デジタル 教科書体 NK-B" panose="02020700000000000000" pitchFamily="18" charset="-128"/>
              </a:rPr>
              <a:t>　数値データだけでなく言語データも含め、品質管理活動において有用な</a:t>
            </a:r>
            <a:r>
              <a:rPr lang="en-US" altLang="ja-JP" sz="18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1800" dirty="0">
                <a:solidFill>
                  <a:srgbClr val="FF0000"/>
                </a:solidFill>
                <a:latin typeface="UD デジタル 教科書体 NK-B" panose="02020700000000000000" pitchFamily="18" charset="-128"/>
                <a:ea typeface="UD デジタル 教科書体 NK-B" panose="02020700000000000000" pitchFamily="18" charset="-128"/>
              </a:rPr>
              <a:t>ＱＣ手法</a:t>
            </a:r>
            <a:r>
              <a:rPr lang="en-US" altLang="ja-JP" sz="18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2000" dirty="0">
                <a:solidFill>
                  <a:srgbClr val="FF0000"/>
                </a:solidFill>
                <a:latin typeface="UD デジタル 教科書体 NK-B" panose="02020700000000000000" pitchFamily="18" charset="-128"/>
                <a:ea typeface="UD デジタル 教科書体 NK-B" panose="02020700000000000000" pitchFamily="18" charset="-128"/>
              </a:rPr>
              <a:t>　</a:t>
            </a:r>
          </a:p>
          <a:p>
            <a:pPr eaLnBrk="1" hangingPunct="1">
              <a:lnSpc>
                <a:spcPct val="110000"/>
              </a:lnSpc>
              <a:spcBef>
                <a:spcPct val="30000"/>
              </a:spcBef>
              <a:buFontTx/>
              <a:buNone/>
            </a:pPr>
            <a:r>
              <a:rPr lang="ja-JP" altLang="en-US" sz="1600" dirty="0">
                <a:latin typeface="UD デジタル 教科書体 NK-B" panose="02020700000000000000" pitchFamily="18" charset="-128"/>
                <a:ea typeface="UD デジタル 教科書体 NK-B" panose="02020700000000000000" pitchFamily="18" charset="-128"/>
              </a:rPr>
              <a:t>　品質管理では、事実をデータでつかみ、バラツキのある現象について、これを統計的に処理し、</a:t>
            </a:r>
            <a:br>
              <a:rPr lang="en-US" altLang="ja-JP" sz="1600" dirty="0">
                <a:latin typeface="UD デジタル 教科書体 NK-B" panose="02020700000000000000" pitchFamily="18" charset="-128"/>
                <a:ea typeface="UD デジタル 教科書体 NK-B" panose="02020700000000000000" pitchFamily="18" charset="-128"/>
              </a:rPr>
            </a:br>
            <a:r>
              <a:rPr lang="ja-JP" altLang="en-US" sz="1600" dirty="0">
                <a:latin typeface="UD デジタル 教科書体 NK-B" panose="02020700000000000000" pitchFamily="18" charset="-128"/>
                <a:ea typeface="UD デジタル 教科書体 NK-B" panose="02020700000000000000" pitchFamily="18" charset="-128"/>
              </a:rPr>
              <a:t>　その結果に基づいて、客観的に行動するというアプローチが強調されます。</a:t>
            </a:r>
            <a:br>
              <a:rPr lang="en-US" altLang="ja-JP" sz="1600" dirty="0">
                <a:latin typeface="UD デジタル 教科書体 NK-B" panose="02020700000000000000" pitchFamily="18" charset="-128"/>
                <a:ea typeface="UD デジタル 教科書体 NK-B" panose="02020700000000000000" pitchFamily="18" charset="-128"/>
              </a:rPr>
            </a:br>
            <a:r>
              <a:rPr lang="ja-JP" altLang="en-US" sz="1600" dirty="0">
                <a:latin typeface="UD デジタル 教科書体 NK-B" panose="02020700000000000000" pitchFamily="18" charset="-128"/>
                <a:ea typeface="UD デジタル 教科書体 NK-B" panose="02020700000000000000" pitchFamily="18" charset="-128"/>
              </a:rPr>
              <a:t>　その意味からも</a:t>
            </a:r>
            <a:r>
              <a:rPr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数値データが重視</a:t>
            </a:r>
            <a:r>
              <a:rPr lang="ja-JP" altLang="en-US" sz="1600" dirty="0">
                <a:latin typeface="UD デジタル 教科書体 NK-B" panose="02020700000000000000" pitchFamily="18" charset="-128"/>
                <a:ea typeface="UD デジタル 教科書体 NK-B" panose="02020700000000000000" pitchFamily="18" charset="-128"/>
              </a:rPr>
              <a:t>されてきました。　</a:t>
            </a:r>
          </a:p>
          <a:p>
            <a:pPr>
              <a:lnSpc>
                <a:spcPct val="110000"/>
              </a:lnSpc>
              <a:spcBef>
                <a:spcPct val="30000"/>
              </a:spcBef>
              <a:buFontTx/>
              <a:buNone/>
            </a:pPr>
            <a:r>
              <a:rPr lang="ja-JP" altLang="en-US" sz="1600" dirty="0">
                <a:latin typeface="UD デジタル 教科書体 NK-B" panose="02020700000000000000" pitchFamily="18" charset="-128"/>
                <a:ea typeface="UD デジタル 教科書体 NK-B" panose="02020700000000000000" pitchFamily="18" charset="-128"/>
              </a:rPr>
              <a:t>　しかし、近年は、新製品開発の品質が重視され、製品企画や製品設計の重要性が叫ばれています。</a:t>
            </a:r>
            <a:br>
              <a:rPr lang="en-US" altLang="ja-JP" sz="1600" dirty="0">
                <a:latin typeface="UD デジタル 教科書体 NK-B" panose="02020700000000000000" pitchFamily="18" charset="-128"/>
                <a:ea typeface="UD デジタル 教科書体 NK-B" panose="02020700000000000000" pitchFamily="18" charset="-128"/>
              </a:rPr>
            </a:br>
            <a:r>
              <a:rPr lang="ja-JP" altLang="en-US" sz="1600" dirty="0">
                <a:latin typeface="UD デジタル 教科書体 NK-B" panose="02020700000000000000" pitchFamily="18" charset="-128"/>
                <a:ea typeface="UD デジタル 教科書体 NK-B" panose="02020700000000000000" pitchFamily="18" charset="-128"/>
              </a:rPr>
              <a:t>　また、市場競争の激化などから営業や購買、ｻｰﾋﾞｽ部門での品質管理の重要性も増してきています。</a:t>
            </a:r>
            <a:br>
              <a:rPr lang="en-US" altLang="ja-JP" sz="1600" dirty="0">
                <a:latin typeface="UD デジタル 教科書体 NK-B" panose="02020700000000000000" pitchFamily="18" charset="-128"/>
                <a:ea typeface="UD デジタル 教科書体 NK-B" panose="02020700000000000000" pitchFamily="18" charset="-128"/>
              </a:rPr>
            </a:br>
            <a:r>
              <a:rPr lang="ja-JP" altLang="en-US" sz="1600" dirty="0">
                <a:latin typeface="UD デジタル 教科書体 NK-B" panose="02020700000000000000" pitchFamily="18" charset="-128"/>
                <a:ea typeface="UD デジタル 教科書体 NK-B" panose="02020700000000000000" pitchFamily="18" charset="-128"/>
              </a:rPr>
              <a:t>　ここにおいて数値データだけでなく、</a:t>
            </a:r>
            <a:r>
              <a:rPr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言語情報にもとづく解析も大切</a:t>
            </a:r>
            <a:r>
              <a:rPr lang="ja-JP" altLang="en-US" sz="1600" dirty="0">
                <a:latin typeface="UD デジタル 教科書体 NK-B" panose="02020700000000000000" pitchFamily="18" charset="-128"/>
                <a:ea typeface="UD デジタル 教科書体 NK-B" panose="02020700000000000000" pitchFamily="18" charset="-128"/>
              </a:rPr>
              <a:t>になってきています。</a:t>
            </a:r>
            <a:br>
              <a:rPr lang="en-US" altLang="ja-JP" sz="1600" dirty="0">
                <a:latin typeface="UD デジタル 教科書体 NK-B" panose="02020700000000000000" pitchFamily="18" charset="-128"/>
                <a:ea typeface="UD デジタル 教科書体 NK-B" panose="02020700000000000000" pitchFamily="18" charset="-128"/>
              </a:rPr>
            </a:br>
            <a:r>
              <a:rPr lang="ja-JP" altLang="en-US" sz="1600" dirty="0">
                <a:latin typeface="UD デジタル 教科書体 NK-B" panose="02020700000000000000" pitchFamily="18" charset="-128"/>
                <a:ea typeface="UD デジタル 教科書体 NK-B" panose="02020700000000000000" pitchFamily="18" charset="-128"/>
              </a:rPr>
              <a:t>　そして、</a:t>
            </a:r>
            <a:r>
              <a:rPr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数値データだけでなく言語データも含め、品質管理活動において有用な手法を</a:t>
            </a:r>
            <a:r>
              <a:rPr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ＱＣ手法</a:t>
            </a:r>
            <a:r>
              <a:rPr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t>』</a:t>
            </a:r>
            <a:br>
              <a:rPr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br>
            <a:r>
              <a:rPr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　と呼ぶようになってきました</a:t>
            </a:r>
            <a:r>
              <a:rPr lang="ja-JP" altLang="en-US" sz="1600" dirty="0">
                <a:latin typeface="UD デジタル 教科書体 NK-B" panose="02020700000000000000" pitchFamily="18" charset="-128"/>
                <a:ea typeface="UD デジタル 教科書体 NK-B" panose="02020700000000000000" pitchFamily="18" charset="-128"/>
              </a:rPr>
              <a:t>。</a:t>
            </a:r>
          </a:p>
        </p:txBody>
      </p:sp>
      <p:sp>
        <p:nvSpPr>
          <p:cNvPr id="12291" name="Text Box 3">
            <a:extLst>
              <a:ext uri="{FF2B5EF4-FFF2-40B4-BE49-F238E27FC236}">
                <a16:creationId xmlns:a16="http://schemas.microsoft.com/office/drawing/2014/main" id="{ACF0F301-864E-3D99-B204-1CD2B0A1DBFF}"/>
              </a:ext>
            </a:extLst>
          </p:cNvPr>
          <p:cNvSpPr txBox="1">
            <a:spLocks noChangeArrowheads="1"/>
          </p:cNvSpPr>
          <p:nvPr/>
        </p:nvSpPr>
        <p:spPr bwMode="auto">
          <a:xfrm>
            <a:off x="107950" y="4883150"/>
            <a:ext cx="1154113" cy="298450"/>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kumimoji="0" lang="ja-JP" altLang="en-US" sz="1400" b="1">
                <a:latin typeface="Century" panose="02040604050505020304" pitchFamily="18" charset="0"/>
                <a:ea typeface="ＭＳ ゴシック" panose="020B0609070205080204" pitchFamily="49" charset="-128"/>
              </a:rPr>
              <a:t>ＱＣ手法</a:t>
            </a:r>
          </a:p>
        </p:txBody>
      </p:sp>
      <p:grpSp>
        <p:nvGrpSpPr>
          <p:cNvPr id="12292" name="グループ化 1">
            <a:extLst>
              <a:ext uri="{FF2B5EF4-FFF2-40B4-BE49-F238E27FC236}">
                <a16:creationId xmlns:a16="http://schemas.microsoft.com/office/drawing/2014/main" id="{7D377CE0-D5AB-A26C-5E9B-52AA83B1F203}"/>
              </a:ext>
            </a:extLst>
          </p:cNvPr>
          <p:cNvGrpSpPr>
            <a:grpSpLocks/>
          </p:cNvGrpSpPr>
          <p:nvPr/>
        </p:nvGrpSpPr>
        <p:grpSpPr bwMode="auto">
          <a:xfrm>
            <a:off x="1287463" y="3759200"/>
            <a:ext cx="7605712" cy="2794000"/>
            <a:chOff x="1287463" y="3911932"/>
            <a:chExt cx="7605017" cy="2793668"/>
          </a:xfrm>
        </p:grpSpPr>
        <p:sp>
          <p:nvSpPr>
            <p:cNvPr id="12295" name="Line 4">
              <a:extLst>
                <a:ext uri="{FF2B5EF4-FFF2-40B4-BE49-F238E27FC236}">
                  <a16:creationId xmlns:a16="http://schemas.microsoft.com/office/drawing/2014/main" id="{E70D3053-38DD-B832-915C-61733A6F37CD}"/>
                </a:ext>
              </a:extLst>
            </p:cNvPr>
            <p:cNvSpPr>
              <a:spLocks noChangeShapeType="1"/>
            </p:cNvSpPr>
            <p:nvPr/>
          </p:nvSpPr>
          <p:spPr bwMode="auto">
            <a:xfrm flipH="1">
              <a:off x="1477963" y="4208675"/>
              <a:ext cx="12700" cy="22715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296" name="Line 5">
              <a:extLst>
                <a:ext uri="{FF2B5EF4-FFF2-40B4-BE49-F238E27FC236}">
                  <a16:creationId xmlns:a16="http://schemas.microsoft.com/office/drawing/2014/main" id="{F97227F1-AFB0-5BC9-4DCB-02F478680254}"/>
                </a:ext>
              </a:extLst>
            </p:cNvPr>
            <p:cNvSpPr>
              <a:spLocks noChangeShapeType="1"/>
            </p:cNvSpPr>
            <p:nvPr/>
          </p:nvSpPr>
          <p:spPr bwMode="auto">
            <a:xfrm>
              <a:off x="1287463" y="5181781"/>
              <a:ext cx="19050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297" name="Line 6">
              <a:extLst>
                <a:ext uri="{FF2B5EF4-FFF2-40B4-BE49-F238E27FC236}">
                  <a16:creationId xmlns:a16="http://schemas.microsoft.com/office/drawing/2014/main" id="{55F6154B-B188-15D8-F17A-12CA4D6A6F75}"/>
                </a:ext>
              </a:extLst>
            </p:cNvPr>
            <p:cNvSpPr>
              <a:spLocks noChangeShapeType="1"/>
            </p:cNvSpPr>
            <p:nvPr/>
          </p:nvSpPr>
          <p:spPr bwMode="auto">
            <a:xfrm>
              <a:off x="1484313" y="4208675"/>
              <a:ext cx="2211387"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298" name="Text Box 7">
              <a:extLst>
                <a:ext uri="{FF2B5EF4-FFF2-40B4-BE49-F238E27FC236}">
                  <a16:creationId xmlns:a16="http://schemas.microsoft.com/office/drawing/2014/main" id="{F64EFD24-48AD-DE7D-9A4C-170FE34E2885}"/>
                </a:ext>
              </a:extLst>
            </p:cNvPr>
            <p:cNvSpPr txBox="1">
              <a:spLocks noChangeArrowheads="1"/>
            </p:cNvSpPr>
            <p:nvPr/>
          </p:nvSpPr>
          <p:spPr bwMode="auto">
            <a:xfrm>
              <a:off x="1604963" y="4059450"/>
              <a:ext cx="1755775" cy="298450"/>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kumimoji="0" lang="ja-JP" altLang="en-US" sz="1400" b="1">
                  <a:latin typeface="Century" panose="02040604050505020304" pitchFamily="18" charset="0"/>
                  <a:ea typeface="ＭＳ ゴシック" panose="020B0609070205080204" pitchFamily="49" charset="-128"/>
                </a:rPr>
                <a:t>ＱＣ７つ道具</a:t>
              </a:r>
            </a:p>
          </p:txBody>
        </p:sp>
        <p:sp>
          <p:nvSpPr>
            <p:cNvPr id="12299" name="Line 8">
              <a:extLst>
                <a:ext uri="{FF2B5EF4-FFF2-40B4-BE49-F238E27FC236}">
                  <a16:creationId xmlns:a16="http://schemas.microsoft.com/office/drawing/2014/main" id="{58E368E9-5539-7939-3CBE-5773855312E7}"/>
                </a:ext>
              </a:extLst>
            </p:cNvPr>
            <p:cNvSpPr>
              <a:spLocks noChangeShapeType="1"/>
            </p:cNvSpPr>
            <p:nvPr/>
          </p:nvSpPr>
          <p:spPr bwMode="auto">
            <a:xfrm>
              <a:off x="1484313" y="5161384"/>
              <a:ext cx="2128837"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0" name="Text Box 9">
              <a:extLst>
                <a:ext uri="{FF2B5EF4-FFF2-40B4-BE49-F238E27FC236}">
                  <a16:creationId xmlns:a16="http://schemas.microsoft.com/office/drawing/2014/main" id="{B0826222-38F3-CEC9-CA1F-F795059796BE}"/>
                </a:ext>
              </a:extLst>
            </p:cNvPr>
            <p:cNvSpPr txBox="1">
              <a:spLocks noChangeArrowheads="1"/>
            </p:cNvSpPr>
            <p:nvPr/>
          </p:nvSpPr>
          <p:spPr bwMode="auto">
            <a:xfrm>
              <a:off x="1637651" y="5017295"/>
              <a:ext cx="1792287" cy="298450"/>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kumimoji="0" lang="ja-JP" altLang="en-US" sz="1400" b="1">
                  <a:latin typeface="Century" panose="02040604050505020304" pitchFamily="18" charset="0"/>
                  <a:ea typeface="ＭＳ ゴシック" panose="020B0609070205080204" pitchFamily="49" charset="-128"/>
                </a:rPr>
                <a:t>新ＱＣ７つ道具</a:t>
              </a:r>
            </a:p>
          </p:txBody>
        </p:sp>
        <p:sp>
          <p:nvSpPr>
            <p:cNvPr id="12301" name="Line 10">
              <a:extLst>
                <a:ext uri="{FF2B5EF4-FFF2-40B4-BE49-F238E27FC236}">
                  <a16:creationId xmlns:a16="http://schemas.microsoft.com/office/drawing/2014/main" id="{081A3B9A-6508-1E80-9915-6635DCB165A2}"/>
                </a:ext>
              </a:extLst>
            </p:cNvPr>
            <p:cNvSpPr>
              <a:spLocks noChangeShapeType="1"/>
            </p:cNvSpPr>
            <p:nvPr/>
          </p:nvSpPr>
          <p:spPr bwMode="auto">
            <a:xfrm>
              <a:off x="1484313" y="5791200"/>
              <a:ext cx="2128837"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2" name="Text Box 11">
              <a:extLst>
                <a:ext uri="{FF2B5EF4-FFF2-40B4-BE49-F238E27FC236}">
                  <a16:creationId xmlns:a16="http://schemas.microsoft.com/office/drawing/2014/main" id="{91780C76-D230-F84B-A308-A438D7FF7174}"/>
                </a:ext>
              </a:extLst>
            </p:cNvPr>
            <p:cNvSpPr txBox="1">
              <a:spLocks noChangeArrowheads="1"/>
            </p:cNvSpPr>
            <p:nvPr/>
          </p:nvSpPr>
          <p:spPr bwMode="auto">
            <a:xfrm>
              <a:off x="1614488" y="5619750"/>
              <a:ext cx="1755775" cy="298450"/>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kumimoji="0" lang="ja-JP" altLang="en-US" sz="1400" b="1">
                  <a:latin typeface="Century" panose="02040604050505020304" pitchFamily="18" charset="0"/>
                  <a:ea typeface="ＭＳ ゴシック" panose="020B0609070205080204" pitchFamily="49" charset="-128"/>
                </a:rPr>
                <a:t>統計的方法</a:t>
              </a:r>
            </a:p>
          </p:txBody>
        </p:sp>
        <p:sp>
          <p:nvSpPr>
            <p:cNvPr id="12303" name="Line 12">
              <a:extLst>
                <a:ext uri="{FF2B5EF4-FFF2-40B4-BE49-F238E27FC236}">
                  <a16:creationId xmlns:a16="http://schemas.microsoft.com/office/drawing/2014/main" id="{0C26C5D1-73DD-3CB1-FF81-171EED2864E0}"/>
                </a:ext>
              </a:extLst>
            </p:cNvPr>
            <p:cNvSpPr>
              <a:spLocks noChangeShapeType="1"/>
            </p:cNvSpPr>
            <p:nvPr/>
          </p:nvSpPr>
          <p:spPr bwMode="auto">
            <a:xfrm flipV="1">
              <a:off x="1484313" y="6415088"/>
              <a:ext cx="2128837" cy="635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4" name="Text Box 13">
              <a:extLst>
                <a:ext uri="{FF2B5EF4-FFF2-40B4-BE49-F238E27FC236}">
                  <a16:creationId xmlns:a16="http://schemas.microsoft.com/office/drawing/2014/main" id="{E65486B6-A49A-55A9-2CE7-3DB4FCF6685B}"/>
                </a:ext>
              </a:extLst>
            </p:cNvPr>
            <p:cNvSpPr txBox="1">
              <a:spLocks noChangeArrowheads="1"/>
            </p:cNvSpPr>
            <p:nvPr/>
          </p:nvSpPr>
          <p:spPr bwMode="auto">
            <a:xfrm>
              <a:off x="1604963" y="6303094"/>
              <a:ext cx="1779587" cy="298450"/>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kumimoji="0" lang="ja-JP" altLang="en-US" sz="1400" b="1">
                  <a:latin typeface="Century" panose="02040604050505020304" pitchFamily="18" charset="0"/>
                  <a:ea typeface="ＭＳ ゴシック" panose="020B0609070205080204" pitchFamily="49" charset="-128"/>
                </a:rPr>
                <a:t>その他のＱＣ手法</a:t>
              </a:r>
            </a:p>
          </p:txBody>
        </p:sp>
        <p:sp>
          <p:nvSpPr>
            <p:cNvPr id="12305" name="Text Box 14">
              <a:extLst>
                <a:ext uri="{FF2B5EF4-FFF2-40B4-BE49-F238E27FC236}">
                  <a16:creationId xmlns:a16="http://schemas.microsoft.com/office/drawing/2014/main" id="{B89C66B2-9365-0189-C28C-B8D320D44625}"/>
                </a:ext>
              </a:extLst>
            </p:cNvPr>
            <p:cNvSpPr txBox="1">
              <a:spLocks noChangeArrowheads="1"/>
            </p:cNvSpPr>
            <p:nvPr/>
          </p:nvSpPr>
          <p:spPr bwMode="auto">
            <a:xfrm>
              <a:off x="3602930" y="3911932"/>
              <a:ext cx="5279328" cy="788882"/>
            </a:xfrm>
            <a:prstGeom prst="rect">
              <a:avLst/>
            </a:prstGeom>
            <a:solidFill>
              <a:srgbClr val="FFFFFF"/>
            </a:solidFill>
            <a:ln w="38100" cmpd="dbl">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400">
                  <a:latin typeface="HG丸ｺﾞｼｯｸM-PRO" panose="020F0600000000000000" pitchFamily="50" charset="-128"/>
                  <a:ea typeface="HG丸ｺﾞｼｯｸM-PRO" panose="020F0600000000000000" pitchFamily="50" charset="-128"/>
                </a:rPr>
                <a:t>（層別）</a:t>
              </a:r>
            </a:p>
            <a:p>
              <a:pPr algn="just">
                <a:spcBef>
                  <a:spcPct val="0"/>
                </a:spcBef>
                <a:buFontTx/>
                <a:buNone/>
              </a:pPr>
              <a:r>
                <a:rPr kumimoji="0" lang="ja-JP" altLang="en-US" sz="1400">
                  <a:latin typeface="HG丸ｺﾞｼｯｸM-PRO" panose="020F0600000000000000" pitchFamily="50" charset="-128"/>
                  <a:ea typeface="HG丸ｺﾞｼｯｸM-PRO" panose="020F0600000000000000" pitchFamily="50" charset="-128"/>
                </a:rPr>
                <a:t>①チェックシート　②グラフ　③パレート図　④特性要因図　　　　⑤ヒストグラム　  　⑥管理図　 ⑦散布図</a:t>
              </a:r>
            </a:p>
          </p:txBody>
        </p:sp>
        <p:sp>
          <p:nvSpPr>
            <p:cNvPr id="12306" name="Text Box 15">
              <a:extLst>
                <a:ext uri="{FF2B5EF4-FFF2-40B4-BE49-F238E27FC236}">
                  <a16:creationId xmlns:a16="http://schemas.microsoft.com/office/drawing/2014/main" id="{4B2A64A9-0FD3-F005-E7A2-53E0559177EB}"/>
                </a:ext>
              </a:extLst>
            </p:cNvPr>
            <p:cNvSpPr txBox="1">
              <a:spLocks noChangeArrowheads="1"/>
            </p:cNvSpPr>
            <p:nvPr/>
          </p:nvSpPr>
          <p:spPr bwMode="auto">
            <a:xfrm>
              <a:off x="3602930" y="4759424"/>
              <a:ext cx="5289550" cy="762000"/>
            </a:xfrm>
            <a:prstGeom prst="rect">
              <a:avLst/>
            </a:prstGeom>
            <a:solidFill>
              <a:srgbClr val="FFFFFF"/>
            </a:solidFill>
            <a:ln w="38100" cmpd="dbl">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400">
                  <a:latin typeface="HG丸ｺﾞｼｯｸM-PRO" panose="020F0600000000000000" pitchFamily="50" charset="-128"/>
                  <a:ea typeface="HG丸ｺﾞｼｯｸM-PRO" panose="020F0600000000000000" pitchFamily="50" charset="-128"/>
                </a:rPr>
                <a:t>①</a:t>
              </a:r>
              <a:r>
                <a:rPr kumimoji="0" lang="ja-JP" altLang="en-US" sz="1400">
                  <a:latin typeface="HG丸ｺﾞｼｯｸM-PRO" panose="020F0600000000000000" pitchFamily="50" charset="-128"/>
                  <a:ea typeface="HG丸ｺﾞｼｯｸM-PRO" panose="020F0600000000000000" pitchFamily="50" charset="-128"/>
                </a:rPr>
                <a:t>親和図法　　②連関図法　　③系統図法　　</a:t>
              </a:r>
            </a:p>
            <a:p>
              <a:pPr algn="just">
                <a:spcBef>
                  <a:spcPct val="0"/>
                </a:spcBef>
                <a:buFontTx/>
                <a:buNone/>
              </a:pPr>
              <a:r>
                <a:rPr kumimoji="0" lang="ja-JP" altLang="en-US" sz="1400">
                  <a:latin typeface="HG丸ｺﾞｼｯｸM-PRO" panose="020F0600000000000000" pitchFamily="50" charset="-128"/>
                  <a:ea typeface="HG丸ｺﾞｼｯｸM-PRO" panose="020F0600000000000000" pitchFamily="50" charset="-128"/>
                </a:rPr>
                <a:t>④マトリックス図法　　　⑤ＰＤＰＣ法　</a:t>
              </a:r>
            </a:p>
            <a:p>
              <a:pPr algn="just">
                <a:spcBef>
                  <a:spcPct val="0"/>
                </a:spcBef>
                <a:buFontTx/>
                <a:buNone/>
              </a:pPr>
              <a:r>
                <a:rPr kumimoji="0" lang="ja-JP" altLang="en-US" sz="1400">
                  <a:latin typeface="HG丸ｺﾞｼｯｸM-PRO" panose="020F0600000000000000" pitchFamily="50" charset="-128"/>
                  <a:ea typeface="HG丸ｺﾞｼｯｸM-PRO" panose="020F0600000000000000" pitchFamily="50" charset="-128"/>
                </a:rPr>
                <a:t>⑥アロー・ダイヤグラム法　　⑦マトリックスデータ解析法</a:t>
              </a:r>
            </a:p>
          </p:txBody>
        </p:sp>
        <p:sp>
          <p:nvSpPr>
            <p:cNvPr id="12307" name="Text Box 16">
              <a:extLst>
                <a:ext uri="{FF2B5EF4-FFF2-40B4-BE49-F238E27FC236}">
                  <a16:creationId xmlns:a16="http://schemas.microsoft.com/office/drawing/2014/main" id="{64F9E932-A29A-24A9-9936-F4608AFCC8AF}"/>
                </a:ext>
              </a:extLst>
            </p:cNvPr>
            <p:cNvSpPr txBox="1">
              <a:spLocks noChangeArrowheads="1"/>
            </p:cNvSpPr>
            <p:nvPr/>
          </p:nvSpPr>
          <p:spPr bwMode="auto">
            <a:xfrm>
              <a:off x="3602930" y="5577017"/>
              <a:ext cx="5279329" cy="533400"/>
            </a:xfrm>
            <a:prstGeom prst="rect">
              <a:avLst/>
            </a:prstGeom>
            <a:solidFill>
              <a:srgbClr val="FFFFFF"/>
            </a:solidFill>
            <a:ln w="38100" cmpd="dbl">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400">
                  <a:latin typeface="HG丸ｺﾞｼｯｸM-PRO" panose="020F0600000000000000" pitchFamily="50" charset="-128"/>
                  <a:ea typeface="HG丸ｺﾞｼｯｸM-PRO" panose="020F0600000000000000" pitchFamily="50" charset="-128"/>
                </a:rPr>
                <a:t>①</a:t>
              </a:r>
              <a:r>
                <a:rPr kumimoji="0" lang="ja-JP" altLang="en-US" sz="1400">
                  <a:latin typeface="HG丸ｺﾞｼｯｸM-PRO" panose="020F0600000000000000" pitchFamily="50" charset="-128"/>
                  <a:ea typeface="HG丸ｺﾞｼｯｸM-PRO" panose="020F0600000000000000" pitchFamily="50" charset="-128"/>
                </a:rPr>
                <a:t>検定・推定　　 ②相関分析　③回帰分析       ④実験計画法</a:t>
              </a:r>
            </a:p>
            <a:p>
              <a:pPr algn="just">
                <a:spcBef>
                  <a:spcPct val="0"/>
                </a:spcBef>
                <a:buFontTx/>
                <a:buNone/>
              </a:pPr>
              <a:r>
                <a:rPr kumimoji="0" lang="ja-JP" altLang="en-US" sz="1400">
                  <a:latin typeface="HG丸ｺﾞｼｯｸM-PRO" panose="020F0600000000000000" pitchFamily="50" charset="-128"/>
                  <a:ea typeface="HG丸ｺﾞｼｯｸM-PRO" panose="020F0600000000000000" pitchFamily="50" charset="-128"/>
                </a:rPr>
                <a:t>⑤二項確率紙     ⑥簡易分析法　　⑦多変量解析法など</a:t>
              </a:r>
            </a:p>
          </p:txBody>
        </p:sp>
        <p:sp>
          <p:nvSpPr>
            <p:cNvPr id="12308" name="Text Box 17">
              <a:extLst>
                <a:ext uri="{FF2B5EF4-FFF2-40B4-BE49-F238E27FC236}">
                  <a16:creationId xmlns:a16="http://schemas.microsoft.com/office/drawing/2014/main" id="{A4E3DFF8-83B7-F946-F257-FFF620E62BCB}"/>
                </a:ext>
              </a:extLst>
            </p:cNvPr>
            <p:cNvSpPr txBox="1">
              <a:spLocks noChangeArrowheads="1"/>
            </p:cNvSpPr>
            <p:nvPr/>
          </p:nvSpPr>
          <p:spPr bwMode="auto">
            <a:xfrm>
              <a:off x="3613150" y="6186488"/>
              <a:ext cx="5279328" cy="519112"/>
            </a:xfrm>
            <a:prstGeom prst="rect">
              <a:avLst/>
            </a:prstGeom>
            <a:solidFill>
              <a:srgbClr val="FFFFFF"/>
            </a:solidFill>
            <a:ln w="38100" cmpd="dbl">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400">
                  <a:latin typeface="HG丸ｺﾞｼｯｸM-PRO" panose="020F0600000000000000" pitchFamily="50" charset="-128"/>
                  <a:ea typeface="HG丸ｺﾞｼｯｸM-PRO" panose="020F0600000000000000" pitchFamily="50" charset="-128"/>
                </a:rPr>
                <a:t>①</a:t>
              </a:r>
              <a:r>
                <a:rPr kumimoji="0" lang="ja-JP" altLang="en-US" sz="1400">
                  <a:latin typeface="HG丸ｺﾞｼｯｸM-PRO" panose="020F0600000000000000" pitchFamily="50" charset="-128"/>
                  <a:ea typeface="HG丸ｺﾞｼｯｸM-PRO" panose="020F0600000000000000" pitchFamily="50" charset="-128"/>
                </a:rPr>
                <a:t>サンプリング法　②抜取検査法　　③官能検査法　　　</a:t>
              </a:r>
            </a:p>
            <a:p>
              <a:pPr algn="just">
                <a:spcBef>
                  <a:spcPct val="0"/>
                </a:spcBef>
                <a:buFontTx/>
                <a:buNone/>
              </a:pPr>
              <a:r>
                <a:rPr kumimoji="0" lang="ja-JP" altLang="en-US" sz="1400">
                  <a:latin typeface="HG丸ｺﾞｼｯｸM-PRO" panose="020F0600000000000000" pitchFamily="50" charset="-128"/>
                  <a:ea typeface="HG丸ｺﾞｼｯｸM-PRO" panose="020F0600000000000000" pitchFamily="50" charset="-128"/>
                </a:rPr>
                <a:t>④信頼性工学（ＦＴＡ・ＦＭＥＡ・ワイブル確率紙）など</a:t>
              </a:r>
            </a:p>
          </p:txBody>
        </p:sp>
      </p:grpSp>
      <p:sp>
        <p:nvSpPr>
          <p:cNvPr id="12293" name="Text Box 18">
            <a:extLst>
              <a:ext uri="{FF2B5EF4-FFF2-40B4-BE49-F238E27FC236}">
                <a16:creationId xmlns:a16="http://schemas.microsoft.com/office/drawing/2014/main" id="{02EF947A-7456-D549-36C0-0D1DF673CC06}"/>
              </a:ext>
            </a:extLst>
          </p:cNvPr>
          <p:cNvSpPr txBox="1">
            <a:spLocks noChangeArrowheads="1"/>
          </p:cNvSpPr>
          <p:nvPr/>
        </p:nvSpPr>
        <p:spPr bwMode="auto">
          <a:xfrm>
            <a:off x="549275" y="3352800"/>
            <a:ext cx="70548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800" b="1" dirty="0">
                <a:latin typeface="UD デジタル 教科書体 NK-B" panose="02020700000000000000" pitchFamily="18" charset="-128"/>
                <a:ea typeface="UD デジタル 教科書体 NK-B" panose="02020700000000000000" pitchFamily="18" charset="-128"/>
              </a:rPr>
              <a:t>問題を解決するために用いられる「ＱＣ手法」には次のようなものがある</a:t>
            </a:r>
          </a:p>
        </p:txBody>
      </p:sp>
      <p:sp>
        <p:nvSpPr>
          <p:cNvPr id="12294" name="Rectangle 20">
            <a:extLst>
              <a:ext uri="{FF2B5EF4-FFF2-40B4-BE49-F238E27FC236}">
                <a16:creationId xmlns:a16="http://schemas.microsoft.com/office/drawing/2014/main" id="{C3ECBE08-5292-F329-E7A8-A69351C9FFE5}"/>
              </a:ext>
            </a:extLst>
          </p:cNvPr>
          <p:cNvSpPr>
            <a:spLocks noChangeArrowheads="1"/>
          </p:cNvSpPr>
          <p:nvPr/>
        </p:nvSpPr>
        <p:spPr bwMode="auto">
          <a:xfrm>
            <a:off x="68263" y="2939990"/>
            <a:ext cx="4286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丸ｺﾞｼｯｸM-PRO" panose="020F0600000000000000" pitchFamily="50" charset="-128"/>
                <a:ea typeface="HG丸ｺﾞｼｯｸM-PRO" panose="020F0600000000000000" pitchFamily="50" charset="-128"/>
              </a:rPr>
              <a:t>（２）　ＱＣ手法の種類</a:t>
            </a:r>
            <a:endParaRPr lang="ja-JP" altLang="en-US" sz="1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3" name="テキスト ボックス 22">
            <a:extLst>
              <a:ext uri="{FF2B5EF4-FFF2-40B4-BE49-F238E27FC236}">
                <a16:creationId xmlns:a16="http://schemas.microsoft.com/office/drawing/2014/main" id="{C7D80AE5-8AB6-C524-D363-158A89F76F08}"/>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27</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0">
            <a:extLst>
              <a:ext uri="{FF2B5EF4-FFF2-40B4-BE49-F238E27FC236}">
                <a16:creationId xmlns:a16="http://schemas.microsoft.com/office/drawing/2014/main" id="{AB1F37F5-E568-1935-2A0D-122F18A5F98A}"/>
              </a:ext>
            </a:extLst>
          </p:cNvPr>
          <p:cNvSpPr>
            <a:spLocks noChangeArrowheads="1"/>
          </p:cNvSpPr>
          <p:nvPr/>
        </p:nvSpPr>
        <p:spPr bwMode="auto">
          <a:xfrm>
            <a:off x="304800" y="4573588"/>
            <a:ext cx="41910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rgbClr val="FF0000"/>
                </a:solidFill>
                <a:latin typeface="HG丸ｺﾞｼｯｸM-PRO" panose="020F0600000000000000" pitchFamily="50" charset="-128"/>
                <a:ea typeface="HG丸ｺﾞｼｯｸM-PRO" panose="020F0600000000000000" pitchFamily="50" charset="-128"/>
              </a:rPr>
              <a:t>（３）ＱＣ手法の使い方の手順</a:t>
            </a:r>
          </a:p>
        </p:txBody>
      </p:sp>
      <p:sp>
        <p:nvSpPr>
          <p:cNvPr id="13315" name="Text Box 3">
            <a:extLst>
              <a:ext uri="{FF2B5EF4-FFF2-40B4-BE49-F238E27FC236}">
                <a16:creationId xmlns:a16="http://schemas.microsoft.com/office/drawing/2014/main" id="{9C2E8796-5299-B2F2-CA4A-4FC4B6427D48}"/>
              </a:ext>
            </a:extLst>
          </p:cNvPr>
          <p:cNvSpPr txBox="1">
            <a:spLocks noChangeArrowheads="1"/>
          </p:cNvSpPr>
          <p:nvPr/>
        </p:nvSpPr>
        <p:spPr bwMode="auto">
          <a:xfrm>
            <a:off x="304800" y="511175"/>
            <a:ext cx="86868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5000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問題解決において用いるＱＣ手法には、グラフ化するだけのやさしい手法から、</a:t>
            </a:r>
            <a:endParaRPr lang="en-US" altLang="ja-JP" sz="1800" b="1" dirty="0">
              <a:latin typeface="UD デジタル 教科書体 NK-B" panose="02020700000000000000" pitchFamily="18" charset="-128"/>
              <a:ea typeface="UD デジタル 教科書体 NK-B" panose="02020700000000000000" pitchFamily="18" charset="-128"/>
            </a:endParaRPr>
          </a:p>
          <a:p>
            <a:pPr algn="just" eaLnBrk="1" hangingPunct="1">
              <a:spcBef>
                <a:spcPct val="5000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パソコンやコンピュータを使わないと解けない高度な手法まである。</a:t>
            </a:r>
            <a:endParaRPr lang="en-US" altLang="ja-JP" sz="1800" b="1" dirty="0">
              <a:latin typeface="UD デジタル 教科書体 NK-B" panose="02020700000000000000" pitchFamily="18" charset="-128"/>
              <a:ea typeface="UD デジタル 教科書体 NK-B" panose="02020700000000000000" pitchFamily="18" charset="-128"/>
            </a:endParaRPr>
          </a:p>
          <a:p>
            <a:pPr algn="just" eaLnBrk="1" hangingPunct="1">
              <a:spcBef>
                <a:spcPct val="5000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１つの手法を使うだけで十分な問題もあれば複数を組み合わせて取り組む問題もある。</a:t>
            </a:r>
          </a:p>
          <a:p>
            <a:pPr eaLnBrk="1" hangingPunct="1">
              <a:spcBef>
                <a:spcPct val="50000"/>
              </a:spcBef>
              <a:buFontTx/>
              <a:buNone/>
            </a:pPr>
            <a:endParaRPr lang="en-US" altLang="ja-JP" sz="1800" b="1" dirty="0">
              <a:latin typeface="UD デジタル 教科書体 NK-B" panose="02020700000000000000" pitchFamily="18" charset="-128"/>
              <a:ea typeface="UD デジタル 教科書体 NK-B" panose="02020700000000000000" pitchFamily="18" charset="-128"/>
            </a:endParaRPr>
          </a:p>
        </p:txBody>
      </p:sp>
      <p:sp>
        <p:nvSpPr>
          <p:cNvPr id="13316" name="Text Box 4">
            <a:extLst>
              <a:ext uri="{FF2B5EF4-FFF2-40B4-BE49-F238E27FC236}">
                <a16:creationId xmlns:a16="http://schemas.microsoft.com/office/drawing/2014/main" id="{1A7FF173-58A2-98AF-2CA0-41E77DE0CDE3}"/>
              </a:ext>
            </a:extLst>
          </p:cNvPr>
          <p:cNvSpPr txBox="1">
            <a:spLocks noChangeArrowheads="1"/>
          </p:cNvSpPr>
          <p:nvPr/>
        </p:nvSpPr>
        <p:spPr bwMode="auto">
          <a:xfrm>
            <a:off x="304800" y="5032375"/>
            <a:ext cx="8588375" cy="13684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50000"/>
              </a:spcBef>
              <a:buFontTx/>
              <a:buNone/>
            </a:pPr>
            <a:r>
              <a:rPr lang="ja-JP" altLang="en-US" sz="2000" b="1" dirty="0">
                <a:latin typeface="UD デジタル 教科書体 NK-B" panose="02020700000000000000" pitchFamily="18" charset="-128"/>
                <a:ea typeface="UD デジタル 教科書体 NK-B" panose="02020700000000000000" pitchFamily="18" charset="-128"/>
              </a:rPr>
              <a:t>問題解決にＱＣ手法を活かすためには、使い方を間違えないことが大切です。</a:t>
            </a:r>
            <a:endParaRPr lang="en-US" altLang="ja-JP" sz="2000" b="1" dirty="0">
              <a:latin typeface="UD デジタル 教科書体 NK-B" panose="02020700000000000000" pitchFamily="18" charset="-128"/>
              <a:ea typeface="UD デジタル 教科書体 NK-B" panose="02020700000000000000" pitchFamily="18" charset="-128"/>
            </a:endParaRPr>
          </a:p>
          <a:p>
            <a:pPr algn="just" eaLnBrk="1" hangingPunct="1">
              <a:spcBef>
                <a:spcPct val="50000"/>
              </a:spcBef>
              <a:buFontTx/>
              <a:buNone/>
            </a:pPr>
            <a:r>
              <a:rPr lang="ja-JP" altLang="en-US" sz="2000" b="1" dirty="0">
                <a:solidFill>
                  <a:srgbClr val="FF0000"/>
                </a:solidFill>
                <a:latin typeface="UD デジタル 教科書体 NK-B" panose="02020700000000000000" pitchFamily="18" charset="-128"/>
                <a:ea typeface="UD デジタル 教科書体 NK-B" panose="02020700000000000000" pitchFamily="18" charset="-128"/>
              </a:rPr>
              <a:t>目的や用途に応じてＱＣ手法を適切に使い分けるためにも、</a:t>
            </a:r>
            <a:endParaRPr lang="en-US" altLang="ja-JP" sz="2000" b="1" dirty="0">
              <a:solidFill>
                <a:srgbClr val="FF0000"/>
              </a:solidFill>
              <a:latin typeface="UD デジタル 教科書体 NK-B" panose="02020700000000000000" pitchFamily="18" charset="-128"/>
              <a:ea typeface="UD デジタル 教科書体 NK-B" panose="02020700000000000000" pitchFamily="18" charset="-128"/>
            </a:endParaRPr>
          </a:p>
          <a:p>
            <a:pPr algn="just" eaLnBrk="1" hangingPunct="1">
              <a:spcBef>
                <a:spcPct val="50000"/>
              </a:spcBef>
              <a:buFontTx/>
              <a:buNone/>
            </a:pPr>
            <a:r>
              <a:rPr lang="ja-JP" altLang="en-US" sz="2000" b="1" dirty="0">
                <a:solidFill>
                  <a:srgbClr val="FF0000"/>
                </a:solidFill>
                <a:latin typeface="UD デジタル 教科書体 NK-B" panose="02020700000000000000" pitchFamily="18" charset="-128"/>
                <a:ea typeface="UD デジタル 教科書体 NK-B" panose="02020700000000000000" pitchFamily="18" charset="-128"/>
              </a:rPr>
              <a:t>基本的な手順を理解しておく必要があります</a:t>
            </a:r>
            <a:r>
              <a:rPr lang="ja-JP" altLang="en-US" sz="2000" b="1" dirty="0">
                <a:latin typeface="UD デジタル 教科書体 NK-B" panose="02020700000000000000" pitchFamily="18" charset="-128"/>
                <a:ea typeface="UD デジタル 教科書体 NK-B" panose="02020700000000000000" pitchFamily="18" charset="-128"/>
              </a:rPr>
              <a:t>。</a:t>
            </a:r>
          </a:p>
        </p:txBody>
      </p:sp>
      <p:pic>
        <p:nvPicPr>
          <p:cNvPr id="13317" name="Picture 5" descr="015">
            <a:extLst>
              <a:ext uri="{FF2B5EF4-FFF2-40B4-BE49-F238E27FC236}">
                <a16:creationId xmlns:a16="http://schemas.microsoft.com/office/drawing/2014/main" id="{97A82597-6EAF-9BC4-71C1-5622BB0D0C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2151063"/>
            <a:ext cx="3352800"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テキスト ボックス 22">
            <a:extLst>
              <a:ext uri="{FF2B5EF4-FFF2-40B4-BE49-F238E27FC236}">
                <a16:creationId xmlns:a16="http://schemas.microsoft.com/office/drawing/2014/main" id="{E28E3C28-33DD-E5C8-B356-8F230BB66186}"/>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28</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8">
            <a:extLst>
              <a:ext uri="{FF2B5EF4-FFF2-40B4-BE49-F238E27FC236}">
                <a16:creationId xmlns:a16="http://schemas.microsoft.com/office/drawing/2014/main" id="{CA146B2E-D0CC-D4F0-9EC4-FDB48C4CF556}"/>
              </a:ext>
            </a:extLst>
          </p:cNvPr>
          <p:cNvSpPr txBox="1">
            <a:spLocks noChangeArrowheads="1"/>
          </p:cNvSpPr>
          <p:nvPr/>
        </p:nvSpPr>
        <p:spPr bwMode="auto">
          <a:xfrm>
            <a:off x="450850" y="479425"/>
            <a:ext cx="1119188" cy="285750"/>
          </a:xfrm>
          <a:prstGeom prst="rect">
            <a:avLst/>
          </a:prstGeom>
          <a:solidFill>
            <a:srgbClr val="FFFFFF"/>
          </a:solidFill>
          <a:ln w="38100" cmpd="dbl">
            <a:solidFill>
              <a:srgbClr val="000000"/>
            </a:solidFill>
            <a:miter lim="800000"/>
            <a:headEnd/>
            <a:tailEnd/>
          </a:ln>
          <a:effectLst>
            <a:outerShdw dist="35921" dir="2700000" algn="ctr" rotWithShape="0">
              <a:srgbClr val="969696"/>
            </a:outerShdw>
          </a:effectLst>
        </p:spPr>
        <p:txBody>
          <a:bodyPr tIns="18000" bIns="18000"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Century" panose="02040604050505020304" pitchFamily="18" charset="0"/>
              </a:rPr>
              <a:t>手 順 １</a:t>
            </a:r>
            <a:endParaRPr lang="ja-JP" altLang="en-US" sz="2000"/>
          </a:p>
        </p:txBody>
      </p:sp>
      <p:sp>
        <p:nvSpPr>
          <p:cNvPr id="14339" name="Text Box 16">
            <a:extLst>
              <a:ext uri="{FF2B5EF4-FFF2-40B4-BE49-F238E27FC236}">
                <a16:creationId xmlns:a16="http://schemas.microsoft.com/office/drawing/2014/main" id="{5F565D08-A576-F2F1-BEB2-3C23493C1C37}"/>
              </a:ext>
            </a:extLst>
          </p:cNvPr>
          <p:cNvSpPr txBox="1">
            <a:spLocks noChangeArrowheads="1"/>
          </p:cNvSpPr>
          <p:nvPr/>
        </p:nvSpPr>
        <p:spPr bwMode="auto">
          <a:xfrm>
            <a:off x="1624013" y="1238250"/>
            <a:ext cx="7548562" cy="246063"/>
          </a:xfrm>
          <a:prstGeom prst="rect">
            <a:avLst/>
          </a:prstGeom>
          <a:solidFill>
            <a:srgbClr val="FFFFFF"/>
          </a:solidFill>
          <a:ln>
            <a:noFill/>
          </a:ln>
          <a:effectLst/>
          <a:extLs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400" u="sng" dirty="0">
                <a:solidFill>
                  <a:srgbClr val="FF0000"/>
                </a:solidFill>
                <a:latin typeface="UD デジタル 教科書体 NK-B" panose="02020700000000000000" pitchFamily="18" charset="-128"/>
                <a:ea typeface="UD デジタル 教科書体 NK-B" panose="02020700000000000000" pitchFamily="18" charset="-128"/>
              </a:rPr>
              <a:t>①</a:t>
            </a:r>
            <a:r>
              <a:rPr lang="ja-JP" altLang="en-US" sz="1400" u="sng" dirty="0">
                <a:solidFill>
                  <a:srgbClr val="FF0000"/>
                </a:solidFill>
                <a:latin typeface="UD デジタル 教科書体 NK-B" panose="02020700000000000000" pitchFamily="18" charset="-128"/>
                <a:ea typeface="UD デジタル 教科書体 NK-B" panose="02020700000000000000" pitchFamily="18" charset="-128"/>
              </a:rPr>
              <a:t>現状を把握する　　②解析する　　③効果を確かめる  ④管理する　　⑤検査する　　⑥調整する</a:t>
            </a:r>
          </a:p>
        </p:txBody>
      </p:sp>
      <p:sp>
        <p:nvSpPr>
          <p:cNvPr id="14340" name="Text Box 15">
            <a:extLst>
              <a:ext uri="{FF2B5EF4-FFF2-40B4-BE49-F238E27FC236}">
                <a16:creationId xmlns:a16="http://schemas.microsoft.com/office/drawing/2014/main" id="{55F55A8F-7ADA-64D3-A30A-6BF56268EBD8}"/>
              </a:ext>
            </a:extLst>
          </p:cNvPr>
          <p:cNvSpPr txBox="1">
            <a:spLocks noChangeArrowheads="1"/>
          </p:cNvSpPr>
          <p:nvPr/>
        </p:nvSpPr>
        <p:spPr bwMode="auto">
          <a:xfrm>
            <a:off x="461963" y="1493838"/>
            <a:ext cx="1119187" cy="285750"/>
          </a:xfrm>
          <a:prstGeom prst="rect">
            <a:avLst/>
          </a:prstGeom>
          <a:solidFill>
            <a:srgbClr val="FFFFFF"/>
          </a:solidFill>
          <a:ln w="38100" cmpd="dbl">
            <a:solidFill>
              <a:srgbClr val="000000"/>
            </a:solidFill>
            <a:miter lim="800000"/>
            <a:headEnd/>
            <a:tailEnd/>
          </a:ln>
          <a:effectLst>
            <a:outerShdw dist="35921" dir="2700000" algn="ctr" rotWithShape="0">
              <a:srgbClr val="969696"/>
            </a:outerShdw>
          </a:effectLst>
        </p:spPr>
        <p:txBody>
          <a:bodyPr tIns="18000" bIns="18000"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Century" panose="02040604050505020304" pitchFamily="18" charset="0"/>
              </a:rPr>
              <a:t>手 順 ２</a:t>
            </a:r>
            <a:endParaRPr lang="ja-JP" altLang="en-US" sz="2000"/>
          </a:p>
        </p:txBody>
      </p:sp>
      <p:sp>
        <p:nvSpPr>
          <p:cNvPr id="14341" name="Text Box 13">
            <a:extLst>
              <a:ext uri="{FF2B5EF4-FFF2-40B4-BE49-F238E27FC236}">
                <a16:creationId xmlns:a16="http://schemas.microsoft.com/office/drawing/2014/main" id="{4DC6E6EE-8A30-645E-34C0-BB597B7F8347}"/>
              </a:ext>
            </a:extLst>
          </p:cNvPr>
          <p:cNvSpPr txBox="1">
            <a:spLocks noChangeArrowheads="1"/>
          </p:cNvSpPr>
          <p:nvPr/>
        </p:nvSpPr>
        <p:spPr bwMode="auto">
          <a:xfrm>
            <a:off x="461963" y="2244725"/>
            <a:ext cx="1119187" cy="285750"/>
          </a:xfrm>
          <a:prstGeom prst="rect">
            <a:avLst/>
          </a:prstGeom>
          <a:solidFill>
            <a:srgbClr val="FFFFFF"/>
          </a:solidFill>
          <a:ln w="38100" cmpd="dbl">
            <a:solidFill>
              <a:srgbClr val="000000"/>
            </a:solidFill>
            <a:miter lim="800000"/>
            <a:headEnd/>
            <a:tailEnd/>
          </a:ln>
          <a:effectLst>
            <a:outerShdw dist="35921" dir="2700000" algn="ctr" rotWithShape="0">
              <a:srgbClr val="969696"/>
            </a:outerShdw>
          </a:effectLst>
        </p:spPr>
        <p:txBody>
          <a:bodyPr tIns="18000" bIns="18000"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b="1">
                <a:latin typeface="Century" panose="02040604050505020304" pitchFamily="18" charset="0"/>
              </a:rPr>
              <a:t>手 順 ３</a:t>
            </a:r>
            <a:endParaRPr lang="ja-JP" altLang="en-US" sz="1800"/>
          </a:p>
        </p:txBody>
      </p:sp>
      <p:sp>
        <p:nvSpPr>
          <p:cNvPr id="14342" name="Text Box 11">
            <a:extLst>
              <a:ext uri="{FF2B5EF4-FFF2-40B4-BE49-F238E27FC236}">
                <a16:creationId xmlns:a16="http://schemas.microsoft.com/office/drawing/2014/main" id="{E1A2C427-DCE6-3240-BEE2-980AA0F08322}"/>
              </a:ext>
            </a:extLst>
          </p:cNvPr>
          <p:cNvSpPr txBox="1">
            <a:spLocks noChangeArrowheads="1"/>
          </p:cNvSpPr>
          <p:nvPr/>
        </p:nvSpPr>
        <p:spPr bwMode="auto">
          <a:xfrm>
            <a:off x="1828800" y="2667000"/>
            <a:ext cx="3505200" cy="968375"/>
          </a:xfrm>
          <a:prstGeom prst="rect">
            <a:avLst/>
          </a:prstGeom>
          <a:solidFill>
            <a:srgbClr val="FFFFFF"/>
          </a:solidFill>
          <a:ln w="9525">
            <a:solidFill>
              <a:srgbClr val="000000"/>
            </a:solidFill>
            <a:prstDash val="sysDot"/>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400"/>
              </a:lnSpc>
              <a:spcBef>
                <a:spcPct val="0"/>
              </a:spcBef>
              <a:buFontTx/>
              <a:buNone/>
            </a:pPr>
            <a:r>
              <a:rPr lang="en-US" altLang="ja-JP" sz="1200">
                <a:latin typeface="UD デジタル 教科書体 NK-B" panose="02020700000000000000" pitchFamily="18" charset="-128"/>
                <a:ea typeface="UD デジタル 教科書体 NK-B" panose="02020700000000000000" pitchFamily="18" charset="-128"/>
              </a:rPr>
              <a:t>①</a:t>
            </a:r>
            <a:r>
              <a:rPr lang="ja-JP" altLang="en-US" sz="1200">
                <a:latin typeface="UD デジタル 教科書体 NK-B" panose="02020700000000000000" pitchFamily="18" charset="-128"/>
                <a:ea typeface="UD デジタル 教科書体 NK-B" panose="02020700000000000000" pitchFamily="18" charset="-128"/>
              </a:rPr>
              <a:t>データの数（</a:t>
            </a:r>
            <a:r>
              <a:rPr lang="en-US" altLang="ja-JP" sz="1200">
                <a:latin typeface="UD デジタル 教科書体 NK-B" panose="02020700000000000000" pitchFamily="18" charset="-128"/>
                <a:ea typeface="UD デジタル 教科書体 NK-B" panose="02020700000000000000" pitchFamily="18" charset="-128"/>
              </a:rPr>
              <a:t>n</a:t>
            </a:r>
            <a:r>
              <a:rPr lang="ja-JP" altLang="en-US" sz="1200">
                <a:latin typeface="UD デジタル 教科書体 NK-B" panose="02020700000000000000" pitchFamily="18" charset="-128"/>
                <a:ea typeface="UD デジタル 教科書体 NK-B" panose="02020700000000000000" pitchFamily="18" charset="-128"/>
              </a:rPr>
              <a:t>）はいくら必要か。</a:t>
            </a:r>
          </a:p>
          <a:p>
            <a:pPr>
              <a:lnSpc>
                <a:spcPts val="1400"/>
              </a:lnSpc>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②データをとる期間は、いつからいつまででよいか。</a:t>
            </a:r>
          </a:p>
          <a:p>
            <a:pPr>
              <a:lnSpc>
                <a:spcPts val="1400"/>
              </a:lnSpc>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③何についてどのように層別すればよいか。</a:t>
            </a:r>
          </a:p>
          <a:p>
            <a:pPr>
              <a:lnSpc>
                <a:spcPts val="1400"/>
              </a:lnSpc>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④サンプリング、測定はどうするか。</a:t>
            </a:r>
          </a:p>
          <a:p>
            <a:pPr>
              <a:lnSpc>
                <a:spcPts val="1400"/>
              </a:lnSpc>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⑤誰が、どの工程（場所）で、いつとるか。</a:t>
            </a:r>
          </a:p>
        </p:txBody>
      </p:sp>
      <p:sp>
        <p:nvSpPr>
          <p:cNvPr id="14343" name="Text Box 10">
            <a:extLst>
              <a:ext uri="{FF2B5EF4-FFF2-40B4-BE49-F238E27FC236}">
                <a16:creationId xmlns:a16="http://schemas.microsoft.com/office/drawing/2014/main" id="{C5F5304F-C8CC-FFAE-AC02-643407421CF1}"/>
              </a:ext>
            </a:extLst>
          </p:cNvPr>
          <p:cNvSpPr txBox="1">
            <a:spLocks noChangeArrowheads="1"/>
          </p:cNvSpPr>
          <p:nvPr/>
        </p:nvSpPr>
        <p:spPr bwMode="auto">
          <a:xfrm>
            <a:off x="5540992" y="2738438"/>
            <a:ext cx="32766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400"/>
              </a:lnSpc>
              <a:spcBef>
                <a:spcPct val="0"/>
              </a:spcBef>
              <a:buFontTx/>
              <a:buNone/>
            </a:pPr>
            <a:r>
              <a:rPr lang="en-US" altLang="ja-JP" sz="1200">
                <a:latin typeface="UD デジタル 教科書体 NK-B" panose="02020700000000000000" pitchFamily="18" charset="-128"/>
                <a:ea typeface="UD デジタル 教科書体 NK-B" panose="02020700000000000000" pitchFamily="18" charset="-128"/>
              </a:rPr>
              <a:t>〔</a:t>
            </a:r>
            <a:r>
              <a:rPr lang="ja-JP" altLang="en-US" sz="1200">
                <a:latin typeface="UD デジタル 教科書体 NK-B" panose="02020700000000000000" pitchFamily="18" charset="-128"/>
                <a:ea typeface="UD デジタル 教科書体 NK-B" panose="02020700000000000000" pitchFamily="18" charset="-128"/>
              </a:rPr>
              <a:t>注</a:t>
            </a:r>
            <a:r>
              <a:rPr lang="en-US" altLang="ja-JP" sz="1200">
                <a:latin typeface="UD デジタル 教科書体 NK-B" panose="02020700000000000000" pitchFamily="18" charset="-128"/>
                <a:ea typeface="UD デジタル 教科書体 NK-B" panose="02020700000000000000" pitchFamily="18" charset="-128"/>
              </a:rPr>
              <a:t>〕</a:t>
            </a:r>
            <a:r>
              <a:rPr lang="ja-JP" altLang="en-US" sz="1200">
                <a:latin typeface="UD デジタル 教科書体 NK-B" panose="02020700000000000000" pitchFamily="18" charset="-128"/>
                <a:ea typeface="UD デジタル 教科書体 NK-B" panose="02020700000000000000" pitchFamily="18" charset="-128"/>
              </a:rPr>
              <a:t>手順３のデータは、一般に計量値または計数値が用いられる。しかし、特性要因図や連関図などの場合は言語データを集める。</a:t>
            </a:r>
            <a:endParaRPr lang="ja-JP" altLang="en-US" sz="2800">
              <a:latin typeface="UD デジタル 教科書体 NK-B" panose="02020700000000000000" pitchFamily="18" charset="-128"/>
              <a:ea typeface="UD デジタル 教科書体 NK-B" panose="02020700000000000000" pitchFamily="18" charset="-128"/>
            </a:endParaRPr>
          </a:p>
        </p:txBody>
      </p:sp>
      <p:sp>
        <p:nvSpPr>
          <p:cNvPr id="14344" name="AutoShape 17">
            <a:extLst>
              <a:ext uri="{FF2B5EF4-FFF2-40B4-BE49-F238E27FC236}">
                <a16:creationId xmlns:a16="http://schemas.microsoft.com/office/drawing/2014/main" id="{44E5494A-CD35-7180-6C14-300AA490CAD4}"/>
              </a:ext>
            </a:extLst>
          </p:cNvPr>
          <p:cNvSpPr>
            <a:spLocks noChangeArrowheads="1"/>
          </p:cNvSpPr>
          <p:nvPr/>
        </p:nvSpPr>
        <p:spPr bwMode="auto">
          <a:xfrm>
            <a:off x="836613" y="846138"/>
            <a:ext cx="230187" cy="571500"/>
          </a:xfrm>
          <a:prstGeom prst="downArrow">
            <a:avLst>
              <a:gd name="adj1" fmla="val 50000"/>
              <a:gd name="adj2" fmla="val 105713"/>
            </a:avLst>
          </a:prstGeom>
          <a:solidFill>
            <a:srgbClr val="C0C0C0"/>
          </a:solidFill>
          <a:ln w="12700">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4345" name="AutoShape 14">
            <a:extLst>
              <a:ext uri="{FF2B5EF4-FFF2-40B4-BE49-F238E27FC236}">
                <a16:creationId xmlns:a16="http://schemas.microsoft.com/office/drawing/2014/main" id="{F997DF69-91C3-8EB5-5F55-8EA037F6325E}"/>
              </a:ext>
            </a:extLst>
          </p:cNvPr>
          <p:cNvSpPr>
            <a:spLocks noChangeArrowheads="1"/>
          </p:cNvSpPr>
          <p:nvPr/>
        </p:nvSpPr>
        <p:spPr bwMode="auto">
          <a:xfrm>
            <a:off x="836613" y="1866900"/>
            <a:ext cx="222250" cy="287338"/>
          </a:xfrm>
          <a:prstGeom prst="downArrow">
            <a:avLst>
              <a:gd name="adj1" fmla="val 50000"/>
              <a:gd name="adj2" fmla="val 32321"/>
            </a:avLst>
          </a:prstGeom>
          <a:solidFill>
            <a:srgbClr val="C0C0C0"/>
          </a:solidFill>
          <a:ln w="12700">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4346" name="AutoShape 12">
            <a:extLst>
              <a:ext uri="{FF2B5EF4-FFF2-40B4-BE49-F238E27FC236}">
                <a16:creationId xmlns:a16="http://schemas.microsoft.com/office/drawing/2014/main" id="{8C6D09C0-C4AC-D707-DF41-3E431716D921}"/>
              </a:ext>
            </a:extLst>
          </p:cNvPr>
          <p:cNvSpPr>
            <a:spLocks noChangeArrowheads="1"/>
          </p:cNvSpPr>
          <p:nvPr/>
        </p:nvSpPr>
        <p:spPr bwMode="auto">
          <a:xfrm>
            <a:off x="836613" y="2632075"/>
            <a:ext cx="230187" cy="1177925"/>
          </a:xfrm>
          <a:prstGeom prst="downArrow">
            <a:avLst>
              <a:gd name="adj1" fmla="val 49870"/>
              <a:gd name="adj2" fmla="val 72471"/>
            </a:avLst>
          </a:prstGeom>
          <a:solidFill>
            <a:srgbClr val="C0C0C0"/>
          </a:solidFill>
          <a:ln w="12700">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4347" name="Text Box 9">
            <a:extLst>
              <a:ext uri="{FF2B5EF4-FFF2-40B4-BE49-F238E27FC236}">
                <a16:creationId xmlns:a16="http://schemas.microsoft.com/office/drawing/2014/main" id="{3B61CA6C-CAE9-1432-66EB-E09727366BEA}"/>
              </a:ext>
            </a:extLst>
          </p:cNvPr>
          <p:cNvSpPr txBox="1">
            <a:spLocks noChangeArrowheads="1"/>
          </p:cNvSpPr>
          <p:nvPr/>
        </p:nvSpPr>
        <p:spPr bwMode="auto">
          <a:xfrm>
            <a:off x="471488" y="3905250"/>
            <a:ext cx="1119187" cy="285750"/>
          </a:xfrm>
          <a:prstGeom prst="rect">
            <a:avLst/>
          </a:prstGeom>
          <a:solidFill>
            <a:srgbClr val="FFFFFF"/>
          </a:solidFill>
          <a:ln w="38100" cmpd="dbl">
            <a:solidFill>
              <a:srgbClr val="000000"/>
            </a:solidFill>
            <a:miter lim="800000"/>
            <a:headEnd/>
            <a:tailEnd/>
          </a:ln>
          <a:effectLst>
            <a:outerShdw dist="35921" dir="2700000" algn="ctr" rotWithShape="0">
              <a:srgbClr val="969696"/>
            </a:outerShdw>
          </a:effectLst>
        </p:spPr>
        <p:txBody>
          <a:bodyPr tIns="18000" bIns="18000"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b="1">
                <a:latin typeface="Century" panose="02040604050505020304" pitchFamily="18" charset="0"/>
              </a:rPr>
              <a:t>手 順 ４</a:t>
            </a:r>
            <a:endParaRPr lang="ja-JP" altLang="en-US" sz="1800"/>
          </a:p>
        </p:txBody>
      </p:sp>
      <p:sp>
        <p:nvSpPr>
          <p:cNvPr id="14348" name="Text Box 7">
            <a:extLst>
              <a:ext uri="{FF2B5EF4-FFF2-40B4-BE49-F238E27FC236}">
                <a16:creationId xmlns:a16="http://schemas.microsoft.com/office/drawing/2014/main" id="{DD62BC0D-345D-5583-F72F-5DAFF48F42B2}"/>
              </a:ext>
            </a:extLst>
          </p:cNvPr>
          <p:cNvSpPr txBox="1">
            <a:spLocks noChangeArrowheads="1"/>
          </p:cNvSpPr>
          <p:nvPr/>
        </p:nvSpPr>
        <p:spPr bwMode="auto">
          <a:xfrm>
            <a:off x="476250" y="4508500"/>
            <a:ext cx="1119188" cy="285750"/>
          </a:xfrm>
          <a:prstGeom prst="rect">
            <a:avLst/>
          </a:prstGeom>
          <a:solidFill>
            <a:srgbClr val="FFFFFF"/>
          </a:solidFill>
          <a:ln w="38100" cmpd="dbl">
            <a:solidFill>
              <a:srgbClr val="000000"/>
            </a:solidFill>
            <a:miter lim="800000"/>
            <a:headEnd/>
            <a:tailEnd/>
          </a:ln>
          <a:effectLst>
            <a:outerShdw dist="35921" dir="2700000" algn="ctr" rotWithShape="0">
              <a:srgbClr val="969696"/>
            </a:outerShdw>
          </a:effectLst>
        </p:spPr>
        <p:txBody>
          <a:bodyPr tIns="18000" bIns="18000"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b="1">
                <a:latin typeface="Century" panose="02040604050505020304" pitchFamily="18" charset="0"/>
              </a:rPr>
              <a:t>手 順 ５</a:t>
            </a:r>
            <a:endParaRPr lang="ja-JP" altLang="en-US" sz="1800"/>
          </a:p>
        </p:txBody>
      </p:sp>
      <p:sp>
        <p:nvSpPr>
          <p:cNvPr id="14349" name="Text Box 5">
            <a:extLst>
              <a:ext uri="{FF2B5EF4-FFF2-40B4-BE49-F238E27FC236}">
                <a16:creationId xmlns:a16="http://schemas.microsoft.com/office/drawing/2014/main" id="{2F1ED0EE-59E9-45A3-37FD-210FBBB72BFC}"/>
              </a:ext>
            </a:extLst>
          </p:cNvPr>
          <p:cNvSpPr txBox="1">
            <a:spLocks noChangeArrowheads="1"/>
          </p:cNvSpPr>
          <p:nvPr/>
        </p:nvSpPr>
        <p:spPr bwMode="auto">
          <a:xfrm>
            <a:off x="471488" y="5084763"/>
            <a:ext cx="1119187" cy="285750"/>
          </a:xfrm>
          <a:prstGeom prst="rect">
            <a:avLst/>
          </a:prstGeom>
          <a:solidFill>
            <a:srgbClr val="FFFFFF"/>
          </a:solidFill>
          <a:ln w="38100" cmpd="dbl">
            <a:solidFill>
              <a:srgbClr val="000000"/>
            </a:solidFill>
            <a:miter lim="800000"/>
            <a:headEnd/>
            <a:tailEnd/>
          </a:ln>
          <a:effectLst>
            <a:outerShdw dist="35921" dir="2700000" algn="ctr" rotWithShape="0">
              <a:srgbClr val="969696"/>
            </a:outerShdw>
          </a:effectLst>
        </p:spPr>
        <p:txBody>
          <a:bodyPr tIns="18000" bIns="18000" anchor="ctr" anchorCtr="1"/>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b="1">
                <a:latin typeface="Century" panose="02040604050505020304" pitchFamily="18" charset="0"/>
              </a:rPr>
              <a:t>手 順 ６</a:t>
            </a:r>
            <a:endParaRPr lang="ja-JP" altLang="en-US" sz="1800"/>
          </a:p>
        </p:txBody>
      </p:sp>
      <p:sp>
        <p:nvSpPr>
          <p:cNvPr id="14350" name="AutoShape 8">
            <a:extLst>
              <a:ext uri="{FF2B5EF4-FFF2-40B4-BE49-F238E27FC236}">
                <a16:creationId xmlns:a16="http://schemas.microsoft.com/office/drawing/2014/main" id="{BA63E528-CEE4-5F56-CCBD-4AF64450C2C9}"/>
              </a:ext>
            </a:extLst>
          </p:cNvPr>
          <p:cNvSpPr>
            <a:spLocks noChangeArrowheads="1"/>
          </p:cNvSpPr>
          <p:nvPr/>
        </p:nvSpPr>
        <p:spPr bwMode="auto">
          <a:xfrm>
            <a:off x="836613" y="4267200"/>
            <a:ext cx="230187" cy="166688"/>
          </a:xfrm>
          <a:prstGeom prst="downArrow">
            <a:avLst>
              <a:gd name="adj1" fmla="val 50000"/>
              <a:gd name="adj2" fmla="val 40000"/>
            </a:avLst>
          </a:prstGeom>
          <a:solidFill>
            <a:srgbClr val="C0C0C0"/>
          </a:solidFill>
          <a:ln w="12700">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4351" name="AutoShape 6">
            <a:extLst>
              <a:ext uri="{FF2B5EF4-FFF2-40B4-BE49-F238E27FC236}">
                <a16:creationId xmlns:a16="http://schemas.microsoft.com/office/drawing/2014/main" id="{0FBB7B64-976D-D18C-E343-979E2DECDBA1}"/>
              </a:ext>
            </a:extLst>
          </p:cNvPr>
          <p:cNvSpPr>
            <a:spLocks noChangeArrowheads="1"/>
          </p:cNvSpPr>
          <p:nvPr/>
        </p:nvSpPr>
        <p:spPr bwMode="auto">
          <a:xfrm>
            <a:off x="862013" y="4868863"/>
            <a:ext cx="204787" cy="207962"/>
          </a:xfrm>
          <a:prstGeom prst="downArrow">
            <a:avLst>
              <a:gd name="adj1" fmla="val 50000"/>
              <a:gd name="adj2" fmla="val 38462"/>
            </a:avLst>
          </a:prstGeom>
          <a:solidFill>
            <a:srgbClr val="C0C0C0"/>
          </a:solidFill>
          <a:ln w="12700">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4352" name="Rectangle 23">
            <a:extLst>
              <a:ext uri="{FF2B5EF4-FFF2-40B4-BE49-F238E27FC236}">
                <a16:creationId xmlns:a16="http://schemas.microsoft.com/office/drawing/2014/main" id="{8CBA5A65-F00B-E36D-9F6E-A1F57621BAC2}"/>
              </a:ext>
            </a:extLst>
          </p:cNvPr>
          <p:cNvSpPr>
            <a:spLocks noChangeArrowheads="1"/>
          </p:cNvSpPr>
          <p:nvPr/>
        </p:nvSpPr>
        <p:spPr bwMode="auto">
          <a:xfrm>
            <a:off x="1689100" y="460375"/>
            <a:ext cx="2265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b="1">
                <a:latin typeface="ＭＳ ゴシック" panose="020B0609070205080204" pitchFamily="49" charset="-128"/>
                <a:ea typeface="ＭＳ ゴシック" panose="020B0609070205080204" pitchFamily="49" charset="-128"/>
              </a:rPr>
              <a:t>■</a:t>
            </a:r>
            <a:r>
              <a:rPr lang="ja-JP" altLang="en-US" sz="1400" b="1">
                <a:latin typeface="ＭＳ ゴシック" panose="020B0609070205080204" pitchFamily="49" charset="-128"/>
                <a:ea typeface="ＭＳ ゴシック" panose="020B0609070205080204" pitchFamily="49" charset="-128"/>
              </a:rPr>
              <a:t>目的を明確にする</a:t>
            </a:r>
            <a:endParaRPr lang="ja-JP" altLang="en-US" sz="1400" b="1"/>
          </a:p>
        </p:txBody>
      </p:sp>
      <p:sp>
        <p:nvSpPr>
          <p:cNvPr id="14353" name="Rectangle 24">
            <a:extLst>
              <a:ext uri="{FF2B5EF4-FFF2-40B4-BE49-F238E27FC236}">
                <a16:creationId xmlns:a16="http://schemas.microsoft.com/office/drawing/2014/main" id="{2D054D28-17C9-634C-95F8-B4C592504EA2}"/>
              </a:ext>
            </a:extLst>
          </p:cNvPr>
          <p:cNvSpPr>
            <a:spLocks noChangeArrowheads="1"/>
          </p:cNvSpPr>
          <p:nvPr/>
        </p:nvSpPr>
        <p:spPr bwMode="auto">
          <a:xfrm>
            <a:off x="1828800" y="703263"/>
            <a:ext cx="7080250"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400"/>
              </a:lnSpc>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データを“とりあえず集めてみる”では、ムダになる。</a:t>
            </a:r>
            <a:endParaRPr lang="en-US" altLang="ja-JP" sz="1400" dirty="0">
              <a:latin typeface="UD デジタル 教科書体 NK-B" panose="02020700000000000000" pitchFamily="18" charset="-128"/>
              <a:ea typeface="UD デジタル 教科書体 NK-B" panose="02020700000000000000" pitchFamily="18" charset="-128"/>
            </a:endParaRPr>
          </a:p>
          <a:p>
            <a:pPr eaLnBrk="1" hangingPunct="1">
              <a:lnSpc>
                <a:spcPts val="1400"/>
              </a:lnSpc>
              <a:spcBef>
                <a:spcPct val="0"/>
              </a:spcBef>
              <a:buFontTx/>
              <a:buNone/>
            </a:pPr>
            <a:r>
              <a:rPr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どのような目的でデータをとるのかを明確にする必要がある。</a:t>
            </a:r>
            <a:endParaRPr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p>
            <a:pPr eaLnBrk="1" hangingPunct="1">
              <a:lnSpc>
                <a:spcPts val="1400"/>
              </a:lnSpc>
              <a:spcBef>
                <a:spcPct val="0"/>
              </a:spcBef>
              <a:buFontTx/>
              <a:buNone/>
            </a:pPr>
            <a:r>
              <a:rPr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データをとる目的には次のようなものがある。</a:t>
            </a:r>
          </a:p>
        </p:txBody>
      </p:sp>
      <p:sp>
        <p:nvSpPr>
          <p:cNvPr id="14354" name="Rectangle 27">
            <a:extLst>
              <a:ext uri="{FF2B5EF4-FFF2-40B4-BE49-F238E27FC236}">
                <a16:creationId xmlns:a16="http://schemas.microsoft.com/office/drawing/2014/main" id="{F811A117-EF9B-C257-F630-AD57075D3521}"/>
              </a:ext>
            </a:extLst>
          </p:cNvPr>
          <p:cNvSpPr>
            <a:spLocks noChangeArrowheads="1"/>
          </p:cNvSpPr>
          <p:nvPr/>
        </p:nvSpPr>
        <p:spPr bwMode="auto">
          <a:xfrm>
            <a:off x="1720850" y="1450975"/>
            <a:ext cx="42608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b="1">
                <a:latin typeface="ＭＳ ゴシック" panose="020B0609070205080204" pitchFamily="49" charset="-128"/>
                <a:ea typeface="ＭＳ ゴシック" panose="020B0609070205080204" pitchFamily="49" charset="-128"/>
              </a:rPr>
              <a:t>■</a:t>
            </a:r>
            <a:r>
              <a:rPr lang="ja-JP" altLang="en-US" sz="1400" b="1">
                <a:latin typeface="ＭＳ ゴシック" panose="020B0609070205080204" pitchFamily="49" charset="-128"/>
                <a:ea typeface="ＭＳ ゴシック" panose="020B0609070205080204" pitchFamily="49" charset="-128"/>
              </a:rPr>
              <a:t>ＱＣ手法を選ぶ</a:t>
            </a:r>
            <a:endParaRPr lang="ja-JP" altLang="en-US" sz="1400" b="1"/>
          </a:p>
        </p:txBody>
      </p:sp>
      <p:sp>
        <p:nvSpPr>
          <p:cNvPr id="14355" name="Rectangle 30">
            <a:extLst>
              <a:ext uri="{FF2B5EF4-FFF2-40B4-BE49-F238E27FC236}">
                <a16:creationId xmlns:a16="http://schemas.microsoft.com/office/drawing/2014/main" id="{5312F17F-1941-1F40-E0DB-5EE5238E3EC1}"/>
              </a:ext>
            </a:extLst>
          </p:cNvPr>
          <p:cNvSpPr>
            <a:spLocks noChangeArrowheads="1"/>
          </p:cNvSpPr>
          <p:nvPr/>
        </p:nvSpPr>
        <p:spPr bwMode="auto">
          <a:xfrm>
            <a:off x="1720850" y="2208213"/>
            <a:ext cx="14414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b="1">
                <a:latin typeface="ＭＳ ゴシック" panose="020B0609070205080204" pitchFamily="49" charset="-128"/>
                <a:ea typeface="ＭＳ ゴシック" panose="020B0609070205080204" pitchFamily="49" charset="-128"/>
              </a:rPr>
              <a:t>■</a:t>
            </a:r>
            <a:r>
              <a:rPr lang="ja-JP" altLang="en-US" sz="1400" b="1">
                <a:latin typeface="ＭＳ ゴシック" panose="020B0609070205080204" pitchFamily="49" charset="-128"/>
                <a:ea typeface="ＭＳ ゴシック" panose="020B0609070205080204" pitchFamily="49" charset="-128"/>
              </a:rPr>
              <a:t>データをとる</a:t>
            </a:r>
            <a:endParaRPr lang="ja-JP" altLang="en-US" sz="1400" b="1"/>
          </a:p>
        </p:txBody>
      </p:sp>
      <p:sp>
        <p:nvSpPr>
          <p:cNvPr id="14356" name="Rectangle 31">
            <a:extLst>
              <a:ext uri="{FF2B5EF4-FFF2-40B4-BE49-F238E27FC236}">
                <a16:creationId xmlns:a16="http://schemas.microsoft.com/office/drawing/2014/main" id="{0E81B343-C095-A554-3D58-5DD67C5AB717}"/>
              </a:ext>
            </a:extLst>
          </p:cNvPr>
          <p:cNvSpPr>
            <a:spLocks noChangeArrowheads="1"/>
          </p:cNvSpPr>
          <p:nvPr/>
        </p:nvSpPr>
        <p:spPr bwMode="auto">
          <a:xfrm>
            <a:off x="1801813" y="2417763"/>
            <a:ext cx="393223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次に示すように</a:t>
            </a:r>
            <a:r>
              <a:rPr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５Ｗ１Ｈを明確にしてデータをとる</a:t>
            </a:r>
          </a:p>
        </p:txBody>
      </p:sp>
      <p:sp>
        <p:nvSpPr>
          <p:cNvPr id="14357" name="Rectangle 35">
            <a:extLst>
              <a:ext uri="{FF2B5EF4-FFF2-40B4-BE49-F238E27FC236}">
                <a16:creationId xmlns:a16="http://schemas.microsoft.com/office/drawing/2014/main" id="{7655AB48-451D-F654-C5C6-E2A8A56BC6D1}"/>
              </a:ext>
            </a:extLst>
          </p:cNvPr>
          <p:cNvSpPr>
            <a:spLocks noChangeArrowheads="1"/>
          </p:cNvSpPr>
          <p:nvPr/>
        </p:nvSpPr>
        <p:spPr bwMode="auto">
          <a:xfrm>
            <a:off x="1720850" y="3695700"/>
            <a:ext cx="2519363"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b="1">
                <a:latin typeface="ＭＳ ゴシック" panose="020B0609070205080204" pitchFamily="49" charset="-128"/>
                <a:ea typeface="ＭＳ ゴシック" panose="020B0609070205080204" pitchFamily="49" charset="-128"/>
              </a:rPr>
              <a:t>■</a:t>
            </a:r>
            <a:r>
              <a:rPr lang="ja-JP" altLang="en-US" sz="1400" b="1">
                <a:latin typeface="ＭＳ ゴシック" panose="020B0609070205080204" pitchFamily="49" charset="-128"/>
                <a:ea typeface="ＭＳ ゴシック" panose="020B0609070205080204" pitchFamily="49" charset="-128"/>
              </a:rPr>
              <a:t>ＱＣ手法を使い、解析する</a:t>
            </a:r>
            <a:endParaRPr lang="ja-JP" altLang="en-US" sz="1400" b="1"/>
          </a:p>
        </p:txBody>
      </p:sp>
      <p:sp>
        <p:nvSpPr>
          <p:cNvPr id="14358" name="Rectangle 38">
            <a:extLst>
              <a:ext uri="{FF2B5EF4-FFF2-40B4-BE49-F238E27FC236}">
                <a16:creationId xmlns:a16="http://schemas.microsoft.com/office/drawing/2014/main" id="{40DEA61A-54DA-70EF-2132-A438E1DE536D}"/>
              </a:ext>
            </a:extLst>
          </p:cNvPr>
          <p:cNvSpPr>
            <a:spLocks noChangeArrowheads="1"/>
          </p:cNvSpPr>
          <p:nvPr/>
        </p:nvSpPr>
        <p:spPr bwMode="auto">
          <a:xfrm>
            <a:off x="1720850" y="4494213"/>
            <a:ext cx="2338388"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b="1">
                <a:latin typeface="ＭＳ ゴシック" panose="020B0609070205080204" pitchFamily="49" charset="-128"/>
                <a:ea typeface="ＭＳ ゴシック" panose="020B0609070205080204" pitchFamily="49" charset="-128"/>
              </a:rPr>
              <a:t>■</a:t>
            </a:r>
            <a:r>
              <a:rPr lang="ja-JP" altLang="en-US" sz="1400" b="1">
                <a:latin typeface="ＭＳ ゴシック" panose="020B0609070205080204" pitchFamily="49" charset="-128"/>
                <a:ea typeface="ＭＳ ゴシック" panose="020B0609070205080204" pitchFamily="49" charset="-128"/>
              </a:rPr>
              <a:t>考察して結論をまとめる</a:t>
            </a:r>
            <a:endParaRPr lang="ja-JP" altLang="en-US" sz="1400" b="1"/>
          </a:p>
        </p:txBody>
      </p:sp>
      <p:sp>
        <p:nvSpPr>
          <p:cNvPr id="14359" name="Rectangle 41">
            <a:extLst>
              <a:ext uri="{FF2B5EF4-FFF2-40B4-BE49-F238E27FC236}">
                <a16:creationId xmlns:a16="http://schemas.microsoft.com/office/drawing/2014/main" id="{D0CA1EEC-09F6-1583-3857-126BB388E60E}"/>
              </a:ext>
            </a:extLst>
          </p:cNvPr>
          <p:cNvSpPr>
            <a:spLocks noChangeArrowheads="1"/>
          </p:cNvSpPr>
          <p:nvPr/>
        </p:nvSpPr>
        <p:spPr bwMode="auto">
          <a:xfrm>
            <a:off x="1711325" y="5011738"/>
            <a:ext cx="180022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b="1">
                <a:latin typeface="ＭＳ ゴシック" panose="020B0609070205080204" pitchFamily="49" charset="-128"/>
                <a:ea typeface="ＭＳ ゴシック" panose="020B0609070205080204" pitchFamily="49" charset="-128"/>
              </a:rPr>
              <a:t>■</a:t>
            </a:r>
            <a:r>
              <a:rPr lang="ja-JP" altLang="en-US" sz="1400" b="1">
                <a:latin typeface="ＭＳ ゴシック" panose="020B0609070205080204" pitchFamily="49" charset="-128"/>
                <a:ea typeface="ＭＳ ゴシック" panose="020B0609070205080204" pitchFamily="49" charset="-128"/>
              </a:rPr>
              <a:t>処置や行動に移る</a:t>
            </a:r>
            <a:endParaRPr lang="ja-JP" altLang="en-US" sz="1400" b="1"/>
          </a:p>
        </p:txBody>
      </p:sp>
      <p:sp>
        <p:nvSpPr>
          <p:cNvPr id="14360" name="Rectangle 43">
            <a:extLst>
              <a:ext uri="{FF2B5EF4-FFF2-40B4-BE49-F238E27FC236}">
                <a16:creationId xmlns:a16="http://schemas.microsoft.com/office/drawing/2014/main" id="{2F0D7503-DA33-5C35-0F6F-58ECDFB50941}"/>
              </a:ext>
            </a:extLst>
          </p:cNvPr>
          <p:cNvSpPr>
            <a:spLocks noChangeArrowheads="1"/>
          </p:cNvSpPr>
          <p:nvPr/>
        </p:nvSpPr>
        <p:spPr bwMode="auto">
          <a:xfrm>
            <a:off x="1752600" y="5229225"/>
            <a:ext cx="307022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次のような具体的な処置や行動をとる</a:t>
            </a:r>
          </a:p>
        </p:txBody>
      </p:sp>
      <p:sp>
        <p:nvSpPr>
          <p:cNvPr id="14361" name="Rectangle 44">
            <a:extLst>
              <a:ext uri="{FF2B5EF4-FFF2-40B4-BE49-F238E27FC236}">
                <a16:creationId xmlns:a16="http://schemas.microsoft.com/office/drawing/2014/main" id="{E71E0950-45D4-6626-95EE-51C133C7C399}"/>
              </a:ext>
            </a:extLst>
          </p:cNvPr>
          <p:cNvSpPr>
            <a:spLocks noChangeArrowheads="1"/>
          </p:cNvSpPr>
          <p:nvPr/>
        </p:nvSpPr>
        <p:spPr bwMode="auto">
          <a:xfrm>
            <a:off x="188913" y="109538"/>
            <a:ext cx="6440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095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rgbClr val="FF0000"/>
                </a:solidFill>
                <a:latin typeface="HG丸ｺﾞｼｯｸM-PRO" panose="020F0600000000000000" pitchFamily="50" charset="-128"/>
                <a:ea typeface="HG丸ｺﾞｼｯｸM-PRO" panose="020F0600000000000000" pitchFamily="50" charset="-128"/>
              </a:rPr>
              <a:t>（４）ＱＣ手法を使う場合の基本的な手順</a:t>
            </a:r>
          </a:p>
        </p:txBody>
      </p:sp>
      <p:sp>
        <p:nvSpPr>
          <p:cNvPr id="14362" name="Text Box 45">
            <a:extLst>
              <a:ext uri="{FF2B5EF4-FFF2-40B4-BE49-F238E27FC236}">
                <a16:creationId xmlns:a16="http://schemas.microsoft.com/office/drawing/2014/main" id="{A4152F22-159D-D216-BEE0-7F99A0DB352C}"/>
              </a:ext>
            </a:extLst>
          </p:cNvPr>
          <p:cNvSpPr txBox="1">
            <a:spLocks noChangeArrowheads="1"/>
          </p:cNvSpPr>
          <p:nvPr/>
        </p:nvSpPr>
        <p:spPr bwMode="auto">
          <a:xfrm>
            <a:off x="1752600" y="3975100"/>
            <a:ext cx="73660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400"/>
              </a:lnSpc>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手順２で決めたＱＣ手法により、データを解析する。解析の結果、よい情報が得られなければ</a:t>
            </a:r>
            <a:br>
              <a:rPr lang="en-US" altLang="ja-JP" sz="1400" dirty="0">
                <a:latin typeface="UD デジタル 教科書体 NK-B" panose="02020700000000000000" pitchFamily="18" charset="-128"/>
                <a:ea typeface="UD デジタル 教科書体 NK-B" panose="02020700000000000000" pitchFamily="18" charset="-128"/>
              </a:rPr>
            </a:br>
            <a:r>
              <a:rPr lang="ja-JP" altLang="en-US" sz="1400" dirty="0">
                <a:latin typeface="UD デジタル 教科書体 NK-B" panose="02020700000000000000" pitchFamily="18" charset="-128"/>
                <a:ea typeface="UD デジタル 教科書体 NK-B" panose="02020700000000000000" pitchFamily="18" charset="-128"/>
              </a:rPr>
              <a:t>手順２にもどるか、または他の手法で解析し、比較する</a:t>
            </a:r>
          </a:p>
        </p:txBody>
      </p:sp>
      <p:sp>
        <p:nvSpPr>
          <p:cNvPr id="14363" name="Text Box 46">
            <a:extLst>
              <a:ext uri="{FF2B5EF4-FFF2-40B4-BE49-F238E27FC236}">
                <a16:creationId xmlns:a16="http://schemas.microsoft.com/office/drawing/2014/main" id="{DB968742-7A61-BF30-7B74-2184A3F33C31}"/>
              </a:ext>
            </a:extLst>
          </p:cNvPr>
          <p:cNvSpPr txBox="1">
            <a:spLocks noChangeArrowheads="1"/>
          </p:cNvSpPr>
          <p:nvPr/>
        </p:nvSpPr>
        <p:spPr bwMode="auto">
          <a:xfrm>
            <a:off x="1752600" y="4768850"/>
            <a:ext cx="67056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得られた解析結果について、技術的な情報や経験をまじえて考察し、結論を導き出す</a:t>
            </a:r>
          </a:p>
        </p:txBody>
      </p:sp>
      <p:sp>
        <p:nvSpPr>
          <p:cNvPr id="14364" name="Text Box 47">
            <a:extLst>
              <a:ext uri="{FF2B5EF4-FFF2-40B4-BE49-F238E27FC236}">
                <a16:creationId xmlns:a16="http://schemas.microsoft.com/office/drawing/2014/main" id="{FBE77880-72E5-4026-E1E2-F3A59C1AA6B7}"/>
              </a:ext>
            </a:extLst>
          </p:cNvPr>
          <p:cNvSpPr txBox="1">
            <a:spLocks noChangeArrowheads="1"/>
          </p:cNvSpPr>
          <p:nvPr/>
        </p:nvSpPr>
        <p:spPr bwMode="auto">
          <a:xfrm>
            <a:off x="1590675" y="5565775"/>
            <a:ext cx="7366000" cy="11763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400"/>
              </a:lnSpc>
              <a:spcBef>
                <a:spcPct val="0"/>
              </a:spcBef>
              <a:buFontTx/>
              <a:buNone/>
            </a:pPr>
            <a:r>
              <a:rPr lang="en-US" altLang="ja-JP" sz="1400">
                <a:latin typeface="UD デジタル 教科書体 NK-B" panose="02020700000000000000" pitchFamily="18" charset="-128"/>
                <a:ea typeface="UD デジタル 教科書体 NK-B" panose="02020700000000000000" pitchFamily="18" charset="-128"/>
              </a:rPr>
              <a:t>①</a:t>
            </a:r>
            <a:r>
              <a:rPr lang="ja-JP" altLang="en-US" sz="1400">
                <a:latin typeface="UD デジタル 教科書体 NK-B" panose="02020700000000000000" pitchFamily="18" charset="-128"/>
                <a:ea typeface="UD デジタル 教科書体 NK-B" panose="02020700000000000000" pitchFamily="18" charset="-128"/>
              </a:rPr>
              <a:t>現状がわかった場合　→　改善目標を立てる。</a:t>
            </a:r>
          </a:p>
          <a:p>
            <a:pPr eaLnBrk="1" hangingPunct="1">
              <a:lnSpc>
                <a:spcPts val="1400"/>
              </a:lnSpc>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②要因がつかめた場合　→　対策を考える。</a:t>
            </a:r>
          </a:p>
          <a:p>
            <a:pPr eaLnBrk="1" hangingPunct="1">
              <a:lnSpc>
                <a:spcPts val="1400"/>
              </a:lnSpc>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③効果が確かめられた場合　→　良ければ標準化する。</a:t>
            </a:r>
          </a:p>
          <a:p>
            <a:pPr eaLnBrk="1" hangingPunct="1">
              <a:lnSpc>
                <a:spcPts val="1400"/>
              </a:lnSpc>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④管理状態が把握できた場合→　異常があればアクションをとる。異常がなければ現状を維持。</a:t>
            </a:r>
          </a:p>
          <a:p>
            <a:pPr eaLnBrk="1" hangingPunct="1">
              <a:lnSpc>
                <a:spcPts val="1400"/>
              </a:lnSpc>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⑤検査で不良が見つかった場合→　不良品を取り除いたり、ロットを不合格と判定する。</a:t>
            </a:r>
          </a:p>
          <a:p>
            <a:pPr eaLnBrk="1" hangingPunct="1">
              <a:lnSpc>
                <a:spcPts val="1400"/>
              </a:lnSpc>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⑥調節はずれがあった場合　→　調節して管理幅に入れる。</a:t>
            </a:r>
          </a:p>
        </p:txBody>
      </p:sp>
      <p:sp>
        <p:nvSpPr>
          <p:cNvPr id="14365" name="Text Box 49">
            <a:extLst>
              <a:ext uri="{FF2B5EF4-FFF2-40B4-BE49-F238E27FC236}">
                <a16:creationId xmlns:a16="http://schemas.microsoft.com/office/drawing/2014/main" id="{F9C16490-980F-164B-EB6E-C192D12C1D29}"/>
              </a:ext>
            </a:extLst>
          </p:cNvPr>
          <p:cNvSpPr txBox="1">
            <a:spLocks noChangeArrowheads="1"/>
          </p:cNvSpPr>
          <p:nvPr/>
        </p:nvSpPr>
        <p:spPr bwMode="auto">
          <a:xfrm>
            <a:off x="1770063" y="1736725"/>
            <a:ext cx="7034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400"/>
              </a:lnSpc>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目的を決めたら目的や用途に合わせて、どの手法を使用したら適切かを考えて、使用すべきＱＣ手法を選ぶ</a:t>
            </a:r>
          </a:p>
        </p:txBody>
      </p:sp>
      <p:sp>
        <p:nvSpPr>
          <p:cNvPr id="3" name="テキスト ボックス 22">
            <a:extLst>
              <a:ext uri="{FF2B5EF4-FFF2-40B4-BE49-F238E27FC236}">
                <a16:creationId xmlns:a16="http://schemas.microsoft.com/office/drawing/2014/main" id="{470701D8-D8E1-3B55-14E8-C50FE88FB59B}"/>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28</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a:extLst>
              <a:ext uri="{FF2B5EF4-FFF2-40B4-BE49-F238E27FC236}">
                <a16:creationId xmlns:a16="http://schemas.microsoft.com/office/drawing/2014/main" id="{92717626-1151-8044-01C6-623279836AE8}"/>
              </a:ext>
            </a:extLst>
          </p:cNvPr>
          <p:cNvSpPr>
            <a:spLocks noChangeArrowheads="1"/>
          </p:cNvSpPr>
          <p:nvPr/>
        </p:nvSpPr>
        <p:spPr bwMode="auto">
          <a:xfrm>
            <a:off x="344488" y="333375"/>
            <a:ext cx="4327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rgbClr val="FF0000"/>
                </a:solidFill>
                <a:latin typeface="HG丸ｺﾞｼｯｸM-PRO" panose="020F0600000000000000" pitchFamily="50" charset="-128"/>
                <a:ea typeface="HG丸ｺﾞｼｯｸM-PRO" panose="020F0600000000000000" pitchFamily="50" charset="-128"/>
              </a:rPr>
              <a:t>（５）ＱＣ手法を上手に活用するために</a:t>
            </a:r>
          </a:p>
        </p:txBody>
      </p:sp>
      <p:sp>
        <p:nvSpPr>
          <p:cNvPr id="15363" name="Rectangle 4">
            <a:extLst>
              <a:ext uri="{FF2B5EF4-FFF2-40B4-BE49-F238E27FC236}">
                <a16:creationId xmlns:a16="http://schemas.microsoft.com/office/drawing/2014/main" id="{5C6DB975-68A9-317F-E5DF-834AA0ACAD97}"/>
              </a:ext>
            </a:extLst>
          </p:cNvPr>
          <p:cNvSpPr>
            <a:spLocks noChangeArrowheads="1"/>
          </p:cNvSpPr>
          <p:nvPr/>
        </p:nvSpPr>
        <p:spPr bwMode="auto">
          <a:xfrm>
            <a:off x="611188" y="901700"/>
            <a:ext cx="6330950" cy="366713"/>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b="1">
                <a:latin typeface="UD デジタル 教科書体 NK-B" panose="02020700000000000000" pitchFamily="18" charset="-128"/>
                <a:ea typeface="UD デジタル 教科書体 NK-B" panose="02020700000000000000" pitchFamily="18" charset="-128"/>
              </a:rPr>
              <a:t>ＱＣ手法を上手に活用するための１０のポイントを紹介します</a:t>
            </a:r>
          </a:p>
        </p:txBody>
      </p:sp>
      <p:sp>
        <p:nvSpPr>
          <p:cNvPr id="15364" name="Rectangle 6">
            <a:extLst>
              <a:ext uri="{FF2B5EF4-FFF2-40B4-BE49-F238E27FC236}">
                <a16:creationId xmlns:a16="http://schemas.microsoft.com/office/drawing/2014/main" id="{B6D87871-7191-C402-58CB-A0ED77BD025B}"/>
              </a:ext>
            </a:extLst>
          </p:cNvPr>
          <p:cNvSpPr>
            <a:spLocks noChangeArrowheads="1"/>
          </p:cNvSpPr>
          <p:nvPr/>
        </p:nvSpPr>
        <p:spPr bwMode="auto">
          <a:xfrm>
            <a:off x="153988" y="1381125"/>
            <a:ext cx="8810625" cy="521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１）やるのは仕事（問題解決）である</a:t>
            </a:r>
          </a:p>
          <a:p>
            <a:pPr>
              <a:spcBef>
                <a:spcPct val="1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　　　 ⇒ＱＣ手法を使うことが</a:t>
            </a:r>
            <a:r>
              <a:rPr lang="ja-JP" altLang="en-US" sz="1800" u="sng" dirty="0">
                <a:latin typeface="UD デジタル 教科書体 NK-B" panose="02020700000000000000" pitchFamily="18" charset="-128"/>
                <a:ea typeface="UD デジタル 教科書体 NK-B" panose="02020700000000000000" pitchFamily="18" charset="-128"/>
              </a:rPr>
              <a:t>目的</a:t>
            </a:r>
            <a:r>
              <a:rPr lang="ja-JP" altLang="en-US" sz="1800" dirty="0">
                <a:latin typeface="UD デジタル 教科書体 NK-B" panose="02020700000000000000" pitchFamily="18" charset="-128"/>
                <a:ea typeface="UD デジタル 教科書体 NK-B" panose="02020700000000000000" pitchFamily="18" charset="-128"/>
              </a:rPr>
              <a:t>ではない！　ＱＣ手法は</a:t>
            </a:r>
            <a:r>
              <a:rPr lang="ja-JP" altLang="en-US" sz="1800" u="sng" dirty="0">
                <a:latin typeface="UD デジタル 教科書体 NK-B" panose="02020700000000000000" pitchFamily="18" charset="-128"/>
                <a:ea typeface="UD デジタル 教科書体 NK-B" panose="02020700000000000000" pitchFamily="18" charset="-128"/>
              </a:rPr>
              <a:t>手段</a:t>
            </a:r>
            <a:r>
              <a:rPr lang="ja-JP" altLang="en-US" sz="1800" dirty="0">
                <a:latin typeface="UD デジタル 教科書体 NK-B" panose="02020700000000000000" pitchFamily="18" charset="-128"/>
                <a:ea typeface="UD デジタル 教科書体 NK-B" panose="02020700000000000000" pitchFamily="18" charset="-128"/>
              </a:rPr>
              <a:t>として使う</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２）ＱＣ手法は問題解決の道具である　</a:t>
            </a:r>
            <a:r>
              <a:rPr lang="ja-JP" altLang="en-US" sz="1800" b="1" dirty="0">
                <a:latin typeface="UD デジタル 教科書体 NK-B" panose="02020700000000000000" pitchFamily="18" charset="-128"/>
                <a:ea typeface="UD デジタル 教科書体 NK-B" panose="02020700000000000000" pitchFamily="18" charset="-128"/>
              </a:rPr>
              <a:t>⇒　使う人</a:t>
            </a:r>
            <a:r>
              <a:rPr lang="ja-JP" altLang="en-US" sz="1800" dirty="0">
                <a:latin typeface="UD デジタル 教科書体 NK-B" panose="02020700000000000000" pitchFamily="18" charset="-128"/>
                <a:ea typeface="UD デジタル 教科書体 NK-B" panose="02020700000000000000" pitchFamily="18" charset="-128"/>
              </a:rPr>
              <a:t>によって、</a:t>
            </a:r>
            <a:r>
              <a:rPr lang="ja-JP" altLang="en-US" sz="1800" u="sng" dirty="0">
                <a:latin typeface="UD デジタル 教科書体 NK-B" panose="02020700000000000000" pitchFamily="18" charset="-128"/>
                <a:ea typeface="UD デジタル 教科書体 NK-B" panose="02020700000000000000" pitchFamily="18" charset="-128"/>
              </a:rPr>
              <a:t>武器</a:t>
            </a:r>
            <a:r>
              <a:rPr lang="ja-JP" altLang="en-US" sz="1800" dirty="0">
                <a:latin typeface="UD デジタル 教科書体 NK-B" panose="02020700000000000000" pitchFamily="18" charset="-128"/>
                <a:ea typeface="UD デジタル 教科書体 NK-B" panose="02020700000000000000" pitchFamily="18" charset="-128"/>
              </a:rPr>
              <a:t>にも</a:t>
            </a:r>
            <a:r>
              <a:rPr lang="ja-JP" altLang="en-US" sz="1800" u="sng" dirty="0">
                <a:latin typeface="UD デジタル 教科書体 NK-B" panose="02020700000000000000" pitchFamily="18" charset="-128"/>
                <a:ea typeface="UD デジタル 教科書体 NK-B" panose="02020700000000000000" pitchFamily="18" charset="-128"/>
              </a:rPr>
              <a:t>凶器</a:t>
            </a:r>
            <a:r>
              <a:rPr lang="ja-JP" altLang="en-US" sz="1800" dirty="0">
                <a:latin typeface="UD デジタル 教科書体 NK-B" panose="02020700000000000000" pitchFamily="18" charset="-128"/>
                <a:ea typeface="UD デジタル 教科書体 NK-B" panose="02020700000000000000" pitchFamily="18" charset="-128"/>
              </a:rPr>
              <a:t>にもなる</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３）「道具の正しい使い方」を身につける　</a:t>
            </a:r>
            <a:endParaRPr lang="en-US" altLang="ja-JP" sz="1800" b="1" dirty="0">
              <a:solidFill>
                <a:srgbClr val="0000FF"/>
              </a:solidFill>
              <a:latin typeface="UD デジタル 教科書体 NK-B" panose="02020700000000000000" pitchFamily="18" charset="-128"/>
              <a:ea typeface="UD デジタル 教科書体 NK-B" panose="02020700000000000000" pitchFamily="18" charset="-128"/>
            </a:endParaRP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　　　　</a:t>
            </a:r>
            <a:r>
              <a:rPr lang="ja-JP" altLang="en-US" sz="1800" b="1" dirty="0">
                <a:latin typeface="UD デジタル 教科書体 NK-B" panose="02020700000000000000" pitchFamily="18" charset="-128"/>
                <a:ea typeface="UD デジタル 教科書体 NK-B" panose="02020700000000000000" pitchFamily="18" charset="-128"/>
              </a:rPr>
              <a:t>⇒　</a:t>
            </a:r>
            <a:r>
              <a:rPr lang="ja-JP" altLang="en-US" sz="1800" dirty="0">
                <a:latin typeface="UD デジタル 教科書体 NK-B" panose="02020700000000000000" pitchFamily="18" charset="-128"/>
                <a:ea typeface="UD デジタル 教科書体 NK-B" panose="02020700000000000000" pitchFamily="18" charset="-128"/>
              </a:rPr>
              <a:t>数理統計学ではない！　職場の問題解決に使う</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４）すべての基本は「固有技術」である</a:t>
            </a:r>
          </a:p>
          <a:p>
            <a:pPr>
              <a:spcBef>
                <a:spcPct val="1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　　 　⇒ＱＣ手法は魔法のランプではない！　すべてをＱＣ手法に託しても無理</a:t>
            </a:r>
          </a:p>
          <a:p>
            <a:pPr>
              <a:spcBef>
                <a:spcPct val="1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　　 　　　固有技術とＱＣ（管理技術）は車の両輪</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５）ＱＣ手法を使ってかえって時間がかかるのは使い方がまずい証拠</a:t>
            </a:r>
          </a:p>
          <a:p>
            <a:pPr>
              <a:spcBef>
                <a:spcPct val="1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　　 　⇒正しい基本をしっかり身に付けてパソコンソフトを有効に使う</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６）ＱＣ手法は説得の武器である </a:t>
            </a:r>
            <a:r>
              <a:rPr lang="ja-JP" altLang="en-US" sz="1800" b="1" dirty="0">
                <a:latin typeface="UD デジタル 教科書体 NK-B" panose="02020700000000000000" pitchFamily="18" charset="-128"/>
                <a:ea typeface="UD デジタル 教科書体 NK-B" panose="02020700000000000000" pitchFamily="18" charset="-128"/>
              </a:rPr>
              <a:t>⇒　</a:t>
            </a:r>
            <a:r>
              <a:rPr lang="ja-JP" altLang="en-US" sz="1800" dirty="0">
                <a:latin typeface="UD デジタル 教科書体 NK-B" panose="02020700000000000000" pitchFamily="18" charset="-128"/>
                <a:ea typeface="UD デジタル 教科書体 NK-B" panose="02020700000000000000" pitchFamily="18" charset="-128"/>
              </a:rPr>
              <a:t>○　客観的な判断、意思決定    </a:t>
            </a:r>
            <a:r>
              <a:rPr lang="en-US" altLang="ja-JP" sz="1800" dirty="0">
                <a:latin typeface="UD デジタル 教科書体 NK-B" panose="02020700000000000000" pitchFamily="18" charset="-128"/>
                <a:ea typeface="UD デジタル 教科書体 NK-B" panose="02020700000000000000" pitchFamily="18" charset="-128"/>
              </a:rPr>
              <a:t>×</a:t>
            </a:r>
            <a:r>
              <a:rPr lang="ja-JP" altLang="en-US" sz="1800" dirty="0">
                <a:latin typeface="UD デジタル 教科書体 NK-B" panose="02020700000000000000" pitchFamily="18" charset="-128"/>
                <a:ea typeface="UD デジタル 教科書体 NK-B" panose="02020700000000000000" pitchFamily="18" charset="-128"/>
              </a:rPr>
              <a:t>　役職、声の大きさ</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７）データはまずグラフ化して目で見ること　</a:t>
            </a:r>
            <a:r>
              <a:rPr lang="ja-JP" altLang="en-US" sz="1800" b="1" dirty="0">
                <a:latin typeface="UD デジタル 教科書体 NK-B" panose="02020700000000000000" pitchFamily="18" charset="-128"/>
                <a:ea typeface="UD デジタル 教科書体 NK-B" panose="02020700000000000000" pitchFamily="18" charset="-128"/>
              </a:rPr>
              <a:t>⇒　</a:t>
            </a:r>
            <a:r>
              <a:rPr lang="ja-JP" altLang="en-US" sz="1800" dirty="0">
                <a:latin typeface="UD デジタル 教科書体 NK-B" panose="02020700000000000000" pitchFamily="18" charset="-128"/>
                <a:ea typeface="UD デジタル 教科書体 NK-B" panose="02020700000000000000" pitchFamily="18" charset="-128"/>
              </a:rPr>
              <a:t>いきなり電卓をたたいて数値計算をしない</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８）問題解決は、いかに上手な層別ができるかがポイント。</a:t>
            </a:r>
            <a:r>
              <a:rPr lang="ja-JP" altLang="en-US" sz="1800" b="1" u="sng" dirty="0">
                <a:solidFill>
                  <a:srgbClr val="0000FF"/>
                </a:solidFill>
                <a:latin typeface="UD デジタル 教科書体 NK-B" panose="02020700000000000000" pitchFamily="18" charset="-128"/>
                <a:ea typeface="UD デジタル 教科書体 NK-B" panose="02020700000000000000" pitchFamily="18" charset="-128"/>
              </a:rPr>
              <a:t>分ければ、分かる</a:t>
            </a:r>
            <a:endPar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endParaRPr>
          </a:p>
          <a:p>
            <a:pPr>
              <a:spcBef>
                <a:spcPct val="1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　　　 ⇒　間違っても、難しい（高度な）手法に走らない。　Ｑ７を上手に使う</a:t>
            </a:r>
          </a:p>
          <a:p>
            <a:pPr>
              <a:spcBef>
                <a:spcPct val="10000"/>
              </a:spcBef>
              <a:buFontTx/>
              <a:buNone/>
            </a:pP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９）上手な問題解決は、上手な問題発見から</a:t>
            </a:r>
          </a:p>
          <a:p>
            <a:pPr>
              <a:spcBef>
                <a:spcPct val="1000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　　 　⇒　支援者ならば、推進者ならば何を問題と捉えて、どう解決するだろうか？</a:t>
            </a:r>
          </a:p>
          <a:p>
            <a:pPr>
              <a:spcBef>
                <a:spcPct val="10000"/>
              </a:spcBef>
              <a:buFontTx/>
              <a:buNone/>
            </a:pPr>
            <a:r>
              <a:rPr lang="en-US" altLang="ja-JP" sz="1800" b="1" dirty="0">
                <a:solidFill>
                  <a:srgbClr val="0000FF"/>
                </a:solidFill>
                <a:latin typeface="UD デジタル 教科書体 NK-B" panose="02020700000000000000" pitchFamily="18" charset="-128"/>
                <a:ea typeface="UD デジタル 教科書体 NK-B" panose="02020700000000000000" pitchFamily="18" charset="-128"/>
              </a:rPr>
              <a:t>10</a:t>
            </a:r>
            <a:r>
              <a:rPr lang="ja-JP" altLang="en-US" sz="1800" b="1" dirty="0">
                <a:solidFill>
                  <a:srgbClr val="0000FF"/>
                </a:solidFill>
                <a:latin typeface="UD デジタル 教科書体 NK-B" panose="02020700000000000000" pitchFamily="18" charset="-128"/>
                <a:ea typeface="UD デジタル 教科書体 NK-B" panose="02020700000000000000" pitchFamily="18" charset="-128"/>
              </a:rPr>
              <a:t>）仕事（問題解決）は計画が勝負　</a:t>
            </a:r>
            <a:r>
              <a:rPr lang="ja-JP" altLang="en-US" sz="1800" b="1" dirty="0">
                <a:latin typeface="UD デジタル 教科書体 NK-B" panose="02020700000000000000" pitchFamily="18" charset="-128"/>
                <a:ea typeface="UD デジタル 教科書体 NK-B" panose="02020700000000000000" pitchFamily="18" charset="-128"/>
              </a:rPr>
              <a:t>⇒　</a:t>
            </a:r>
            <a:r>
              <a:rPr lang="ja-JP" altLang="en-US" sz="1800" dirty="0">
                <a:latin typeface="UD デジタル 教科書体 NK-B" panose="02020700000000000000" pitchFamily="18" charset="-128"/>
                <a:ea typeface="UD デジタル 教科書体 NK-B" panose="02020700000000000000" pitchFamily="18" charset="-128"/>
              </a:rPr>
              <a:t>試行錯誤のない、手際のよい仕事をするために！</a:t>
            </a:r>
          </a:p>
        </p:txBody>
      </p:sp>
      <p:sp>
        <p:nvSpPr>
          <p:cNvPr id="3" name="テキスト ボックス 22">
            <a:extLst>
              <a:ext uri="{FF2B5EF4-FFF2-40B4-BE49-F238E27FC236}">
                <a16:creationId xmlns:a16="http://schemas.microsoft.com/office/drawing/2014/main" id="{1AADEA3B-1626-17E8-CADB-2745F68FA1D2}"/>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29</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4">
            <a:extLst>
              <a:ext uri="{FF2B5EF4-FFF2-40B4-BE49-F238E27FC236}">
                <a16:creationId xmlns:a16="http://schemas.microsoft.com/office/drawing/2014/main" id="{4B09A702-49B8-99B8-1B76-890DE33EACF6}"/>
              </a:ext>
            </a:extLst>
          </p:cNvPr>
          <p:cNvSpPr txBox="1">
            <a:spLocks noChangeArrowheads="1"/>
          </p:cNvSpPr>
          <p:nvPr/>
        </p:nvSpPr>
        <p:spPr bwMode="auto">
          <a:xfrm>
            <a:off x="320675" y="692150"/>
            <a:ext cx="850265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latin typeface="UD デジタル 教科書体 NK-B" panose="02020700000000000000" pitchFamily="18" charset="-128"/>
                <a:ea typeface="UD デジタル 教科書体 NK-B" panose="02020700000000000000" pitchFamily="18" charset="-128"/>
              </a:rPr>
              <a:t>　ここでは，ＱＣ７つ道具の説明をしますが、それぞれの手法を使うときに共通して必要な考え方の「層別」について説明して、その後ＱＣ７つ道具の説明をしていきます。</a:t>
            </a:r>
          </a:p>
          <a:p>
            <a:pPr eaLnBrk="1" hangingPunct="1">
              <a:spcBef>
                <a:spcPct val="0"/>
              </a:spcBef>
              <a:buFontTx/>
              <a:buNone/>
            </a:pPr>
            <a:endParaRPr lang="en-US" altLang="ja-JP" sz="1600">
              <a:latin typeface="UD デジタル 教科書体 NK-B" panose="02020700000000000000" pitchFamily="18" charset="-128"/>
              <a:ea typeface="UD デジタル 教科書体 NK-B" panose="02020700000000000000" pitchFamily="18" charset="-128"/>
            </a:endParaRPr>
          </a:p>
        </p:txBody>
      </p:sp>
      <p:sp>
        <p:nvSpPr>
          <p:cNvPr id="16387" name="Text Box 15">
            <a:extLst>
              <a:ext uri="{FF2B5EF4-FFF2-40B4-BE49-F238E27FC236}">
                <a16:creationId xmlns:a16="http://schemas.microsoft.com/office/drawing/2014/main" id="{E4491248-99FD-9B2E-35CB-10A2E0762EB1}"/>
              </a:ext>
            </a:extLst>
          </p:cNvPr>
          <p:cNvSpPr txBox="1">
            <a:spLocks noChangeArrowheads="1"/>
          </p:cNvSpPr>
          <p:nvPr/>
        </p:nvSpPr>
        <p:spPr bwMode="auto">
          <a:xfrm>
            <a:off x="188913" y="76200"/>
            <a:ext cx="6248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800" b="1">
                <a:solidFill>
                  <a:srgbClr val="FF0000"/>
                </a:solidFill>
                <a:latin typeface="Times New Roman" panose="02020603050405020304" pitchFamily="18" charset="0"/>
                <a:ea typeface="HG丸ｺﾞｼｯｸM-PRO" panose="020F0600000000000000" pitchFamily="50" charset="-128"/>
              </a:rPr>
              <a:t>【</a:t>
            </a:r>
            <a:r>
              <a:rPr lang="ja-JP" altLang="en-US" sz="1800" b="1">
                <a:solidFill>
                  <a:srgbClr val="FF0000"/>
                </a:solidFill>
                <a:latin typeface="Times New Roman" panose="02020603050405020304" pitchFamily="18" charset="0"/>
                <a:ea typeface="HG丸ｺﾞｼｯｸM-PRO" panose="020F0600000000000000" pitchFamily="50" charset="-128"/>
              </a:rPr>
              <a:t>２</a:t>
            </a:r>
            <a:r>
              <a:rPr lang="en-US" altLang="ja-JP" sz="1800" b="1">
                <a:solidFill>
                  <a:srgbClr val="FF0000"/>
                </a:solidFill>
                <a:latin typeface="Times New Roman" panose="02020603050405020304" pitchFamily="18" charset="0"/>
                <a:ea typeface="HG丸ｺﾞｼｯｸM-PRO" panose="020F0600000000000000" pitchFamily="50" charset="-128"/>
              </a:rPr>
              <a:t>】</a:t>
            </a:r>
            <a:r>
              <a:rPr lang="ja-JP" altLang="en-US" sz="1800" b="1">
                <a:solidFill>
                  <a:srgbClr val="FF0000"/>
                </a:solidFill>
                <a:latin typeface="Times New Roman" panose="02020603050405020304" pitchFamily="18" charset="0"/>
                <a:ea typeface="HG丸ｺﾞｼｯｸM-PRO" panose="020F0600000000000000" pitchFamily="50" charset="-128"/>
              </a:rPr>
              <a:t>ＱＣ七つ道具</a:t>
            </a:r>
          </a:p>
        </p:txBody>
      </p:sp>
      <p:pic>
        <p:nvPicPr>
          <p:cNvPr id="16388" name="Picture 17">
            <a:extLst>
              <a:ext uri="{FF2B5EF4-FFF2-40B4-BE49-F238E27FC236}">
                <a16:creationId xmlns:a16="http://schemas.microsoft.com/office/drawing/2014/main" id="{B93467D5-5EF7-B6E9-77A2-87DD5567C07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950" y="1255713"/>
            <a:ext cx="8077200" cy="2667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84325" name="Group 5">
            <a:extLst>
              <a:ext uri="{FF2B5EF4-FFF2-40B4-BE49-F238E27FC236}">
                <a16:creationId xmlns:a16="http://schemas.microsoft.com/office/drawing/2014/main" id="{8753EB42-0704-A199-B6A7-52E7975069CA}"/>
              </a:ext>
            </a:extLst>
          </p:cNvPr>
          <p:cNvGraphicFramePr>
            <a:graphicFrameLocks noGrp="1"/>
          </p:cNvGraphicFramePr>
          <p:nvPr>
            <p:extLst>
              <p:ext uri="{D42A27DB-BD31-4B8C-83A1-F6EECF244321}">
                <p14:modId xmlns:p14="http://schemas.microsoft.com/office/powerpoint/2010/main" val="627431951"/>
              </p:ext>
            </p:extLst>
          </p:nvPr>
        </p:nvGraphicFramePr>
        <p:xfrm>
          <a:off x="1981200" y="3922713"/>
          <a:ext cx="6580187" cy="2852737"/>
        </p:xfrm>
        <a:graphic>
          <a:graphicData uri="http://schemas.openxmlformats.org/drawingml/2006/table">
            <a:tbl>
              <a:tblPr/>
              <a:tblGrid>
                <a:gridCol w="3604003">
                  <a:extLst>
                    <a:ext uri="{9D8B030D-6E8A-4147-A177-3AD203B41FA5}">
                      <a16:colId xmlns:a16="http://schemas.microsoft.com/office/drawing/2014/main" val="20000"/>
                    </a:ext>
                  </a:extLst>
                </a:gridCol>
                <a:gridCol w="510601">
                  <a:extLst>
                    <a:ext uri="{9D8B030D-6E8A-4147-A177-3AD203B41FA5}">
                      <a16:colId xmlns:a16="http://schemas.microsoft.com/office/drawing/2014/main" val="20001"/>
                    </a:ext>
                  </a:extLst>
                </a:gridCol>
                <a:gridCol w="510600">
                  <a:extLst>
                    <a:ext uri="{9D8B030D-6E8A-4147-A177-3AD203B41FA5}">
                      <a16:colId xmlns:a16="http://schemas.microsoft.com/office/drawing/2014/main" val="20002"/>
                    </a:ext>
                  </a:extLst>
                </a:gridCol>
                <a:gridCol w="510601">
                  <a:extLst>
                    <a:ext uri="{9D8B030D-6E8A-4147-A177-3AD203B41FA5}">
                      <a16:colId xmlns:a16="http://schemas.microsoft.com/office/drawing/2014/main" val="20003"/>
                    </a:ext>
                  </a:extLst>
                </a:gridCol>
                <a:gridCol w="510600">
                  <a:extLst>
                    <a:ext uri="{9D8B030D-6E8A-4147-A177-3AD203B41FA5}">
                      <a16:colId xmlns:a16="http://schemas.microsoft.com/office/drawing/2014/main" val="20004"/>
                    </a:ext>
                  </a:extLst>
                </a:gridCol>
                <a:gridCol w="501711">
                  <a:extLst>
                    <a:ext uri="{9D8B030D-6E8A-4147-A177-3AD203B41FA5}">
                      <a16:colId xmlns:a16="http://schemas.microsoft.com/office/drawing/2014/main" val="20005"/>
                    </a:ext>
                  </a:extLst>
                </a:gridCol>
                <a:gridCol w="432071">
                  <a:extLst>
                    <a:ext uri="{9D8B030D-6E8A-4147-A177-3AD203B41FA5}">
                      <a16:colId xmlns:a16="http://schemas.microsoft.com/office/drawing/2014/main" val="20006"/>
                    </a:ext>
                  </a:extLst>
                </a:gridCol>
              </a:tblGrid>
              <a:tr h="1554726">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　　　　　　　　　　　　　　　　　　　　　　　　　手法名</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適用する段階</a:t>
                      </a:r>
                    </a:p>
                  </a:txBody>
                  <a:tcPr marL="91445" marR="91445" marT="45719" marB="45719"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親和図法</a:t>
                      </a:r>
                    </a:p>
                  </a:txBody>
                  <a:tcPr marL="91445" marR="91445" marT="45719" marB="45719"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連関図法</a:t>
                      </a:r>
                    </a:p>
                  </a:txBody>
                  <a:tcPr marL="91445" marR="91445" marT="45719" marB="45719"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系統図法</a:t>
                      </a:r>
                    </a:p>
                  </a:txBody>
                  <a:tcPr marL="91445" marR="91445" marT="45719" marB="45719"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マトリックス図法</a:t>
                      </a:r>
                    </a:p>
                  </a:txBody>
                  <a:tcPr marL="91445" marR="91445" marT="45719" marB="45719"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rgbClr val="000000"/>
                          </a:solidFill>
                          <a:effectLst/>
                          <a:latin typeface="Arial" panose="020B0604020202020204" pitchFamily="34" charset="0"/>
                          <a:ea typeface="HG丸ｺﾞｼｯｸM-PRO" panose="020F0600000000000000" pitchFamily="50" charset="-128"/>
                        </a:rPr>
                        <a:t>アローダイヤグラム法</a:t>
                      </a:r>
                    </a:p>
                  </a:txBody>
                  <a:tcPr marL="91445" marR="91445" marT="45719" marB="45719"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Ｐ</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Ｄ</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Ｐ</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Ｃ</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rPr>
                        <a:t>法</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200" b="1" i="0" u="none" strike="noStrike" cap="none" normalizeH="0" baseline="0" dirty="0">
                        <a:ln>
                          <a:noFill/>
                        </a:ln>
                        <a:solidFill>
                          <a:srgbClr val="000000"/>
                        </a:solidFill>
                        <a:effectLst/>
                        <a:latin typeface="Arial" panose="020B0604020202020204" pitchFamily="34" charset="0"/>
                        <a:ea typeface="HG丸ｺﾞｼｯｸM-PRO" panose="020F0600000000000000" pitchFamily="50" charset="-128"/>
                      </a:endParaRPr>
                    </a:p>
                  </a:txBody>
                  <a:tcPr marL="91445" marR="91445" marT="45719" marB="45719"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357766">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rgbClr val="000000"/>
                          </a:solidFill>
                          <a:effectLst/>
                          <a:latin typeface="Arial" panose="020B0604020202020204" pitchFamily="34" charset="0"/>
                          <a:ea typeface="HG丸ｺﾞｼｯｸM-PRO" panose="020F0600000000000000" pitchFamily="50" charset="-128"/>
                        </a:rPr>
                        <a:t>問題の整理、設定段階</a:t>
                      </a:r>
                    </a:p>
                  </a:txBody>
                  <a:tcPr marL="91445" marR="91445" marT="45719" marB="45719"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rPr>
                        <a:t>○</a:t>
                      </a: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rPr>
                        <a:t>○</a:t>
                      </a: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dirty="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1341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rgbClr val="000000"/>
                          </a:solidFill>
                          <a:effectLst/>
                          <a:latin typeface="Arial" panose="020B0604020202020204" pitchFamily="34" charset="0"/>
                          <a:ea typeface="HG丸ｺﾞｼｯｸM-PRO" panose="020F0600000000000000" pitchFamily="50" charset="-128"/>
                        </a:rPr>
                        <a:t>具体的手段、方策の展開、立案段階</a:t>
                      </a:r>
                    </a:p>
                  </a:txBody>
                  <a:tcPr marL="91445" marR="91445" marT="45719" marB="45719"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rPr>
                        <a:t>○</a:t>
                      </a: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dirty="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dirty="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1341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rgbClr val="000000"/>
                          </a:solidFill>
                          <a:effectLst/>
                          <a:latin typeface="Arial" panose="020B0604020202020204" pitchFamily="34" charset="0"/>
                          <a:ea typeface="HG丸ｺﾞｼｯｸM-PRO" panose="020F0600000000000000" pitchFamily="50" charset="-128"/>
                        </a:rPr>
                        <a:t>具体的な手段の立案段階</a:t>
                      </a:r>
                    </a:p>
                  </a:txBody>
                  <a:tcPr marL="91445" marR="91445" marT="45719" marB="45719"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rPr>
                        <a:t>○</a:t>
                      </a: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dirty="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dirty="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1341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rgbClr val="000000"/>
                          </a:solidFill>
                          <a:effectLst/>
                          <a:latin typeface="Arial" panose="020B0604020202020204" pitchFamily="34" charset="0"/>
                          <a:ea typeface="HG丸ｺﾞｼｯｸM-PRO" panose="020F0600000000000000" pitchFamily="50" charset="-128"/>
                        </a:rPr>
                        <a:t>実行計画の立案段階</a:t>
                      </a:r>
                    </a:p>
                  </a:txBody>
                  <a:tcPr marL="91445" marR="91445" marT="45719" marB="45719"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endParaRP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rgbClr val="000000"/>
                          </a:solidFill>
                          <a:effectLst/>
                          <a:latin typeface="Arial" panose="020B0604020202020204" pitchFamily="34" charset="0"/>
                          <a:ea typeface="ＭＳ Ｐゴシック" panose="020B0600070205080204" pitchFamily="50" charset="-128"/>
                        </a:rPr>
                        <a:t>○</a:t>
                      </a: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000"/>
                          </a:solidFill>
                          <a:effectLst/>
                          <a:latin typeface="Arial" panose="020B0604020202020204" pitchFamily="34" charset="0"/>
                          <a:ea typeface="ＭＳ Ｐゴシック" panose="020B0600070205080204" pitchFamily="50" charset="-128"/>
                        </a:rPr>
                        <a:t>○</a:t>
                      </a:r>
                    </a:p>
                  </a:txBody>
                  <a:tcPr marL="91445" marR="91445" marT="45719" marB="45719"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16439" name="テキスト ボックス 2">
            <a:extLst>
              <a:ext uri="{FF2B5EF4-FFF2-40B4-BE49-F238E27FC236}">
                <a16:creationId xmlns:a16="http://schemas.microsoft.com/office/drawing/2014/main" id="{F7CEABEC-1D72-C402-0671-BDA7C671570B}"/>
              </a:ext>
            </a:extLst>
          </p:cNvPr>
          <p:cNvSpPr txBox="1">
            <a:spLocks noChangeArrowheads="1"/>
          </p:cNvSpPr>
          <p:nvPr/>
        </p:nvSpPr>
        <p:spPr bwMode="auto">
          <a:xfrm>
            <a:off x="185738" y="403225"/>
            <a:ext cx="457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nSpc>
                <a:spcPct val="120000"/>
              </a:lnSpc>
              <a:spcBef>
                <a:spcPct val="0"/>
              </a:spcBef>
              <a:buFontTx/>
              <a:buNone/>
            </a:pPr>
            <a:r>
              <a:rPr lang="ja-JP" altLang="en-US" sz="1800" b="1">
                <a:solidFill>
                  <a:srgbClr val="FF0000"/>
                </a:solidFill>
                <a:latin typeface="HG丸ｺﾞｼｯｸM-PRO" panose="020F0600000000000000" pitchFamily="50" charset="-128"/>
                <a:ea typeface="HG丸ｺﾞｼｯｸM-PRO" panose="020F0600000000000000" pitchFamily="50" charset="-128"/>
              </a:rPr>
              <a:t>（０）層別</a:t>
            </a:r>
          </a:p>
        </p:txBody>
      </p:sp>
      <p:sp>
        <p:nvSpPr>
          <p:cNvPr id="3" name="テキスト ボックス 22">
            <a:extLst>
              <a:ext uri="{FF2B5EF4-FFF2-40B4-BE49-F238E27FC236}">
                <a16:creationId xmlns:a16="http://schemas.microsoft.com/office/drawing/2014/main" id="{23FC8F12-56AC-671F-6906-1A22FF35CD1A}"/>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29</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0">
            <a:extLst>
              <a:ext uri="{FF2B5EF4-FFF2-40B4-BE49-F238E27FC236}">
                <a16:creationId xmlns:a16="http://schemas.microsoft.com/office/drawing/2014/main" id="{67C5D742-6D00-427B-0EA1-47E0E8591118}"/>
              </a:ext>
            </a:extLst>
          </p:cNvPr>
          <p:cNvSpPr txBox="1">
            <a:spLocks noChangeArrowheads="1"/>
          </p:cNvSpPr>
          <p:nvPr/>
        </p:nvSpPr>
        <p:spPr bwMode="auto">
          <a:xfrm>
            <a:off x="290632" y="334290"/>
            <a:ext cx="8686800" cy="2019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40000"/>
              </a:spcBef>
              <a:buFontTx/>
              <a:buNone/>
            </a:pPr>
            <a:r>
              <a:rPr lang="en-US" altLang="ja-JP" sz="1400" b="1" dirty="0">
                <a:latin typeface="UD デジタル 教科書体 NK-B" panose="02020700000000000000" pitchFamily="18" charset="-128"/>
                <a:ea typeface="UD デジタル 教科書体 NK-B" panose="02020700000000000000" pitchFamily="18" charset="-128"/>
              </a:rPr>
              <a:t> </a:t>
            </a:r>
            <a:r>
              <a:rPr lang="en-US" altLang="ja-JP" sz="1400" b="1"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1400" b="1" dirty="0">
                <a:solidFill>
                  <a:srgbClr val="FF0000"/>
                </a:solidFill>
                <a:latin typeface="UD デジタル 教科書体 NK-B" panose="02020700000000000000" pitchFamily="18" charset="-128"/>
                <a:ea typeface="UD デジタル 教科書体 NK-B" panose="02020700000000000000" pitchFamily="18" charset="-128"/>
              </a:rPr>
              <a:t>　層  別</a:t>
            </a:r>
            <a:r>
              <a:rPr lang="ja-JP" altLang="en-US" sz="1400" dirty="0">
                <a:latin typeface="UD デジタル 教科書体 NK-B" panose="02020700000000000000" pitchFamily="18" charset="-128"/>
                <a:ea typeface="UD デジタル 教科書体 NK-B" panose="02020700000000000000" pitchFamily="18" charset="-128"/>
              </a:rPr>
              <a:t> </a:t>
            </a:r>
          </a:p>
          <a:p>
            <a:pPr>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・層別とは，データをある基準に照らし合わせ，項目別に分類すること。</a:t>
            </a:r>
          </a:p>
          <a:p>
            <a:pPr>
              <a:spcBef>
                <a:spcPct val="40000"/>
              </a:spcBef>
              <a:buFontTx/>
              <a:buNone/>
            </a:pPr>
            <a:r>
              <a:rPr lang="ja-JP" altLang="en-US" sz="1400" b="1" dirty="0">
                <a:solidFill>
                  <a:srgbClr val="FF0000"/>
                </a:solidFill>
                <a:latin typeface="UD デジタル 教科書体 NK-B" panose="02020700000000000000" pitchFamily="18" charset="-128"/>
                <a:ea typeface="UD デジタル 教科書体 NK-B" panose="02020700000000000000" pitchFamily="18" charset="-128"/>
              </a:rPr>
              <a:t>■層別の活用方法</a:t>
            </a:r>
          </a:p>
          <a:p>
            <a:pPr>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・層別は，</a:t>
            </a:r>
            <a:r>
              <a:rPr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データから有効な情報を得るために行う</a:t>
            </a:r>
            <a:r>
              <a:rPr lang="ja-JP" altLang="en-US" sz="1400" dirty="0">
                <a:latin typeface="UD デジタル 教科書体 NK-B" panose="02020700000000000000" pitchFamily="18" charset="-128"/>
                <a:ea typeface="UD デジタル 教科書体 NK-B" panose="02020700000000000000" pitchFamily="18" charset="-128"/>
              </a:rPr>
              <a:t>。</a:t>
            </a:r>
          </a:p>
          <a:p>
            <a:pPr>
              <a:lnSpc>
                <a:spcPts val="13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・層別は，</a:t>
            </a:r>
            <a:r>
              <a:rPr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データを分析する時の切り口を決めるナイフのようなもの</a:t>
            </a:r>
            <a:r>
              <a:rPr lang="ja-JP" altLang="en-US" sz="1400" dirty="0">
                <a:latin typeface="UD デジタル 教科書体 NK-B" panose="02020700000000000000" pitchFamily="18" charset="-128"/>
                <a:ea typeface="UD デジタル 教科書体 NK-B" panose="02020700000000000000" pitchFamily="18" charset="-128"/>
              </a:rPr>
              <a:t>。 </a:t>
            </a:r>
            <a:endParaRPr lang="en-US" altLang="ja-JP" sz="1400" dirty="0">
              <a:latin typeface="UD デジタル 教科書体 NK-B" panose="02020700000000000000" pitchFamily="18" charset="-128"/>
              <a:ea typeface="UD デジタル 教科書体 NK-B" panose="02020700000000000000" pitchFamily="18" charset="-128"/>
            </a:endParaRPr>
          </a:p>
          <a:p>
            <a:pPr>
              <a:lnSpc>
                <a:spcPts val="13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どのようにナイフを入れるかで，データは生きも死にもする。</a:t>
            </a:r>
          </a:p>
          <a:p>
            <a:pPr>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a:t>
            </a:r>
            <a:r>
              <a:rPr lang="en-US" altLang="ja-JP" sz="1400" dirty="0">
                <a:latin typeface="UD デジタル 教科書体 NK-B" panose="02020700000000000000" pitchFamily="18" charset="-128"/>
                <a:ea typeface="UD デジタル 教科書体 NK-B" panose="02020700000000000000" pitchFamily="18" charset="-128"/>
              </a:rPr>
              <a:t>※</a:t>
            </a:r>
            <a:r>
              <a:rPr lang="ja-JP" altLang="en-US" sz="1400" dirty="0">
                <a:latin typeface="UD デジタル 教科書体 NK-B" panose="02020700000000000000" pitchFamily="18" charset="-128"/>
                <a:ea typeface="UD デジタル 教科書体 NK-B" panose="02020700000000000000" pitchFamily="18" charset="-128"/>
              </a:rPr>
              <a:t>データの場合：データが得られた特徴やデータの持つ現象によって２つ以上のグループに分けられます</a:t>
            </a:r>
          </a:p>
        </p:txBody>
      </p:sp>
      <p:grpSp>
        <p:nvGrpSpPr>
          <p:cNvPr id="17411" name="Group 21">
            <a:extLst>
              <a:ext uri="{FF2B5EF4-FFF2-40B4-BE49-F238E27FC236}">
                <a16:creationId xmlns:a16="http://schemas.microsoft.com/office/drawing/2014/main" id="{3D23F396-62DC-E299-520E-CE8D3B9F0459}"/>
              </a:ext>
            </a:extLst>
          </p:cNvPr>
          <p:cNvGrpSpPr>
            <a:grpSpLocks/>
          </p:cNvGrpSpPr>
          <p:nvPr/>
        </p:nvGrpSpPr>
        <p:grpSpPr bwMode="auto">
          <a:xfrm>
            <a:off x="1143000" y="2422525"/>
            <a:ext cx="6477000" cy="1997075"/>
            <a:chOff x="96" y="2784"/>
            <a:chExt cx="3984" cy="985"/>
          </a:xfrm>
        </p:grpSpPr>
        <p:sp>
          <p:nvSpPr>
            <p:cNvPr id="17414" name="Text Box 22">
              <a:extLst>
                <a:ext uri="{FF2B5EF4-FFF2-40B4-BE49-F238E27FC236}">
                  <a16:creationId xmlns:a16="http://schemas.microsoft.com/office/drawing/2014/main" id="{6DA06E40-D602-4DC9-122C-6AF4107BA78F}"/>
                </a:ext>
              </a:extLst>
            </p:cNvPr>
            <p:cNvSpPr txBox="1">
              <a:spLocks noChangeArrowheads="1"/>
            </p:cNvSpPr>
            <p:nvPr/>
          </p:nvSpPr>
          <p:spPr bwMode="auto">
            <a:xfrm>
              <a:off x="239" y="2830"/>
              <a:ext cx="145"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15" name="Text Box 23">
              <a:extLst>
                <a:ext uri="{FF2B5EF4-FFF2-40B4-BE49-F238E27FC236}">
                  <a16:creationId xmlns:a16="http://schemas.microsoft.com/office/drawing/2014/main" id="{E8D3E086-9B25-AE5F-0497-829F8A559F7F}"/>
                </a:ext>
              </a:extLst>
            </p:cNvPr>
            <p:cNvSpPr txBox="1">
              <a:spLocks noChangeArrowheads="1"/>
            </p:cNvSpPr>
            <p:nvPr/>
          </p:nvSpPr>
          <p:spPr bwMode="auto">
            <a:xfrm>
              <a:off x="96" y="3168"/>
              <a:ext cx="143"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16" name="Text Box 24">
              <a:extLst>
                <a:ext uri="{FF2B5EF4-FFF2-40B4-BE49-F238E27FC236}">
                  <a16:creationId xmlns:a16="http://schemas.microsoft.com/office/drawing/2014/main" id="{6E6F310D-07EE-524E-BC49-BF80FC69A466}"/>
                </a:ext>
              </a:extLst>
            </p:cNvPr>
            <p:cNvSpPr txBox="1">
              <a:spLocks noChangeArrowheads="1"/>
            </p:cNvSpPr>
            <p:nvPr/>
          </p:nvSpPr>
          <p:spPr bwMode="auto">
            <a:xfrm>
              <a:off x="336" y="3024"/>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17" name="Text Box 25">
              <a:extLst>
                <a:ext uri="{FF2B5EF4-FFF2-40B4-BE49-F238E27FC236}">
                  <a16:creationId xmlns:a16="http://schemas.microsoft.com/office/drawing/2014/main" id="{C61F5E8A-07B8-5500-4A58-9C92A096EC74}"/>
                </a:ext>
              </a:extLst>
            </p:cNvPr>
            <p:cNvSpPr txBox="1">
              <a:spLocks noChangeArrowheads="1"/>
            </p:cNvSpPr>
            <p:nvPr/>
          </p:nvSpPr>
          <p:spPr bwMode="auto">
            <a:xfrm>
              <a:off x="336" y="3120"/>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18" name="Text Box 26">
              <a:extLst>
                <a:ext uri="{FF2B5EF4-FFF2-40B4-BE49-F238E27FC236}">
                  <a16:creationId xmlns:a16="http://schemas.microsoft.com/office/drawing/2014/main" id="{5626134D-4634-4D68-B896-1E9394376E90}"/>
                </a:ext>
              </a:extLst>
            </p:cNvPr>
            <p:cNvSpPr txBox="1">
              <a:spLocks noChangeArrowheads="1"/>
            </p:cNvSpPr>
            <p:nvPr/>
          </p:nvSpPr>
          <p:spPr bwMode="auto">
            <a:xfrm>
              <a:off x="239" y="3444"/>
              <a:ext cx="145"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19" name="Text Box 27">
              <a:extLst>
                <a:ext uri="{FF2B5EF4-FFF2-40B4-BE49-F238E27FC236}">
                  <a16:creationId xmlns:a16="http://schemas.microsoft.com/office/drawing/2014/main" id="{E67F9315-7961-3F4C-6771-BEB2CA2B79D0}"/>
                </a:ext>
              </a:extLst>
            </p:cNvPr>
            <p:cNvSpPr txBox="1">
              <a:spLocks noChangeArrowheads="1"/>
            </p:cNvSpPr>
            <p:nvPr/>
          </p:nvSpPr>
          <p:spPr bwMode="auto">
            <a:xfrm>
              <a:off x="336" y="3648"/>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0" name="Text Box 28">
              <a:extLst>
                <a:ext uri="{FF2B5EF4-FFF2-40B4-BE49-F238E27FC236}">
                  <a16:creationId xmlns:a16="http://schemas.microsoft.com/office/drawing/2014/main" id="{91B12BAF-8A5F-4FBB-2288-290D02D5F6C9}"/>
                </a:ext>
              </a:extLst>
            </p:cNvPr>
            <p:cNvSpPr txBox="1">
              <a:spLocks noChangeArrowheads="1"/>
            </p:cNvSpPr>
            <p:nvPr/>
          </p:nvSpPr>
          <p:spPr bwMode="auto">
            <a:xfrm>
              <a:off x="576" y="3649"/>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1" name="Text Box 29">
              <a:extLst>
                <a:ext uri="{FF2B5EF4-FFF2-40B4-BE49-F238E27FC236}">
                  <a16:creationId xmlns:a16="http://schemas.microsoft.com/office/drawing/2014/main" id="{0CD0E2E9-074C-D1E9-3115-D099CD50151D}"/>
                </a:ext>
              </a:extLst>
            </p:cNvPr>
            <p:cNvSpPr txBox="1">
              <a:spLocks noChangeArrowheads="1"/>
            </p:cNvSpPr>
            <p:nvPr/>
          </p:nvSpPr>
          <p:spPr bwMode="auto">
            <a:xfrm>
              <a:off x="480" y="2926"/>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2" name="Text Box 30">
              <a:extLst>
                <a:ext uri="{FF2B5EF4-FFF2-40B4-BE49-F238E27FC236}">
                  <a16:creationId xmlns:a16="http://schemas.microsoft.com/office/drawing/2014/main" id="{000650B4-A81C-1AEB-75E6-FFE38CBCEB06}"/>
                </a:ext>
              </a:extLst>
            </p:cNvPr>
            <p:cNvSpPr txBox="1">
              <a:spLocks noChangeArrowheads="1"/>
            </p:cNvSpPr>
            <p:nvPr/>
          </p:nvSpPr>
          <p:spPr bwMode="auto">
            <a:xfrm>
              <a:off x="576" y="2879"/>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3" name="Text Box 31">
              <a:extLst>
                <a:ext uri="{FF2B5EF4-FFF2-40B4-BE49-F238E27FC236}">
                  <a16:creationId xmlns:a16="http://schemas.microsoft.com/office/drawing/2014/main" id="{51E79240-AD6F-8C11-2283-695300685016}"/>
                </a:ext>
              </a:extLst>
            </p:cNvPr>
            <p:cNvSpPr txBox="1">
              <a:spLocks noChangeArrowheads="1"/>
            </p:cNvSpPr>
            <p:nvPr/>
          </p:nvSpPr>
          <p:spPr bwMode="auto">
            <a:xfrm>
              <a:off x="720" y="2784"/>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4" name="Text Box 32">
              <a:extLst>
                <a:ext uri="{FF2B5EF4-FFF2-40B4-BE49-F238E27FC236}">
                  <a16:creationId xmlns:a16="http://schemas.microsoft.com/office/drawing/2014/main" id="{D443B4FE-6386-3601-FD84-C1AD71FA4F5E}"/>
                </a:ext>
              </a:extLst>
            </p:cNvPr>
            <p:cNvSpPr txBox="1">
              <a:spLocks noChangeArrowheads="1"/>
            </p:cNvSpPr>
            <p:nvPr/>
          </p:nvSpPr>
          <p:spPr bwMode="auto">
            <a:xfrm>
              <a:off x="816" y="3120"/>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5" name="Text Box 33">
              <a:extLst>
                <a:ext uri="{FF2B5EF4-FFF2-40B4-BE49-F238E27FC236}">
                  <a16:creationId xmlns:a16="http://schemas.microsoft.com/office/drawing/2014/main" id="{E7317B0F-B5C3-ADFF-450D-C2B00DCA6B32}"/>
                </a:ext>
              </a:extLst>
            </p:cNvPr>
            <p:cNvSpPr txBox="1">
              <a:spLocks noChangeArrowheads="1"/>
            </p:cNvSpPr>
            <p:nvPr/>
          </p:nvSpPr>
          <p:spPr bwMode="auto">
            <a:xfrm>
              <a:off x="720" y="3216"/>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6" name="Text Box 34">
              <a:extLst>
                <a:ext uri="{FF2B5EF4-FFF2-40B4-BE49-F238E27FC236}">
                  <a16:creationId xmlns:a16="http://schemas.microsoft.com/office/drawing/2014/main" id="{8FDA7DED-3E71-7042-6C2E-83CF9379DDEB}"/>
                </a:ext>
              </a:extLst>
            </p:cNvPr>
            <p:cNvSpPr txBox="1">
              <a:spLocks noChangeArrowheads="1"/>
            </p:cNvSpPr>
            <p:nvPr/>
          </p:nvSpPr>
          <p:spPr bwMode="auto">
            <a:xfrm>
              <a:off x="864" y="3456"/>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27" name="Text Box 35">
              <a:extLst>
                <a:ext uri="{FF2B5EF4-FFF2-40B4-BE49-F238E27FC236}">
                  <a16:creationId xmlns:a16="http://schemas.microsoft.com/office/drawing/2014/main" id="{821DC4A3-A5E3-19E8-8550-55E79BA929DC}"/>
                </a:ext>
              </a:extLst>
            </p:cNvPr>
            <p:cNvSpPr txBox="1">
              <a:spLocks noChangeArrowheads="1"/>
            </p:cNvSpPr>
            <p:nvPr/>
          </p:nvSpPr>
          <p:spPr bwMode="auto">
            <a:xfrm>
              <a:off x="192" y="3024"/>
              <a:ext cx="144"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28" name="Text Box 36">
              <a:extLst>
                <a:ext uri="{FF2B5EF4-FFF2-40B4-BE49-F238E27FC236}">
                  <a16:creationId xmlns:a16="http://schemas.microsoft.com/office/drawing/2014/main" id="{A6AD759A-5634-05F2-9AEC-DA5CEDD692B9}"/>
                </a:ext>
              </a:extLst>
            </p:cNvPr>
            <p:cNvSpPr txBox="1">
              <a:spLocks noChangeArrowheads="1"/>
            </p:cNvSpPr>
            <p:nvPr/>
          </p:nvSpPr>
          <p:spPr bwMode="auto">
            <a:xfrm>
              <a:off x="432" y="2793"/>
              <a:ext cx="144"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29" name="Text Box 37">
              <a:extLst>
                <a:ext uri="{FF2B5EF4-FFF2-40B4-BE49-F238E27FC236}">
                  <a16:creationId xmlns:a16="http://schemas.microsoft.com/office/drawing/2014/main" id="{3C24A253-8A8E-427D-D407-3B007F9AAAF7}"/>
                </a:ext>
              </a:extLst>
            </p:cNvPr>
            <p:cNvSpPr txBox="1">
              <a:spLocks noChangeArrowheads="1"/>
            </p:cNvSpPr>
            <p:nvPr/>
          </p:nvSpPr>
          <p:spPr bwMode="auto">
            <a:xfrm>
              <a:off x="528" y="3071"/>
              <a:ext cx="144"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0" name="Text Box 38">
              <a:extLst>
                <a:ext uri="{FF2B5EF4-FFF2-40B4-BE49-F238E27FC236}">
                  <a16:creationId xmlns:a16="http://schemas.microsoft.com/office/drawing/2014/main" id="{0555B0B7-B517-59F6-D8B2-6353DA6DE25A}"/>
                </a:ext>
              </a:extLst>
            </p:cNvPr>
            <p:cNvSpPr txBox="1">
              <a:spLocks noChangeArrowheads="1"/>
            </p:cNvSpPr>
            <p:nvPr/>
          </p:nvSpPr>
          <p:spPr bwMode="auto">
            <a:xfrm>
              <a:off x="528" y="3167"/>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31" name="Text Box 39">
              <a:extLst>
                <a:ext uri="{FF2B5EF4-FFF2-40B4-BE49-F238E27FC236}">
                  <a16:creationId xmlns:a16="http://schemas.microsoft.com/office/drawing/2014/main" id="{95183DB1-3090-C474-84D6-5686ECE5AFBC}"/>
                </a:ext>
              </a:extLst>
            </p:cNvPr>
            <p:cNvSpPr txBox="1">
              <a:spLocks noChangeArrowheads="1"/>
            </p:cNvSpPr>
            <p:nvPr/>
          </p:nvSpPr>
          <p:spPr bwMode="auto">
            <a:xfrm>
              <a:off x="576" y="3505"/>
              <a:ext cx="144"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2" name="Text Box 40">
              <a:extLst>
                <a:ext uri="{FF2B5EF4-FFF2-40B4-BE49-F238E27FC236}">
                  <a16:creationId xmlns:a16="http://schemas.microsoft.com/office/drawing/2014/main" id="{0AFAB1A8-272E-8347-433E-F36DE0135668}"/>
                </a:ext>
              </a:extLst>
            </p:cNvPr>
            <p:cNvSpPr txBox="1">
              <a:spLocks noChangeArrowheads="1"/>
            </p:cNvSpPr>
            <p:nvPr/>
          </p:nvSpPr>
          <p:spPr bwMode="auto">
            <a:xfrm>
              <a:off x="816" y="3600"/>
              <a:ext cx="144"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3" name="Text Box 41">
              <a:extLst>
                <a:ext uri="{FF2B5EF4-FFF2-40B4-BE49-F238E27FC236}">
                  <a16:creationId xmlns:a16="http://schemas.microsoft.com/office/drawing/2014/main" id="{D3385B65-0BB8-835F-4922-D894C2E3D361}"/>
                </a:ext>
              </a:extLst>
            </p:cNvPr>
            <p:cNvSpPr txBox="1">
              <a:spLocks noChangeArrowheads="1"/>
            </p:cNvSpPr>
            <p:nvPr/>
          </p:nvSpPr>
          <p:spPr bwMode="auto">
            <a:xfrm>
              <a:off x="912" y="3360"/>
              <a:ext cx="144"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4" name="Text Box 42">
              <a:extLst>
                <a:ext uri="{FF2B5EF4-FFF2-40B4-BE49-F238E27FC236}">
                  <a16:creationId xmlns:a16="http://schemas.microsoft.com/office/drawing/2014/main" id="{15AA4612-3531-5484-93A6-45E45A6B7C29}"/>
                </a:ext>
              </a:extLst>
            </p:cNvPr>
            <p:cNvSpPr txBox="1">
              <a:spLocks noChangeArrowheads="1"/>
            </p:cNvSpPr>
            <p:nvPr/>
          </p:nvSpPr>
          <p:spPr bwMode="auto">
            <a:xfrm>
              <a:off x="239" y="3313"/>
              <a:ext cx="145"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5" name="Text Box 43">
              <a:extLst>
                <a:ext uri="{FF2B5EF4-FFF2-40B4-BE49-F238E27FC236}">
                  <a16:creationId xmlns:a16="http://schemas.microsoft.com/office/drawing/2014/main" id="{9788FE68-E2A0-F98D-0699-FABCBC81DDC4}"/>
                </a:ext>
              </a:extLst>
            </p:cNvPr>
            <p:cNvSpPr txBox="1">
              <a:spLocks noChangeArrowheads="1"/>
            </p:cNvSpPr>
            <p:nvPr/>
          </p:nvSpPr>
          <p:spPr bwMode="auto">
            <a:xfrm>
              <a:off x="143" y="3600"/>
              <a:ext cx="145"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6" name="Text Box 44">
              <a:extLst>
                <a:ext uri="{FF2B5EF4-FFF2-40B4-BE49-F238E27FC236}">
                  <a16:creationId xmlns:a16="http://schemas.microsoft.com/office/drawing/2014/main" id="{570EE0AA-B380-3B16-7144-CDF3DADE3F94}"/>
                </a:ext>
              </a:extLst>
            </p:cNvPr>
            <p:cNvSpPr txBox="1">
              <a:spLocks noChangeArrowheads="1"/>
            </p:cNvSpPr>
            <p:nvPr/>
          </p:nvSpPr>
          <p:spPr bwMode="auto">
            <a:xfrm>
              <a:off x="624" y="3264"/>
              <a:ext cx="144"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7" name="Text Box 45">
              <a:extLst>
                <a:ext uri="{FF2B5EF4-FFF2-40B4-BE49-F238E27FC236}">
                  <a16:creationId xmlns:a16="http://schemas.microsoft.com/office/drawing/2014/main" id="{585510E4-6260-8111-9BDC-E372A4BEEE08}"/>
                </a:ext>
              </a:extLst>
            </p:cNvPr>
            <p:cNvSpPr txBox="1">
              <a:spLocks noChangeArrowheads="1"/>
            </p:cNvSpPr>
            <p:nvPr/>
          </p:nvSpPr>
          <p:spPr bwMode="auto">
            <a:xfrm>
              <a:off x="672"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8" name="Text Box 46">
              <a:extLst>
                <a:ext uri="{FF2B5EF4-FFF2-40B4-BE49-F238E27FC236}">
                  <a16:creationId xmlns:a16="http://schemas.microsoft.com/office/drawing/2014/main" id="{385062BB-CDEE-3231-79AD-2AC475314CB1}"/>
                </a:ext>
              </a:extLst>
            </p:cNvPr>
            <p:cNvSpPr txBox="1">
              <a:spLocks noChangeArrowheads="1"/>
            </p:cNvSpPr>
            <p:nvPr/>
          </p:nvSpPr>
          <p:spPr bwMode="auto">
            <a:xfrm>
              <a:off x="624" y="3360"/>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39" name="Text Box 47">
              <a:extLst>
                <a:ext uri="{FF2B5EF4-FFF2-40B4-BE49-F238E27FC236}">
                  <a16:creationId xmlns:a16="http://schemas.microsoft.com/office/drawing/2014/main" id="{D620BE79-646D-C5EC-0D9A-F7D48F641E66}"/>
                </a:ext>
              </a:extLst>
            </p:cNvPr>
            <p:cNvSpPr txBox="1">
              <a:spLocks noChangeArrowheads="1"/>
            </p:cNvSpPr>
            <p:nvPr/>
          </p:nvSpPr>
          <p:spPr bwMode="auto">
            <a:xfrm>
              <a:off x="432" y="3552"/>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40" name="Text Box 48">
              <a:extLst>
                <a:ext uri="{FF2B5EF4-FFF2-40B4-BE49-F238E27FC236}">
                  <a16:creationId xmlns:a16="http://schemas.microsoft.com/office/drawing/2014/main" id="{585DADB8-94FF-3D7C-A95B-81FEF7F2A097}"/>
                </a:ext>
              </a:extLst>
            </p:cNvPr>
            <p:cNvSpPr txBox="1">
              <a:spLocks noChangeArrowheads="1"/>
            </p:cNvSpPr>
            <p:nvPr/>
          </p:nvSpPr>
          <p:spPr bwMode="auto">
            <a:xfrm>
              <a:off x="96" y="3360"/>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41" name="Text Box 49">
              <a:extLst>
                <a:ext uri="{FF2B5EF4-FFF2-40B4-BE49-F238E27FC236}">
                  <a16:creationId xmlns:a16="http://schemas.microsoft.com/office/drawing/2014/main" id="{1047350C-7CF2-03B1-9F10-E757F45B1E21}"/>
                </a:ext>
              </a:extLst>
            </p:cNvPr>
            <p:cNvSpPr txBox="1">
              <a:spLocks noChangeArrowheads="1"/>
            </p:cNvSpPr>
            <p:nvPr/>
          </p:nvSpPr>
          <p:spPr bwMode="auto">
            <a:xfrm>
              <a:off x="960" y="3216"/>
              <a:ext cx="240"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42" name="Text Box 50">
              <a:extLst>
                <a:ext uri="{FF2B5EF4-FFF2-40B4-BE49-F238E27FC236}">
                  <a16:creationId xmlns:a16="http://schemas.microsoft.com/office/drawing/2014/main" id="{C5EF3F95-4CBB-52BC-5F51-24D80B83E6CE}"/>
                </a:ext>
              </a:extLst>
            </p:cNvPr>
            <p:cNvSpPr txBox="1">
              <a:spLocks noChangeArrowheads="1"/>
            </p:cNvSpPr>
            <p:nvPr/>
          </p:nvSpPr>
          <p:spPr bwMode="auto">
            <a:xfrm>
              <a:off x="912" y="3120"/>
              <a:ext cx="240"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43" name="Text Box 51">
              <a:extLst>
                <a:ext uri="{FF2B5EF4-FFF2-40B4-BE49-F238E27FC236}">
                  <a16:creationId xmlns:a16="http://schemas.microsoft.com/office/drawing/2014/main" id="{F2F90989-1444-B939-0046-4AB8CE3C5F24}"/>
                </a:ext>
              </a:extLst>
            </p:cNvPr>
            <p:cNvSpPr txBox="1">
              <a:spLocks noChangeArrowheads="1"/>
            </p:cNvSpPr>
            <p:nvPr/>
          </p:nvSpPr>
          <p:spPr bwMode="auto">
            <a:xfrm>
              <a:off x="672" y="2926"/>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44" name="Text Box 52">
              <a:extLst>
                <a:ext uri="{FF2B5EF4-FFF2-40B4-BE49-F238E27FC236}">
                  <a16:creationId xmlns:a16="http://schemas.microsoft.com/office/drawing/2014/main" id="{B2DC166A-21DE-1D78-350E-F0B85EAC35E8}"/>
                </a:ext>
              </a:extLst>
            </p:cNvPr>
            <p:cNvSpPr txBox="1">
              <a:spLocks noChangeArrowheads="1"/>
            </p:cNvSpPr>
            <p:nvPr/>
          </p:nvSpPr>
          <p:spPr bwMode="auto">
            <a:xfrm>
              <a:off x="384" y="2879"/>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45" name="Text Box 53">
              <a:extLst>
                <a:ext uri="{FF2B5EF4-FFF2-40B4-BE49-F238E27FC236}">
                  <a16:creationId xmlns:a16="http://schemas.microsoft.com/office/drawing/2014/main" id="{F7D3C862-C7DE-7907-A82B-1A4F2762A186}"/>
                </a:ext>
              </a:extLst>
            </p:cNvPr>
            <p:cNvSpPr txBox="1">
              <a:spLocks noChangeArrowheads="1"/>
            </p:cNvSpPr>
            <p:nvPr/>
          </p:nvSpPr>
          <p:spPr bwMode="auto">
            <a:xfrm>
              <a:off x="288" y="2976"/>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46" name="Text Box 54">
              <a:extLst>
                <a:ext uri="{FF2B5EF4-FFF2-40B4-BE49-F238E27FC236}">
                  <a16:creationId xmlns:a16="http://schemas.microsoft.com/office/drawing/2014/main" id="{0820C070-AF3F-0F7B-E156-31F5DFAA21BA}"/>
                </a:ext>
              </a:extLst>
            </p:cNvPr>
            <p:cNvSpPr txBox="1">
              <a:spLocks noChangeArrowheads="1"/>
            </p:cNvSpPr>
            <p:nvPr/>
          </p:nvSpPr>
          <p:spPr bwMode="auto">
            <a:xfrm>
              <a:off x="192" y="3408"/>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47" name="Text Box 55">
              <a:extLst>
                <a:ext uri="{FF2B5EF4-FFF2-40B4-BE49-F238E27FC236}">
                  <a16:creationId xmlns:a16="http://schemas.microsoft.com/office/drawing/2014/main" id="{2BF45906-3322-009F-135E-FAA6BE688A75}"/>
                </a:ext>
              </a:extLst>
            </p:cNvPr>
            <p:cNvSpPr txBox="1">
              <a:spLocks noChangeArrowheads="1"/>
            </p:cNvSpPr>
            <p:nvPr/>
          </p:nvSpPr>
          <p:spPr bwMode="auto">
            <a:xfrm>
              <a:off x="336" y="3313"/>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48" name="Text Box 56">
              <a:extLst>
                <a:ext uri="{FF2B5EF4-FFF2-40B4-BE49-F238E27FC236}">
                  <a16:creationId xmlns:a16="http://schemas.microsoft.com/office/drawing/2014/main" id="{482C1A1A-0B72-8C3D-A5F5-AEEFA14D86D3}"/>
                </a:ext>
              </a:extLst>
            </p:cNvPr>
            <p:cNvSpPr txBox="1">
              <a:spLocks noChangeArrowheads="1"/>
            </p:cNvSpPr>
            <p:nvPr/>
          </p:nvSpPr>
          <p:spPr bwMode="auto">
            <a:xfrm>
              <a:off x="336" y="3600"/>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49" name="Text Box 57">
              <a:extLst>
                <a:ext uri="{FF2B5EF4-FFF2-40B4-BE49-F238E27FC236}">
                  <a16:creationId xmlns:a16="http://schemas.microsoft.com/office/drawing/2014/main" id="{F4B6B4B3-5364-C603-D2C1-671B9D2B8498}"/>
                </a:ext>
              </a:extLst>
            </p:cNvPr>
            <p:cNvSpPr txBox="1">
              <a:spLocks noChangeArrowheads="1"/>
            </p:cNvSpPr>
            <p:nvPr/>
          </p:nvSpPr>
          <p:spPr bwMode="auto">
            <a:xfrm>
              <a:off x="528" y="3360"/>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50" name="Text Box 58">
              <a:extLst>
                <a:ext uri="{FF2B5EF4-FFF2-40B4-BE49-F238E27FC236}">
                  <a16:creationId xmlns:a16="http://schemas.microsoft.com/office/drawing/2014/main" id="{981B3507-EB56-314D-DE76-F05FFE6DAF95}"/>
                </a:ext>
              </a:extLst>
            </p:cNvPr>
            <p:cNvSpPr txBox="1">
              <a:spLocks noChangeArrowheads="1"/>
            </p:cNvSpPr>
            <p:nvPr/>
          </p:nvSpPr>
          <p:spPr bwMode="auto">
            <a:xfrm>
              <a:off x="672" y="3505"/>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51" name="Text Box 59">
              <a:extLst>
                <a:ext uri="{FF2B5EF4-FFF2-40B4-BE49-F238E27FC236}">
                  <a16:creationId xmlns:a16="http://schemas.microsoft.com/office/drawing/2014/main" id="{96601602-AAC9-9BED-5AC3-F364634C504B}"/>
                </a:ext>
              </a:extLst>
            </p:cNvPr>
            <p:cNvSpPr txBox="1">
              <a:spLocks noChangeArrowheads="1"/>
            </p:cNvSpPr>
            <p:nvPr/>
          </p:nvSpPr>
          <p:spPr bwMode="auto">
            <a:xfrm>
              <a:off x="720" y="3360"/>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52" name="Text Box 60">
              <a:extLst>
                <a:ext uri="{FF2B5EF4-FFF2-40B4-BE49-F238E27FC236}">
                  <a16:creationId xmlns:a16="http://schemas.microsoft.com/office/drawing/2014/main" id="{FE2DE3EB-5A25-CB00-0F3E-57B8B7D61F66}"/>
                </a:ext>
              </a:extLst>
            </p:cNvPr>
            <p:cNvSpPr txBox="1">
              <a:spLocks noChangeArrowheads="1"/>
            </p:cNvSpPr>
            <p:nvPr/>
          </p:nvSpPr>
          <p:spPr bwMode="auto">
            <a:xfrm>
              <a:off x="864" y="3264"/>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53" name="Text Box 61">
              <a:extLst>
                <a:ext uri="{FF2B5EF4-FFF2-40B4-BE49-F238E27FC236}">
                  <a16:creationId xmlns:a16="http://schemas.microsoft.com/office/drawing/2014/main" id="{A0CCC111-2E21-F73A-54E2-B37C61D2C9B6}"/>
                </a:ext>
              </a:extLst>
            </p:cNvPr>
            <p:cNvSpPr txBox="1">
              <a:spLocks noChangeArrowheads="1"/>
            </p:cNvSpPr>
            <p:nvPr/>
          </p:nvSpPr>
          <p:spPr bwMode="auto">
            <a:xfrm>
              <a:off x="960" y="3505"/>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54" name="Text Box 62">
              <a:extLst>
                <a:ext uri="{FF2B5EF4-FFF2-40B4-BE49-F238E27FC236}">
                  <a16:creationId xmlns:a16="http://schemas.microsoft.com/office/drawing/2014/main" id="{54CAF229-69E9-3221-B29C-D4289BF84A9A}"/>
                </a:ext>
              </a:extLst>
            </p:cNvPr>
            <p:cNvSpPr txBox="1">
              <a:spLocks noChangeArrowheads="1"/>
            </p:cNvSpPr>
            <p:nvPr/>
          </p:nvSpPr>
          <p:spPr bwMode="auto">
            <a:xfrm>
              <a:off x="864" y="2976"/>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55" name="Text Box 63">
              <a:extLst>
                <a:ext uri="{FF2B5EF4-FFF2-40B4-BE49-F238E27FC236}">
                  <a16:creationId xmlns:a16="http://schemas.microsoft.com/office/drawing/2014/main" id="{D3CFE661-883B-9D1F-26B8-D77B9645323A}"/>
                </a:ext>
              </a:extLst>
            </p:cNvPr>
            <p:cNvSpPr txBox="1">
              <a:spLocks noChangeArrowheads="1"/>
            </p:cNvSpPr>
            <p:nvPr/>
          </p:nvSpPr>
          <p:spPr bwMode="auto">
            <a:xfrm>
              <a:off x="1392" y="3071"/>
              <a:ext cx="143"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56" name="AutoShape 64">
              <a:extLst>
                <a:ext uri="{FF2B5EF4-FFF2-40B4-BE49-F238E27FC236}">
                  <a16:creationId xmlns:a16="http://schemas.microsoft.com/office/drawing/2014/main" id="{4B962B57-5D32-7AB4-67D2-C11D36E45B22}"/>
                </a:ext>
              </a:extLst>
            </p:cNvPr>
            <p:cNvSpPr>
              <a:spLocks noChangeArrowheads="1"/>
            </p:cNvSpPr>
            <p:nvPr/>
          </p:nvSpPr>
          <p:spPr bwMode="auto">
            <a:xfrm>
              <a:off x="1152" y="3072"/>
              <a:ext cx="240" cy="480"/>
            </a:xfrm>
            <a:prstGeom prst="rightArrow">
              <a:avLst>
                <a:gd name="adj1" fmla="val 47500"/>
                <a:gd name="adj2" fmla="val 6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7457" name="Text Box 65">
              <a:extLst>
                <a:ext uri="{FF2B5EF4-FFF2-40B4-BE49-F238E27FC236}">
                  <a16:creationId xmlns:a16="http://schemas.microsoft.com/office/drawing/2014/main" id="{ED4B3F07-CB24-005A-1A7E-1217B0AD9F09}"/>
                </a:ext>
              </a:extLst>
            </p:cNvPr>
            <p:cNvSpPr txBox="1">
              <a:spLocks noChangeArrowheads="1"/>
            </p:cNvSpPr>
            <p:nvPr/>
          </p:nvSpPr>
          <p:spPr bwMode="auto">
            <a:xfrm>
              <a:off x="1488" y="3071"/>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58" name="Text Box 66">
              <a:extLst>
                <a:ext uri="{FF2B5EF4-FFF2-40B4-BE49-F238E27FC236}">
                  <a16:creationId xmlns:a16="http://schemas.microsoft.com/office/drawing/2014/main" id="{7831C200-8D0C-3CB1-756E-B768A9F3747A}"/>
                </a:ext>
              </a:extLst>
            </p:cNvPr>
            <p:cNvSpPr txBox="1">
              <a:spLocks noChangeArrowheads="1"/>
            </p:cNvSpPr>
            <p:nvPr/>
          </p:nvSpPr>
          <p:spPr bwMode="auto">
            <a:xfrm>
              <a:off x="1584" y="3071"/>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59" name="Text Box 67">
              <a:extLst>
                <a:ext uri="{FF2B5EF4-FFF2-40B4-BE49-F238E27FC236}">
                  <a16:creationId xmlns:a16="http://schemas.microsoft.com/office/drawing/2014/main" id="{30942926-E999-7928-2EC8-3EBF375BEEA4}"/>
                </a:ext>
              </a:extLst>
            </p:cNvPr>
            <p:cNvSpPr txBox="1">
              <a:spLocks noChangeArrowheads="1"/>
            </p:cNvSpPr>
            <p:nvPr/>
          </p:nvSpPr>
          <p:spPr bwMode="auto">
            <a:xfrm>
              <a:off x="1680" y="3071"/>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0" name="Text Box 68">
              <a:extLst>
                <a:ext uri="{FF2B5EF4-FFF2-40B4-BE49-F238E27FC236}">
                  <a16:creationId xmlns:a16="http://schemas.microsoft.com/office/drawing/2014/main" id="{343532F5-B0B3-E981-B237-9A72E13B6BD4}"/>
                </a:ext>
              </a:extLst>
            </p:cNvPr>
            <p:cNvSpPr txBox="1">
              <a:spLocks noChangeArrowheads="1"/>
            </p:cNvSpPr>
            <p:nvPr/>
          </p:nvSpPr>
          <p:spPr bwMode="auto">
            <a:xfrm>
              <a:off x="1776" y="3071"/>
              <a:ext cx="144"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1" name="Text Box 69">
              <a:extLst>
                <a:ext uri="{FF2B5EF4-FFF2-40B4-BE49-F238E27FC236}">
                  <a16:creationId xmlns:a16="http://schemas.microsoft.com/office/drawing/2014/main" id="{BAA61495-4299-7312-19C5-8F435059C86D}"/>
                </a:ext>
              </a:extLst>
            </p:cNvPr>
            <p:cNvSpPr txBox="1">
              <a:spLocks noChangeArrowheads="1"/>
            </p:cNvSpPr>
            <p:nvPr/>
          </p:nvSpPr>
          <p:spPr bwMode="auto">
            <a:xfrm>
              <a:off x="1392" y="3158"/>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2" name="Text Box 70">
              <a:extLst>
                <a:ext uri="{FF2B5EF4-FFF2-40B4-BE49-F238E27FC236}">
                  <a16:creationId xmlns:a16="http://schemas.microsoft.com/office/drawing/2014/main" id="{4BD9DADA-CAFE-D790-C167-511C4CC45EDA}"/>
                </a:ext>
              </a:extLst>
            </p:cNvPr>
            <p:cNvSpPr txBox="1">
              <a:spLocks noChangeArrowheads="1"/>
            </p:cNvSpPr>
            <p:nvPr/>
          </p:nvSpPr>
          <p:spPr bwMode="auto">
            <a:xfrm>
              <a:off x="1488" y="3158"/>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3" name="Text Box 71">
              <a:extLst>
                <a:ext uri="{FF2B5EF4-FFF2-40B4-BE49-F238E27FC236}">
                  <a16:creationId xmlns:a16="http://schemas.microsoft.com/office/drawing/2014/main" id="{06302C82-051E-FEB4-B9DD-E7CBB69E4802}"/>
                </a:ext>
              </a:extLst>
            </p:cNvPr>
            <p:cNvSpPr txBox="1">
              <a:spLocks noChangeArrowheads="1"/>
            </p:cNvSpPr>
            <p:nvPr/>
          </p:nvSpPr>
          <p:spPr bwMode="auto">
            <a:xfrm>
              <a:off x="1584" y="3158"/>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4" name="Text Box 72">
              <a:extLst>
                <a:ext uri="{FF2B5EF4-FFF2-40B4-BE49-F238E27FC236}">
                  <a16:creationId xmlns:a16="http://schemas.microsoft.com/office/drawing/2014/main" id="{0D6AE8A6-A0D3-925B-827E-00890F844C33}"/>
                </a:ext>
              </a:extLst>
            </p:cNvPr>
            <p:cNvSpPr txBox="1">
              <a:spLocks noChangeArrowheads="1"/>
            </p:cNvSpPr>
            <p:nvPr/>
          </p:nvSpPr>
          <p:spPr bwMode="auto">
            <a:xfrm>
              <a:off x="1680" y="3158"/>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5" name="Text Box 73">
              <a:extLst>
                <a:ext uri="{FF2B5EF4-FFF2-40B4-BE49-F238E27FC236}">
                  <a16:creationId xmlns:a16="http://schemas.microsoft.com/office/drawing/2014/main" id="{01C9BD11-2F12-8F60-D21E-B42B03F94858}"/>
                </a:ext>
              </a:extLst>
            </p:cNvPr>
            <p:cNvSpPr txBox="1">
              <a:spLocks noChangeArrowheads="1"/>
            </p:cNvSpPr>
            <p:nvPr/>
          </p:nvSpPr>
          <p:spPr bwMode="auto">
            <a:xfrm>
              <a:off x="1776" y="3158"/>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6" name="Text Box 74">
              <a:extLst>
                <a:ext uri="{FF2B5EF4-FFF2-40B4-BE49-F238E27FC236}">
                  <a16:creationId xmlns:a16="http://schemas.microsoft.com/office/drawing/2014/main" id="{5BE17D21-04FB-94F1-B1CF-9F71B6783734}"/>
                </a:ext>
              </a:extLst>
            </p:cNvPr>
            <p:cNvSpPr txBox="1">
              <a:spLocks noChangeArrowheads="1"/>
            </p:cNvSpPr>
            <p:nvPr/>
          </p:nvSpPr>
          <p:spPr bwMode="auto">
            <a:xfrm>
              <a:off x="1392" y="3254"/>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7" name="Text Box 75">
              <a:extLst>
                <a:ext uri="{FF2B5EF4-FFF2-40B4-BE49-F238E27FC236}">
                  <a16:creationId xmlns:a16="http://schemas.microsoft.com/office/drawing/2014/main" id="{FCBD5C69-31BA-B23E-F1DA-041B24F86FBA}"/>
                </a:ext>
              </a:extLst>
            </p:cNvPr>
            <p:cNvSpPr txBox="1">
              <a:spLocks noChangeArrowheads="1"/>
            </p:cNvSpPr>
            <p:nvPr/>
          </p:nvSpPr>
          <p:spPr bwMode="auto">
            <a:xfrm>
              <a:off x="1488" y="3254"/>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8" name="Text Box 76">
              <a:extLst>
                <a:ext uri="{FF2B5EF4-FFF2-40B4-BE49-F238E27FC236}">
                  <a16:creationId xmlns:a16="http://schemas.microsoft.com/office/drawing/2014/main" id="{62CBE5C0-98C7-340C-1BCC-0C7CB96C3272}"/>
                </a:ext>
              </a:extLst>
            </p:cNvPr>
            <p:cNvSpPr txBox="1">
              <a:spLocks noChangeArrowheads="1"/>
            </p:cNvSpPr>
            <p:nvPr/>
          </p:nvSpPr>
          <p:spPr bwMode="auto">
            <a:xfrm>
              <a:off x="1584" y="3254"/>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69" name="Text Box 77">
              <a:extLst>
                <a:ext uri="{FF2B5EF4-FFF2-40B4-BE49-F238E27FC236}">
                  <a16:creationId xmlns:a16="http://schemas.microsoft.com/office/drawing/2014/main" id="{C6D436A2-98C1-8B04-ED0C-D6B54219A6CB}"/>
                </a:ext>
              </a:extLst>
            </p:cNvPr>
            <p:cNvSpPr txBox="1">
              <a:spLocks noChangeArrowheads="1"/>
            </p:cNvSpPr>
            <p:nvPr/>
          </p:nvSpPr>
          <p:spPr bwMode="auto">
            <a:xfrm>
              <a:off x="1680" y="3254"/>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70" name="Text Box 78">
              <a:extLst>
                <a:ext uri="{FF2B5EF4-FFF2-40B4-BE49-F238E27FC236}">
                  <a16:creationId xmlns:a16="http://schemas.microsoft.com/office/drawing/2014/main" id="{1A47A423-7689-8288-581F-57686743D647}"/>
                </a:ext>
              </a:extLst>
            </p:cNvPr>
            <p:cNvSpPr txBox="1">
              <a:spLocks noChangeArrowheads="1"/>
            </p:cNvSpPr>
            <p:nvPr/>
          </p:nvSpPr>
          <p:spPr bwMode="auto">
            <a:xfrm>
              <a:off x="1968" y="3081"/>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1" name="Text Box 79">
              <a:extLst>
                <a:ext uri="{FF2B5EF4-FFF2-40B4-BE49-F238E27FC236}">
                  <a16:creationId xmlns:a16="http://schemas.microsoft.com/office/drawing/2014/main" id="{34B58283-D11C-9E13-C09D-B465A9AE206E}"/>
                </a:ext>
              </a:extLst>
            </p:cNvPr>
            <p:cNvSpPr txBox="1">
              <a:spLocks noChangeArrowheads="1"/>
            </p:cNvSpPr>
            <p:nvPr/>
          </p:nvSpPr>
          <p:spPr bwMode="auto">
            <a:xfrm>
              <a:off x="2064"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2" name="Text Box 80">
              <a:extLst>
                <a:ext uri="{FF2B5EF4-FFF2-40B4-BE49-F238E27FC236}">
                  <a16:creationId xmlns:a16="http://schemas.microsoft.com/office/drawing/2014/main" id="{33B8AEB4-FE5B-65B0-1A79-33DE4EAE0270}"/>
                </a:ext>
              </a:extLst>
            </p:cNvPr>
            <p:cNvSpPr txBox="1">
              <a:spLocks noChangeArrowheads="1"/>
            </p:cNvSpPr>
            <p:nvPr/>
          </p:nvSpPr>
          <p:spPr bwMode="auto">
            <a:xfrm>
              <a:off x="2160"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3" name="Text Box 81">
              <a:extLst>
                <a:ext uri="{FF2B5EF4-FFF2-40B4-BE49-F238E27FC236}">
                  <a16:creationId xmlns:a16="http://schemas.microsoft.com/office/drawing/2014/main" id="{2F04636A-6B1F-B05B-147A-9CBB069699A5}"/>
                </a:ext>
              </a:extLst>
            </p:cNvPr>
            <p:cNvSpPr txBox="1">
              <a:spLocks noChangeArrowheads="1"/>
            </p:cNvSpPr>
            <p:nvPr/>
          </p:nvSpPr>
          <p:spPr bwMode="auto">
            <a:xfrm>
              <a:off x="2256"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4" name="Text Box 82">
              <a:extLst>
                <a:ext uri="{FF2B5EF4-FFF2-40B4-BE49-F238E27FC236}">
                  <a16:creationId xmlns:a16="http://schemas.microsoft.com/office/drawing/2014/main" id="{228C137E-427F-2837-382B-58330BE783A0}"/>
                </a:ext>
              </a:extLst>
            </p:cNvPr>
            <p:cNvSpPr txBox="1">
              <a:spLocks noChangeArrowheads="1"/>
            </p:cNvSpPr>
            <p:nvPr/>
          </p:nvSpPr>
          <p:spPr bwMode="auto">
            <a:xfrm>
              <a:off x="2352" y="3071"/>
              <a:ext cx="193"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5" name="Text Box 83">
              <a:extLst>
                <a:ext uri="{FF2B5EF4-FFF2-40B4-BE49-F238E27FC236}">
                  <a16:creationId xmlns:a16="http://schemas.microsoft.com/office/drawing/2014/main" id="{96DAA72D-EBF1-2997-E644-8FC81D569013}"/>
                </a:ext>
              </a:extLst>
            </p:cNvPr>
            <p:cNvSpPr txBox="1">
              <a:spLocks noChangeArrowheads="1"/>
            </p:cNvSpPr>
            <p:nvPr/>
          </p:nvSpPr>
          <p:spPr bwMode="auto">
            <a:xfrm>
              <a:off x="1968" y="3177"/>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6" name="Text Box 84">
              <a:extLst>
                <a:ext uri="{FF2B5EF4-FFF2-40B4-BE49-F238E27FC236}">
                  <a16:creationId xmlns:a16="http://schemas.microsoft.com/office/drawing/2014/main" id="{BC004617-626B-27B1-F201-8815A41726AA}"/>
                </a:ext>
              </a:extLst>
            </p:cNvPr>
            <p:cNvSpPr txBox="1">
              <a:spLocks noChangeArrowheads="1"/>
            </p:cNvSpPr>
            <p:nvPr/>
          </p:nvSpPr>
          <p:spPr bwMode="auto">
            <a:xfrm>
              <a:off x="2064" y="3167"/>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7" name="Text Box 85">
              <a:extLst>
                <a:ext uri="{FF2B5EF4-FFF2-40B4-BE49-F238E27FC236}">
                  <a16:creationId xmlns:a16="http://schemas.microsoft.com/office/drawing/2014/main" id="{210E2D37-98F4-A4D6-F06F-1668BC904C3F}"/>
                </a:ext>
              </a:extLst>
            </p:cNvPr>
            <p:cNvSpPr txBox="1">
              <a:spLocks noChangeArrowheads="1"/>
            </p:cNvSpPr>
            <p:nvPr/>
          </p:nvSpPr>
          <p:spPr bwMode="auto">
            <a:xfrm>
              <a:off x="2160" y="3167"/>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8" name="Text Box 86">
              <a:extLst>
                <a:ext uri="{FF2B5EF4-FFF2-40B4-BE49-F238E27FC236}">
                  <a16:creationId xmlns:a16="http://schemas.microsoft.com/office/drawing/2014/main" id="{40B4C719-CE3F-108C-6C6A-463B8B27B135}"/>
                </a:ext>
              </a:extLst>
            </p:cNvPr>
            <p:cNvSpPr txBox="1">
              <a:spLocks noChangeArrowheads="1"/>
            </p:cNvSpPr>
            <p:nvPr/>
          </p:nvSpPr>
          <p:spPr bwMode="auto">
            <a:xfrm>
              <a:off x="2256" y="3167"/>
              <a:ext cx="1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79" name="Text Box 87">
              <a:extLst>
                <a:ext uri="{FF2B5EF4-FFF2-40B4-BE49-F238E27FC236}">
                  <a16:creationId xmlns:a16="http://schemas.microsoft.com/office/drawing/2014/main" id="{287D9626-6167-E99D-A0BA-71093D97F54C}"/>
                </a:ext>
              </a:extLst>
            </p:cNvPr>
            <p:cNvSpPr txBox="1">
              <a:spLocks noChangeArrowheads="1"/>
            </p:cNvSpPr>
            <p:nvPr/>
          </p:nvSpPr>
          <p:spPr bwMode="auto">
            <a:xfrm>
              <a:off x="2352" y="3167"/>
              <a:ext cx="19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0" name="Text Box 88">
              <a:extLst>
                <a:ext uri="{FF2B5EF4-FFF2-40B4-BE49-F238E27FC236}">
                  <a16:creationId xmlns:a16="http://schemas.microsoft.com/office/drawing/2014/main" id="{FD4E8974-C3C2-7D6C-26DA-78B1BFF7C2FB}"/>
                </a:ext>
              </a:extLst>
            </p:cNvPr>
            <p:cNvSpPr txBox="1">
              <a:spLocks noChangeArrowheads="1"/>
            </p:cNvSpPr>
            <p:nvPr/>
          </p:nvSpPr>
          <p:spPr bwMode="auto">
            <a:xfrm>
              <a:off x="1968" y="3273"/>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1" name="Text Box 89">
              <a:extLst>
                <a:ext uri="{FF2B5EF4-FFF2-40B4-BE49-F238E27FC236}">
                  <a16:creationId xmlns:a16="http://schemas.microsoft.com/office/drawing/2014/main" id="{2635A932-7435-FBB7-888C-0B80C7A87A04}"/>
                </a:ext>
              </a:extLst>
            </p:cNvPr>
            <p:cNvSpPr txBox="1">
              <a:spLocks noChangeArrowheads="1"/>
            </p:cNvSpPr>
            <p:nvPr/>
          </p:nvSpPr>
          <p:spPr bwMode="auto">
            <a:xfrm>
              <a:off x="2545" y="3081"/>
              <a:ext cx="14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2" name="Text Box 90">
              <a:extLst>
                <a:ext uri="{FF2B5EF4-FFF2-40B4-BE49-F238E27FC236}">
                  <a16:creationId xmlns:a16="http://schemas.microsoft.com/office/drawing/2014/main" id="{DCE12898-AFBC-9542-3D3C-C50620EBA59E}"/>
                </a:ext>
              </a:extLst>
            </p:cNvPr>
            <p:cNvSpPr txBox="1">
              <a:spLocks noChangeArrowheads="1"/>
            </p:cNvSpPr>
            <p:nvPr/>
          </p:nvSpPr>
          <p:spPr bwMode="auto">
            <a:xfrm>
              <a:off x="2641" y="3081"/>
              <a:ext cx="14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3" name="Text Box 91">
              <a:extLst>
                <a:ext uri="{FF2B5EF4-FFF2-40B4-BE49-F238E27FC236}">
                  <a16:creationId xmlns:a16="http://schemas.microsoft.com/office/drawing/2014/main" id="{6721B3EE-C06A-8DC5-4274-6576019EAFF0}"/>
                </a:ext>
              </a:extLst>
            </p:cNvPr>
            <p:cNvSpPr txBox="1">
              <a:spLocks noChangeArrowheads="1"/>
            </p:cNvSpPr>
            <p:nvPr/>
          </p:nvSpPr>
          <p:spPr bwMode="auto">
            <a:xfrm>
              <a:off x="2737" y="3081"/>
              <a:ext cx="14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4" name="Text Box 92">
              <a:extLst>
                <a:ext uri="{FF2B5EF4-FFF2-40B4-BE49-F238E27FC236}">
                  <a16:creationId xmlns:a16="http://schemas.microsoft.com/office/drawing/2014/main" id="{A4960C99-B61E-C91A-07B1-C9760B0B8771}"/>
                </a:ext>
              </a:extLst>
            </p:cNvPr>
            <p:cNvSpPr txBox="1">
              <a:spLocks noChangeArrowheads="1"/>
            </p:cNvSpPr>
            <p:nvPr/>
          </p:nvSpPr>
          <p:spPr bwMode="auto">
            <a:xfrm>
              <a:off x="2831" y="3081"/>
              <a:ext cx="145"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5" name="Text Box 93">
              <a:extLst>
                <a:ext uri="{FF2B5EF4-FFF2-40B4-BE49-F238E27FC236}">
                  <a16:creationId xmlns:a16="http://schemas.microsoft.com/office/drawing/2014/main" id="{35120E2C-2181-1938-F9AB-FE2D7C4ADA2E}"/>
                </a:ext>
              </a:extLst>
            </p:cNvPr>
            <p:cNvSpPr txBox="1">
              <a:spLocks noChangeArrowheads="1"/>
            </p:cNvSpPr>
            <p:nvPr/>
          </p:nvSpPr>
          <p:spPr bwMode="auto">
            <a:xfrm>
              <a:off x="2927" y="3081"/>
              <a:ext cx="145"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6" name="Text Box 94">
              <a:extLst>
                <a:ext uri="{FF2B5EF4-FFF2-40B4-BE49-F238E27FC236}">
                  <a16:creationId xmlns:a16="http://schemas.microsoft.com/office/drawing/2014/main" id="{C7675CC2-8F10-1E39-D886-1D866AC568BB}"/>
                </a:ext>
              </a:extLst>
            </p:cNvPr>
            <p:cNvSpPr txBox="1">
              <a:spLocks noChangeArrowheads="1"/>
            </p:cNvSpPr>
            <p:nvPr/>
          </p:nvSpPr>
          <p:spPr bwMode="auto">
            <a:xfrm>
              <a:off x="2545" y="3177"/>
              <a:ext cx="14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7" name="Text Box 95">
              <a:extLst>
                <a:ext uri="{FF2B5EF4-FFF2-40B4-BE49-F238E27FC236}">
                  <a16:creationId xmlns:a16="http://schemas.microsoft.com/office/drawing/2014/main" id="{A00A9ACD-157E-5361-9875-C199F3DCF492}"/>
                </a:ext>
              </a:extLst>
            </p:cNvPr>
            <p:cNvSpPr txBox="1">
              <a:spLocks noChangeArrowheads="1"/>
            </p:cNvSpPr>
            <p:nvPr/>
          </p:nvSpPr>
          <p:spPr bwMode="auto">
            <a:xfrm>
              <a:off x="2641" y="3177"/>
              <a:ext cx="14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8" name="Text Box 96">
              <a:extLst>
                <a:ext uri="{FF2B5EF4-FFF2-40B4-BE49-F238E27FC236}">
                  <a16:creationId xmlns:a16="http://schemas.microsoft.com/office/drawing/2014/main" id="{C3590C7D-E019-D084-3E6A-7E2C8938FA8E}"/>
                </a:ext>
              </a:extLst>
            </p:cNvPr>
            <p:cNvSpPr txBox="1">
              <a:spLocks noChangeArrowheads="1"/>
            </p:cNvSpPr>
            <p:nvPr/>
          </p:nvSpPr>
          <p:spPr bwMode="auto">
            <a:xfrm>
              <a:off x="2737" y="3177"/>
              <a:ext cx="14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89" name="Text Box 97">
              <a:extLst>
                <a:ext uri="{FF2B5EF4-FFF2-40B4-BE49-F238E27FC236}">
                  <a16:creationId xmlns:a16="http://schemas.microsoft.com/office/drawing/2014/main" id="{307ED6F0-F6D1-4FCE-9B54-B5C75D75F192}"/>
                </a:ext>
              </a:extLst>
            </p:cNvPr>
            <p:cNvSpPr txBox="1">
              <a:spLocks noChangeArrowheads="1"/>
            </p:cNvSpPr>
            <p:nvPr/>
          </p:nvSpPr>
          <p:spPr bwMode="auto">
            <a:xfrm>
              <a:off x="2831" y="3177"/>
              <a:ext cx="145"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90" name="Text Box 98">
              <a:extLst>
                <a:ext uri="{FF2B5EF4-FFF2-40B4-BE49-F238E27FC236}">
                  <a16:creationId xmlns:a16="http://schemas.microsoft.com/office/drawing/2014/main" id="{3CB716F4-6BC5-1DB4-5725-19FB73B7D919}"/>
                </a:ext>
              </a:extLst>
            </p:cNvPr>
            <p:cNvSpPr txBox="1">
              <a:spLocks noChangeArrowheads="1"/>
            </p:cNvSpPr>
            <p:nvPr/>
          </p:nvSpPr>
          <p:spPr bwMode="auto">
            <a:xfrm>
              <a:off x="3120"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91" name="Text Box 99">
              <a:extLst>
                <a:ext uri="{FF2B5EF4-FFF2-40B4-BE49-F238E27FC236}">
                  <a16:creationId xmlns:a16="http://schemas.microsoft.com/office/drawing/2014/main" id="{E871948F-CAC9-7E65-67FA-161DE578372B}"/>
                </a:ext>
              </a:extLst>
            </p:cNvPr>
            <p:cNvSpPr txBox="1">
              <a:spLocks noChangeArrowheads="1"/>
            </p:cNvSpPr>
            <p:nvPr/>
          </p:nvSpPr>
          <p:spPr bwMode="auto">
            <a:xfrm>
              <a:off x="3216"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92" name="Text Box 100">
              <a:extLst>
                <a:ext uri="{FF2B5EF4-FFF2-40B4-BE49-F238E27FC236}">
                  <a16:creationId xmlns:a16="http://schemas.microsoft.com/office/drawing/2014/main" id="{CAF0CA42-1928-9A88-F6DD-D544BC83D176}"/>
                </a:ext>
              </a:extLst>
            </p:cNvPr>
            <p:cNvSpPr txBox="1">
              <a:spLocks noChangeArrowheads="1"/>
            </p:cNvSpPr>
            <p:nvPr/>
          </p:nvSpPr>
          <p:spPr bwMode="auto">
            <a:xfrm>
              <a:off x="3312"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93" name="Text Box 101">
              <a:extLst>
                <a:ext uri="{FF2B5EF4-FFF2-40B4-BE49-F238E27FC236}">
                  <a16:creationId xmlns:a16="http://schemas.microsoft.com/office/drawing/2014/main" id="{82B068BE-2158-2687-99AA-D9C752D48F15}"/>
                </a:ext>
              </a:extLst>
            </p:cNvPr>
            <p:cNvSpPr txBox="1">
              <a:spLocks noChangeArrowheads="1"/>
            </p:cNvSpPr>
            <p:nvPr/>
          </p:nvSpPr>
          <p:spPr bwMode="auto">
            <a:xfrm>
              <a:off x="3408" y="3071"/>
              <a:ext cx="192" cy="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a:t>
              </a:r>
            </a:p>
          </p:txBody>
        </p:sp>
        <p:sp>
          <p:nvSpPr>
            <p:cNvPr id="17494" name="Text Box 102">
              <a:extLst>
                <a:ext uri="{FF2B5EF4-FFF2-40B4-BE49-F238E27FC236}">
                  <a16:creationId xmlns:a16="http://schemas.microsoft.com/office/drawing/2014/main" id="{1781A66C-566C-DF9A-A6FF-BDFC98DBCDDA}"/>
                </a:ext>
              </a:extLst>
            </p:cNvPr>
            <p:cNvSpPr txBox="1">
              <a:spLocks noChangeArrowheads="1"/>
            </p:cNvSpPr>
            <p:nvPr/>
          </p:nvSpPr>
          <p:spPr bwMode="auto">
            <a:xfrm>
              <a:off x="3600" y="3071"/>
              <a:ext cx="24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95" name="Text Box 103">
              <a:extLst>
                <a:ext uri="{FF2B5EF4-FFF2-40B4-BE49-F238E27FC236}">
                  <a16:creationId xmlns:a16="http://schemas.microsoft.com/office/drawing/2014/main" id="{B4CD1968-83DC-7BE7-4378-B97215A8331F}"/>
                </a:ext>
              </a:extLst>
            </p:cNvPr>
            <p:cNvSpPr txBox="1">
              <a:spLocks noChangeArrowheads="1"/>
            </p:cNvSpPr>
            <p:nvPr/>
          </p:nvSpPr>
          <p:spPr bwMode="auto">
            <a:xfrm>
              <a:off x="3696" y="3071"/>
              <a:ext cx="241"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96" name="Text Box 104">
              <a:extLst>
                <a:ext uri="{FF2B5EF4-FFF2-40B4-BE49-F238E27FC236}">
                  <a16:creationId xmlns:a16="http://schemas.microsoft.com/office/drawing/2014/main" id="{3F30F99B-316E-5E20-3CA6-F15E88E58606}"/>
                </a:ext>
              </a:extLst>
            </p:cNvPr>
            <p:cNvSpPr txBox="1">
              <a:spLocks noChangeArrowheads="1"/>
            </p:cNvSpPr>
            <p:nvPr/>
          </p:nvSpPr>
          <p:spPr bwMode="auto">
            <a:xfrm>
              <a:off x="3792" y="3071"/>
              <a:ext cx="241"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a:t>
              </a:r>
            </a:p>
          </p:txBody>
        </p:sp>
        <p:sp>
          <p:nvSpPr>
            <p:cNvPr id="17497" name="Text Box 105">
              <a:extLst>
                <a:ext uri="{FF2B5EF4-FFF2-40B4-BE49-F238E27FC236}">
                  <a16:creationId xmlns:a16="http://schemas.microsoft.com/office/drawing/2014/main" id="{FCDD8DD2-0CAD-50A6-9CF8-D61AA67EE3A6}"/>
                </a:ext>
              </a:extLst>
            </p:cNvPr>
            <p:cNvSpPr txBox="1">
              <a:spLocks noChangeArrowheads="1"/>
            </p:cNvSpPr>
            <p:nvPr/>
          </p:nvSpPr>
          <p:spPr bwMode="auto">
            <a:xfrm>
              <a:off x="1439" y="3456"/>
              <a:ext cx="529"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t>（１４）</a:t>
              </a:r>
            </a:p>
          </p:txBody>
        </p:sp>
        <p:sp>
          <p:nvSpPr>
            <p:cNvPr id="17498" name="Text Box 106">
              <a:extLst>
                <a:ext uri="{FF2B5EF4-FFF2-40B4-BE49-F238E27FC236}">
                  <a16:creationId xmlns:a16="http://schemas.microsoft.com/office/drawing/2014/main" id="{FB12B68B-FAF2-303A-187E-C47DD7D28884}"/>
                </a:ext>
              </a:extLst>
            </p:cNvPr>
            <p:cNvSpPr txBox="1">
              <a:spLocks noChangeArrowheads="1"/>
            </p:cNvSpPr>
            <p:nvPr/>
          </p:nvSpPr>
          <p:spPr bwMode="auto">
            <a:xfrm>
              <a:off x="1968" y="3456"/>
              <a:ext cx="52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t>（１１）</a:t>
              </a:r>
            </a:p>
          </p:txBody>
        </p:sp>
        <p:sp>
          <p:nvSpPr>
            <p:cNvPr id="17499" name="Text Box 107">
              <a:extLst>
                <a:ext uri="{FF2B5EF4-FFF2-40B4-BE49-F238E27FC236}">
                  <a16:creationId xmlns:a16="http://schemas.microsoft.com/office/drawing/2014/main" id="{C07DB92C-C711-FB33-6FE1-11B99F06A713}"/>
                </a:ext>
              </a:extLst>
            </p:cNvPr>
            <p:cNvSpPr txBox="1">
              <a:spLocks noChangeArrowheads="1"/>
            </p:cNvSpPr>
            <p:nvPr/>
          </p:nvSpPr>
          <p:spPr bwMode="auto">
            <a:xfrm>
              <a:off x="2545" y="3456"/>
              <a:ext cx="52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t>（９）</a:t>
              </a:r>
            </a:p>
          </p:txBody>
        </p:sp>
        <p:sp>
          <p:nvSpPr>
            <p:cNvPr id="17500" name="Text Box 108">
              <a:extLst>
                <a:ext uri="{FF2B5EF4-FFF2-40B4-BE49-F238E27FC236}">
                  <a16:creationId xmlns:a16="http://schemas.microsoft.com/office/drawing/2014/main" id="{B57AF318-FCAD-672F-7047-DE49197DD770}"/>
                </a:ext>
              </a:extLst>
            </p:cNvPr>
            <p:cNvSpPr txBox="1">
              <a:spLocks noChangeArrowheads="1"/>
            </p:cNvSpPr>
            <p:nvPr/>
          </p:nvSpPr>
          <p:spPr bwMode="auto">
            <a:xfrm>
              <a:off x="3072" y="3456"/>
              <a:ext cx="52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t>（４）</a:t>
              </a:r>
            </a:p>
          </p:txBody>
        </p:sp>
        <p:sp>
          <p:nvSpPr>
            <p:cNvPr id="17501" name="Text Box 109">
              <a:extLst>
                <a:ext uri="{FF2B5EF4-FFF2-40B4-BE49-F238E27FC236}">
                  <a16:creationId xmlns:a16="http://schemas.microsoft.com/office/drawing/2014/main" id="{647717E7-58A1-BBD3-02AF-1E8AEDA162C9}"/>
                </a:ext>
              </a:extLst>
            </p:cNvPr>
            <p:cNvSpPr txBox="1">
              <a:spLocks noChangeArrowheads="1"/>
            </p:cNvSpPr>
            <p:nvPr/>
          </p:nvSpPr>
          <p:spPr bwMode="auto">
            <a:xfrm>
              <a:off x="3552" y="3456"/>
              <a:ext cx="52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t>（３）</a:t>
              </a:r>
            </a:p>
          </p:txBody>
        </p:sp>
      </p:grpSp>
      <p:sp>
        <p:nvSpPr>
          <p:cNvPr id="17412" name="Text Box 16">
            <a:extLst>
              <a:ext uri="{FF2B5EF4-FFF2-40B4-BE49-F238E27FC236}">
                <a16:creationId xmlns:a16="http://schemas.microsoft.com/office/drawing/2014/main" id="{66679C60-331F-F6C6-8CDA-6FB121C4B845}"/>
              </a:ext>
            </a:extLst>
          </p:cNvPr>
          <p:cNvSpPr txBox="1">
            <a:spLocks noChangeArrowheads="1"/>
          </p:cNvSpPr>
          <p:nvPr/>
        </p:nvSpPr>
        <p:spPr bwMode="auto">
          <a:xfrm>
            <a:off x="152400" y="4356100"/>
            <a:ext cx="6375400" cy="247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40000"/>
              </a:spcBef>
              <a:buFontTx/>
              <a:buNone/>
            </a:pPr>
            <a:r>
              <a:rPr lang="en-US" altLang="ja-JP" sz="1600" b="1"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層別の手順</a:t>
            </a:r>
            <a:r>
              <a:rPr lang="en-US" altLang="ja-JP" sz="1600" b="1" dirty="0">
                <a:solidFill>
                  <a:srgbClr val="FF0000"/>
                </a:solidFill>
                <a:latin typeface="UD デジタル 教科書体 NK-B" panose="02020700000000000000" pitchFamily="18" charset="-128"/>
                <a:ea typeface="UD デジタル 教科書体 NK-B" panose="02020700000000000000" pitchFamily="18" charset="-128"/>
              </a:rPr>
              <a:t>】</a:t>
            </a:r>
          </a:p>
          <a:p>
            <a:pPr eaLnBrk="1" hangingPunct="1">
              <a:lnSpc>
                <a:spcPts val="1400"/>
              </a:lnSpc>
              <a:spcBef>
                <a:spcPct val="40000"/>
              </a:spcBef>
              <a:buFontTx/>
              <a:buNone/>
            </a:pPr>
            <a:r>
              <a:rPr lang="ja-JP" altLang="en-US" sz="1200" dirty="0">
                <a:latin typeface="UD デジタル 教科書体 NK-B" panose="02020700000000000000" pitchFamily="18" charset="-128"/>
                <a:ea typeface="UD デジタル 教科書体 NK-B" panose="02020700000000000000" pitchFamily="18" charset="-128"/>
              </a:rPr>
              <a:t>　</a:t>
            </a:r>
            <a:r>
              <a:rPr lang="ja-JP" altLang="en-US" sz="1400" dirty="0">
                <a:latin typeface="UD デジタル 教科書体 NK-B" panose="02020700000000000000" pitchFamily="18" charset="-128"/>
                <a:ea typeface="UD デジタル 教科書体 NK-B" panose="02020700000000000000" pitchFamily="18" charset="-128"/>
              </a:rPr>
              <a:t>１）層別する対象を明確にし、特性及び範囲を明確にする</a:t>
            </a:r>
          </a:p>
          <a:p>
            <a:pPr eaLnBrk="1" hangingPunct="1">
              <a:lnSpc>
                <a:spcPts val="14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２）対象の全体像を把握する</a:t>
            </a:r>
          </a:p>
          <a:p>
            <a:pPr eaLnBrk="1" hangingPunct="1">
              <a:lnSpc>
                <a:spcPts val="14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３）全体を構成していると思われる要素（層別項目）を考える</a:t>
            </a:r>
          </a:p>
          <a:p>
            <a:pPr eaLnBrk="1" hangingPunct="1">
              <a:lnSpc>
                <a:spcPts val="14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４）各要素を把握できるチェックシートを作成し、実態を把握する</a:t>
            </a:r>
          </a:p>
          <a:p>
            <a:pPr eaLnBrk="1" hangingPunct="1">
              <a:lnSpc>
                <a:spcPts val="14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５）</a:t>
            </a:r>
            <a:r>
              <a:rPr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要素（層別項目）ごとに、いくつかの小グループに分ける（層別するという）</a:t>
            </a:r>
          </a:p>
          <a:p>
            <a:pPr eaLnBrk="1" hangingPunct="1">
              <a:lnSpc>
                <a:spcPts val="14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６）小グループの姿をつかむ（グラフ、パレート図、散布図などを利用すると良い）</a:t>
            </a:r>
          </a:p>
          <a:p>
            <a:pPr eaLnBrk="1" hangingPunct="1">
              <a:lnSpc>
                <a:spcPts val="14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７）小グループの特徴を言葉で表現する</a:t>
            </a:r>
          </a:p>
          <a:p>
            <a:pPr eaLnBrk="1" hangingPunct="1">
              <a:lnSpc>
                <a:spcPts val="1400"/>
              </a:lnSpc>
              <a:spcBef>
                <a:spcPct val="4000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８）小グループ同士を比較検討し、全体像を把握する</a:t>
            </a:r>
            <a:endParaRPr lang="ja-JP" altLang="en-US" sz="1200" dirty="0">
              <a:latin typeface="UD デジタル 教科書体 NK-B" panose="02020700000000000000" pitchFamily="18" charset="-128"/>
              <a:ea typeface="UD デジタル 教科書体 NK-B" panose="02020700000000000000" pitchFamily="18" charset="-128"/>
            </a:endParaRPr>
          </a:p>
        </p:txBody>
      </p:sp>
      <p:sp>
        <p:nvSpPr>
          <p:cNvPr id="17413" name="Text Box 16">
            <a:extLst>
              <a:ext uri="{FF2B5EF4-FFF2-40B4-BE49-F238E27FC236}">
                <a16:creationId xmlns:a16="http://schemas.microsoft.com/office/drawing/2014/main" id="{AD890CB8-9725-AAC2-A1A7-B5AC97A9AB71}"/>
              </a:ext>
            </a:extLst>
          </p:cNvPr>
          <p:cNvSpPr txBox="1">
            <a:spLocks noChangeArrowheads="1"/>
          </p:cNvSpPr>
          <p:nvPr/>
        </p:nvSpPr>
        <p:spPr bwMode="auto">
          <a:xfrm>
            <a:off x="5062538" y="3960813"/>
            <a:ext cx="371157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en-US" altLang="ja-JP" sz="1200">
              <a:latin typeface="UD デジタル 教科書体 NK-B" panose="02020700000000000000" pitchFamily="18" charset="-128"/>
              <a:ea typeface="UD デジタル 教科書体 NK-B" panose="02020700000000000000" pitchFamily="18" charset="-128"/>
            </a:endParaRPr>
          </a:p>
          <a:p>
            <a:pPr eaLnBrk="1" hangingPunct="1">
              <a:spcBef>
                <a:spcPct val="0"/>
              </a:spcBef>
              <a:buFontTx/>
              <a:buNone/>
            </a:pPr>
            <a:r>
              <a:rPr lang="en-US" altLang="ja-JP" sz="1400">
                <a:latin typeface="UD デジタル 教科書体 NK-B" panose="02020700000000000000" pitchFamily="18" charset="-128"/>
                <a:ea typeface="UD デジタル 教科書体 NK-B" panose="02020700000000000000" pitchFamily="18" charset="-128"/>
              </a:rPr>
              <a:t>【</a:t>
            </a:r>
            <a:r>
              <a:rPr lang="ja-JP" altLang="en-US" sz="1400">
                <a:latin typeface="UD デジタル 教科書体 NK-B" panose="02020700000000000000" pitchFamily="18" charset="-128"/>
                <a:ea typeface="UD デジタル 教科書体 NK-B" panose="02020700000000000000" pitchFamily="18" charset="-128"/>
              </a:rPr>
              <a:t>注意事項</a:t>
            </a:r>
            <a:r>
              <a:rPr lang="en-US" altLang="ja-JP" sz="1400">
                <a:latin typeface="UD デジタル 教科書体 NK-B" panose="02020700000000000000" pitchFamily="18" charset="-128"/>
                <a:ea typeface="UD デジタル 教科書体 NK-B" panose="02020700000000000000" pitchFamily="18" charset="-128"/>
              </a:rPr>
              <a:t>】</a:t>
            </a:r>
          </a:p>
          <a:p>
            <a:pPr eaLnBrk="1" hangingPunct="1">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　（１）できるだけ多くの要素　　（層別項目）で層別する</a:t>
            </a:r>
          </a:p>
          <a:p>
            <a:pPr eaLnBrk="1" hangingPunct="1">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　（２）データの性格や、履歴を明らかにする</a:t>
            </a:r>
          </a:p>
          <a:p>
            <a:pPr eaLnBrk="1" hangingPunct="1">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　（３）比較しやすい形でまとめる</a:t>
            </a:r>
          </a:p>
          <a:p>
            <a:pPr eaLnBrk="1" hangingPunct="1">
              <a:spcBef>
                <a:spcPct val="0"/>
              </a:spcBef>
              <a:buFontTx/>
              <a:buNone/>
            </a:pPr>
            <a:r>
              <a:rPr lang="ja-JP" altLang="en-US" sz="1200">
                <a:latin typeface="UD デジタル 教科書体 NK-B" panose="02020700000000000000" pitchFamily="18" charset="-128"/>
                <a:ea typeface="UD デジタル 教科書体 NK-B" panose="02020700000000000000" pitchFamily="18" charset="-128"/>
              </a:rPr>
              <a:t>　（４）層別で得られた情報はアクションに結びつける</a:t>
            </a:r>
          </a:p>
        </p:txBody>
      </p:sp>
      <p:sp>
        <p:nvSpPr>
          <p:cNvPr id="3" name="テキスト ボックス 22">
            <a:extLst>
              <a:ext uri="{FF2B5EF4-FFF2-40B4-BE49-F238E27FC236}">
                <a16:creationId xmlns:a16="http://schemas.microsoft.com/office/drawing/2014/main" id="{131469E0-13E1-A13E-4FA6-B39A7A6D6C4C}"/>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30</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A3D7EE62-F706-95F1-62EF-2358DF4A0C22}"/>
              </a:ext>
            </a:extLst>
          </p:cNvPr>
          <p:cNvSpPr>
            <a:spLocks noChangeArrowheads="1"/>
          </p:cNvSpPr>
          <p:nvPr/>
        </p:nvSpPr>
        <p:spPr bwMode="auto">
          <a:xfrm>
            <a:off x="304800" y="39688"/>
            <a:ext cx="8674100" cy="221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447675"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447675"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447675"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9pPr>
          </a:lstStyle>
          <a:p>
            <a:pPr>
              <a:lnSpc>
                <a:spcPct val="120000"/>
              </a:lnSpc>
              <a:spcBef>
                <a:spcPct val="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（１）チェックシート</a:t>
            </a:r>
          </a:p>
          <a:p>
            <a:pPr>
              <a:lnSpc>
                <a:spcPct val="120000"/>
              </a:lnSpc>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チェックシートとは，</a:t>
            </a:r>
          </a:p>
          <a:p>
            <a:pPr>
              <a:lnSpc>
                <a:spcPct val="120000"/>
              </a:lnSpc>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データが簡単にとれ，しかもそのデータが整理しやすいように，または，点検・確認項目がもれなくチェックできるように，あらかじめ設計してあるシート（帳票）のことです。</a:t>
            </a:r>
          </a:p>
          <a:p>
            <a:pPr>
              <a:lnSpc>
                <a:spcPct val="120000"/>
              </a:lnSpc>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a:t>
            </a:r>
            <a:r>
              <a:rPr lang="ja-JP" altLang="en-US" sz="1400" b="1" dirty="0">
                <a:latin typeface="UD デジタル 教科書体 NK-B" panose="02020700000000000000" pitchFamily="18" charset="-128"/>
                <a:ea typeface="UD デジタル 教科書体 NK-B" panose="02020700000000000000" pitchFamily="18" charset="-128"/>
              </a:rPr>
              <a:t>■チェックシートの用途は，調査用と点検用に分かれます。</a:t>
            </a:r>
          </a:p>
          <a:p>
            <a:pPr>
              <a:lnSpc>
                <a:spcPct val="120000"/>
              </a:lnSpc>
              <a:spcBef>
                <a:spcPct val="0"/>
              </a:spcBef>
              <a:buFontTx/>
              <a:buNone/>
            </a:pPr>
            <a:r>
              <a:rPr lang="ja-JP" altLang="en-US" sz="1400" dirty="0">
                <a:latin typeface="UD デジタル 教科書体 NK-B" panose="02020700000000000000" pitchFamily="18" charset="-128"/>
                <a:ea typeface="UD デジタル 教科書体 NK-B" panose="02020700000000000000" pitchFamily="18" charset="-128"/>
              </a:rPr>
              <a:t>　　ａ　調査用：（不良項目調査用、不良要因調査用、度数分布調査用、欠点位置調査用）</a:t>
            </a:r>
            <a:br>
              <a:rPr lang="ja-JP" altLang="en-US" sz="1400" dirty="0">
                <a:latin typeface="UD デジタル 教科書体 NK-B" panose="02020700000000000000" pitchFamily="18" charset="-128"/>
                <a:ea typeface="UD デジタル 教科書体 NK-B" panose="02020700000000000000" pitchFamily="18" charset="-128"/>
              </a:rPr>
            </a:br>
            <a:r>
              <a:rPr lang="ja-JP" altLang="en-US" sz="1400" dirty="0">
                <a:latin typeface="UD デジタル 教科書体 NK-B" panose="02020700000000000000" pitchFamily="18" charset="-128"/>
                <a:ea typeface="UD デジタル 教科書体 NK-B" panose="02020700000000000000" pitchFamily="18" charset="-128"/>
              </a:rPr>
              <a:t>　　ｂ　点検用：日常の仕事等を管理するために，あらかじめ点検すべき項目を決めておき，これに従って点検確認するためのものです。</a:t>
            </a:r>
          </a:p>
        </p:txBody>
      </p:sp>
      <p:grpSp>
        <p:nvGrpSpPr>
          <p:cNvPr id="18435" name="Group 11">
            <a:extLst>
              <a:ext uri="{FF2B5EF4-FFF2-40B4-BE49-F238E27FC236}">
                <a16:creationId xmlns:a16="http://schemas.microsoft.com/office/drawing/2014/main" id="{87D499EF-04D4-030C-8438-97F0780C80BD}"/>
              </a:ext>
            </a:extLst>
          </p:cNvPr>
          <p:cNvGrpSpPr>
            <a:grpSpLocks/>
          </p:cNvGrpSpPr>
          <p:nvPr/>
        </p:nvGrpSpPr>
        <p:grpSpPr bwMode="auto">
          <a:xfrm>
            <a:off x="228600" y="2508250"/>
            <a:ext cx="5334000" cy="1828800"/>
            <a:chOff x="384" y="336"/>
            <a:chExt cx="3456" cy="1560"/>
          </a:xfrm>
        </p:grpSpPr>
        <p:sp>
          <p:nvSpPr>
            <p:cNvPr id="18722" name="Rectangle 12">
              <a:extLst>
                <a:ext uri="{FF2B5EF4-FFF2-40B4-BE49-F238E27FC236}">
                  <a16:creationId xmlns:a16="http://schemas.microsoft.com/office/drawing/2014/main" id="{7350BC43-CD6B-0BF3-D3C2-22552084F9A2}"/>
                </a:ext>
              </a:extLst>
            </p:cNvPr>
            <p:cNvSpPr>
              <a:spLocks noChangeArrowheads="1"/>
            </p:cNvSpPr>
            <p:nvPr/>
          </p:nvSpPr>
          <p:spPr bwMode="auto">
            <a:xfrm>
              <a:off x="3408"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23" name="Rectangle 13">
              <a:extLst>
                <a:ext uri="{FF2B5EF4-FFF2-40B4-BE49-F238E27FC236}">
                  <a16:creationId xmlns:a16="http://schemas.microsoft.com/office/drawing/2014/main" id="{AACCD09E-A9A1-AF5B-5EA0-A8A84C3470A3}"/>
                </a:ext>
              </a:extLst>
            </p:cNvPr>
            <p:cNvSpPr>
              <a:spLocks noChangeArrowheads="1"/>
            </p:cNvSpPr>
            <p:nvPr/>
          </p:nvSpPr>
          <p:spPr bwMode="auto">
            <a:xfrm>
              <a:off x="3408"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24" name="Rectangle 14">
              <a:extLst>
                <a:ext uri="{FF2B5EF4-FFF2-40B4-BE49-F238E27FC236}">
                  <a16:creationId xmlns:a16="http://schemas.microsoft.com/office/drawing/2014/main" id="{C77D5F2A-B284-A45F-89C6-4BE6468D493C}"/>
                </a:ext>
              </a:extLst>
            </p:cNvPr>
            <p:cNvSpPr>
              <a:spLocks noChangeArrowheads="1"/>
            </p:cNvSpPr>
            <p:nvPr/>
          </p:nvSpPr>
          <p:spPr bwMode="auto">
            <a:xfrm>
              <a:off x="3408"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25" name="Rectangle 15">
              <a:extLst>
                <a:ext uri="{FF2B5EF4-FFF2-40B4-BE49-F238E27FC236}">
                  <a16:creationId xmlns:a16="http://schemas.microsoft.com/office/drawing/2014/main" id="{05930534-6AED-9C78-EC44-F21FF6BD3DA6}"/>
                </a:ext>
              </a:extLst>
            </p:cNvPr>
            <p:cNvSpPr>
              <a:spLocks noChangeArrowheads="1"/>
            </p:cNvSpPr>
            <p:nvPr/>
          </p:nvSpPr>
          <p:spPr bwMode="auto">
            <a:xfrm>
              <a:off x="3408"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26" name="Rectangle 16">
              <a:extLst>
                <a:ext uri="{FF2B5EF4-FFF2-40B4-BE49-F238E27FC236}">
                  <a16:creationId xmlns:a16="http://schemas.microsoft.com/office/drawing/2014/main" id="{25F60C6D-0D46-C6D4-9103-083EB7E0898D}"/>
                </a:ext>
              </a:extLst>
            </p:cNvPr>
            <p:cNvSpPr>
              <a:spLocks noChangeArrowheads="1"/>
            </p:cNvSpPr>
            <p:nvPr/>
          </p:nvSpPr>
          <p:spPr bwMode="auto">
            <a:xfrm>
              <a:off x="3408"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27" name="Rectangle 17">
              <a:extLst>
                <a:ext uri="{FF2B5EF4-FFF2-40B4-BE49-F238E27FC236}">
                  <a16:creationId xmlns:a16="http://schemas.microsoft.com/office/drawing/2014/main" id="{A5A16A73-228B-D871-179E-A67F5FE346CE}"/>
                </a:ext>
              </a:extLst>
            </p:cNvPr>
            <p:cNvSpPr>
              <a:spLocks noChangeArrowheads="1"/>
            </p:cNvSpPr>
            <p:nvPr/>
          </p:nvSpPr>
          <p:spPr bwMode="auto">
            <a:xfrm>
              <a:off x="3408"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28" name="Rectangle 18">
              <a:extLst>
                <a:ext uri="{FF2B5EF4-FFF2-40B4-BE49-F238E27FC236}">
                  <a16:creationId xmlns:a16="http://schemas.microsoft.com/office/drawing/2014/main" id="{77C69686-819F-D216-5D8B-C9864584BAF2}"/>
                </a:ext>
              </a:extLst>
            </p:cNvPr>
            <p:cNvSpPr>
              <a:spLocks noChangeArrowheads="1"/>
            </p:cNvSpPr>
            <p:nvPr/>
          </p:nvSpPr>
          <p:spPr bwMode="auto">
            <a:xfrm>
              <a:off x="3408"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29" name="Rectangle 19">
              <a:extLst>
                <a:ext uri="{FF2B5EF4-FFF2-40B4-BE49-F238E27FC236}">
                  <a16:creationId xmlns:a16="http://schemas.microsoft.com/office/drawing/2014/main" id="{67C0077C-F783-3537-E77C-0266B4D9DF1F}"/>
                </a:ext>
              </a:extLst>
            </p:cNvPr>
            <p:cNvSpPr>
              <a:spLocks noChangeArrowheads="1"/>
            </p:cNvSpPr>
            <p:nvPr/>
          </p:nvSpPr>
          <p:spPr bwMode="auto">
            <a:xfrm>
              <a:off x="3408"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その他</a:t>
              </a:r>
            </a:p>
          </p:txBody>
        </p:sp>
        <p:sp>
          <p:nvSpPr>
            <p:cNvPr id="18730" name="Rectangle 20">
              <a:extLst>
                <a:ext uri="{FF2B5EF4-FFF2-40B4-BE49-F238E27FC236}">
                  <a16:creationId xmlns:a16="http://schemas.microsoft.com/office/drawing/2014/main" id="{EE6846FA-23D3-7F45-2931-8A3B2CA768AC}"/>
                </a:ext>
              </a:extLst>
            </p:cNvPr>
            <p:cNvSpPr>
              <a:spLocks noChangeArrowheads="1"/>
            </p:cNvSpPr>
            <p:nvPr/>
          </p:nvSpPr>
          <p:spPr bwMode="auto">
            <a:xfrm>
              <a:off x="2976"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1" name="Rectangle 21">
              <a:extLst>
                <a:ext uri="{FF2B5EF4-FFF2-40B4-BE49-F238E27FC236}">
                  <a16:creationId xmlns:a16="http://schemas.microsoft.com/office/drawing/2014/main" id="{224829A4-EC98-03F9-01AA-C98BBBCB34D0}"/>
                </a:ext>
              </a:extLst>
            </p:cNvPr>
            <p:cNvSpPr>
              <a:spLocks noChangeArrowheads="1"/>
            </p:cNvSpPr>
            <p:nvPr/>
          </p:nvSpPr>
          <p:spPr bwMode="auto">
            <a:xfrm>
              <a:off x="2976"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2" name="Rectangle 22">
              <a:extLst>
                <a:ext uri="{FF2B5EF4-FFF2-40B4-BE49-F238E27FC236}">
                  <a16:creationId xmlns:a16="http://schemas.microsoft.com/office/drawing/2014/main" id="{ED94BE83-D469-983F-B60E-AF3CE62F9DE0}"/>
                </a:ext>
              </a:extLst>
            </p:cNvPr>
            <p:cNvSpPr>
              <a:spLocks noChangeArrowheads="1"/>
            </p:cNvSpPr>
            <p:nvPr/>
          </p:nvSpPr>
          <p:spPr bwMode="auto">
            <a:xfrm>
              <a:off x="2976"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3" name="Rectangle 23">
              <a:extLst>
                <a:ext uri="{FF2B5EF4-FFF2-40B4-BE49-F238E27FC236}">
                  <a16:creationId xmlns:a16="http://schemas.microsoft.com/office/drawing/2014/main" id="{383748BD-924C-4CD7-966A-67BC9EB5FFED}"/>
                </a:ext>
              </a:extLst>
            </p:cNvPr>
            <p:cNvSpPr>
              <a:spLocks noChangeArrowheads="1"/>
            </p:cNvSpPr>
            <p:nvPr/>
          </p:nvSpPr>
          <p:spPr bwMode="auto">
            <a:xfrm>
              <a:off x="2976"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4" name="Rectangle 24">
              <a:extLst>
                <a:ext uri="{FF2B5EF4-FFF2-40B4-BE49-F238E27FC236}">
                  <a16:creationId xmlns:a16="http://schemas.microsoft.com/office/drawing/2014/main" id="{FDEBFE5D-D079-1C42-EB96-C7B88C8168A8}"/>
                </a:ext>
              </a:extLst>
            </p:cNvPr>
            <p:cNvSpPr>
              <a:spLocks noChangeArrowheads="1"/>
            </p:cNvSpPr>
            <p:nvPr/>
          </p:nvSpPr>
          <p:spPr bwMode="auto">
            <a:xfrm>
              <a:off x="2976"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5" name="Rectangle 25">
              <a:extLst>
                <a:ext uri="{FF2B5EF4-FFF2-40B4-BE49-F238E27FC236}">
                  <a16:creationId xmlns:a16="http://schemas.microsoft.com/office/drawing/2014/main" id="{06950DCE-E8A3-4DA8-21D7-B5F6C1C0BC49}"/>
                </a:ext>
              </a:extLst>
            </p:cNvPr>
            <p:cNvSpPr>
              <a:spLocks noChangeArrowheads="1"/>
            </p:cNvSpPr>
            <p:nvPr/>
          </p:nvSpPr>
          <p:spPr bwMode="auto">
            <a:xfrm>
              <a:off x="2976"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6" name="Rectangle 26">
              <a:extLst>
                <a:ext uri="{FF2B5EF4-FFF2-40B4-BE49-F238E27FC236}">
                  <a16:creationId xmlns:a16="http://schemas.microsoft.com/office/drawing/2014/main" id="{E2721B5E-BE1E-2C18-EA52-56211F8A6453}"/>
                </a:ext>
              </a:extLst>
            </p:cNvPr>
            <p:cNvSpPr>
              <a:spLocks noChangeArrowheads="1"/>
            </p:cNvSpPr>
            <p:nvPr/>
          </p:nvSpPr>
          <p:spPr bwMode="auto">
            <a:xfrm>
              <a:off x="2976"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7" name="Rectangle 27">
              <a:extLst>
                <a:ext uri="{FF2B5EF4-FFF2-40B4-BE49-F238E27FC236}">
                  <a16:creationId xmlns:a16="http://schemas.microsoft.com/office/drawing/2014/main" id="{66895076-22A6-D1D5-A27F-5D0B5DD3F46D}"/>
                </a:ext>
              </a:extLst>
            </p:cNvPr>
            <p:cNvSpPr>
              <a:spLocks noChangeArrowheads="1"/>
            </p:cNvSpPr>
            <p:nvPr/>
          </p:nvSpPr>
          <p:spPr bwMode="auto">
            <a:xfrm>
              <a:off x="2976"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汚れ</a:t>
              </a:r>
            </a:p>
          </p:txBody>
        </p:sp>
        <p:sp>
          <p:nvSpPr>
            <p:cNvPr id="18738" name="Rectangle 28">
              <a:extLst>
                <a:ext uri="{FF2B5EF4-FFF2-40B4-BE49-F238E27FC236}">
                  <a16:creationId xmlns:a16="http://schemas.microsoft.com/office/drawing/2014/main" id="{3D2F40F6-47E2-25BB-9854-DF8417214317}"/>
                </a:ext>
              </a:extLst>
            </p:cNvPr>
            <p:cNvSpPr>
              <a:spLocks noChangeArrowheads="1"/>
            </p:cNvSpPr>
            <p:nvPr/>
          </p:nvSpPr>
          <p:spPr bwMode="auto">
            <a:xfrm>
              <a:off x="2544"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39" name="Rectangle 29">
              <a:extLst>
                <a:ext uri="{FF2B5EF4-FFF2-40B4-BE49-F238E27FC236}">
                  <a16:creationId xmlns:a16="http://schemas.microsoft.com/office/drawing/2014/main" id="{DF921ACA-381E-2FAC-EB09-85E8863A680F}"/>
                </a:ext>
              </a:extLst>
            </p:cNvPr>
            <p:cNvSpPr>
              <a:spLocks noChangeArrowheads="1"/>
            </p:cNvSpPr>
            <p:nvPr/>
          </p:nvSpPr>
          <p:spPr bwMode="auto">
            <a:xfrm>
              <a:off x="2544"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0" name="Rectangle 30">
              <a:extLst>
                <a:ext uri="{FF2B5EF4-FFF2-40B4-BE49-F238E27FC236}">
                  <a16:creationId xmlns:a16="http://schemas.microsoft.com/office/drawing/2014/main" id="{B1D4D9D3-40BB-77D9-D607-7676B6AB7D6F}"/>
                </a:ext>
              </a:extLst>
            </p:cNvPr>
            <p:cNvSpPr>
              <a:spLocks noChangeArrowheads="1"/>
            </p:cNvSpPr>
            <p:nvPr/>
          </p:nvSpPr>
          <p:spPr bwMode="auto">
            <a:xfrm>
              <a:off x="2544"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1" name="Rectangle 31">
              <a:extLst>
                <a:ext uri="{FF2B5EF4-FFF2-40B4-BE49-F238E27FC236}">
                  <a16:creationId xmlns:a16="http://schemas.microsoft.com/office/drawing/2014/main" id="{7A447903-1D9C-AED7-863A-8F90BC1703E2}"/>
                </a:ext>
              </a:extLst>
            </p:cNvPr>
            <p:cNvSpPr>
              <a:spLocks noChangeArrowheads="1"/>
            </p:cNvSpPr>
            <p:nvPr/>
          </p:nvSpPr>
          <p:spPr bwMode="auto">
            <a:xfrm>
              <a:off x="2544"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2" name="Rectangle 32">
              <a:extLst>
                <a:ext uri="{FF2B5EF4-FFF2-40B4-BE49-F238E27FC236}">
                  <a16:creationId xmlns:a16="http://schemas.microsoft.com/office/drawing/2014/main" id="{7047E61D-4181-9D55-55D4-797D7FF198DC}"/>
                </a:ext>
              </a:extLst>
            </p:cNvPr>
            <p:cNvSpPr>
              <a:spLocks noChangeArrowheads="1"/>
            </p:cNvSpPr>
            <p:nvPr/>
          </p:nvSpPr>
          <p:spPr bwMode="auto">
            <a:xfrm>
              <a:off x="2544"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3" name="Rectangle 33">
              <a:extLst>
                <a:ext uri="{FF2B5EF4-FFF2-40B4-BE49-F238E27FC236}">
                  <a16:creationId xmlns:a16="http://schemas.microsoft.com/office/drawing/2014/main" id="{3B147E9B-D9FB-F997-87CE-BBE556DF0158}"/>
                </a:ext>
              </a:extLst>
            </p:cNvPr>
            <p:cNvSpPr>
              <a:spLocks noChangeArrowheads="1"/>
            </p:cNvSpPr>
            <p:nvPr/>
          </p:nvSpPr>
          <p:spPr bwMode="auto">
            <a:xfrm>
              <a:off x="2544"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4" name="Rectangle 34">
              <a:extLst>
                <a:ext uri="{FF2B5EF4-FFF2-40B4-BE49-F238E27FC236}">
                  <a16:creationId xmlns:a16="http://schemas.microsoft.com/office/drawing/2014/main" id="{B07652F3-BAF7-3843-A67E-8AABA05DA71E}"/>
                </a:ext>
              </a:extLst>
            </p:cNvPr>
            <p:cNvSpPr>
              <a:spLocks noChangeArrowheads="1"/>
            </p:cNvSpPr>
            <p:nvPr/>
          </p:nvSpPr>
          <p:spPr bwMode="auto">
            <a:xfrm>
              <a:off x="2544"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5" name="Rectangle 35">
              <a:extLst>
                <a:ext uri="{FF2B5EF4-FFF2-40B4-BE49-F238E27FC236}">
                  <a16:creationId xmlns:a16="http://schemas.microsoft.com/office/drawing/2014/main" id="{48FC9727-C4E3-F4AE-7869-A5C2F91D056C}"/>
                </a:ext>
              </a:extLst>
            </p:cNvPr>
            <p:cNvSpPr>
              <a:spLocks noChangeArrowheads="1"/>
            </p:cNvSpPr>
            <p:nvPr/>
          </p:nvSpPr>
          <p:spPr bwMode="auto">
            <a:xfrm>
              <a:off x="2544"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シワ</a:t>
              </a:r>
            </a:p>
          </p:txBody>
        </p:sp>
        <p:sp>
          <p:nvSpPr>
            <p:cNvPr id="18746" name="Rectangle 36">
              <a:extLst>
                <a:ext uri="{FF2B5EF4-FFF2-40B4-BE49-F238E27FC236}">
                  <a16:creationId xmlns:a16="http://schemas.microsoft.com/office/drawing/2014/main" id="{F30DBBCB-5E4C-9C60-FCF6-1FF1BAA38977}"/>
                </a:ext>
              </a:extLst>
            </p:cNvPr>
            <p:cNvSpPr>
              <a:spLocks noChangeArrowheads="1"/>
            </p:cNvSpPr>
            <p:nvPr/>
          </p:nvSpPr>
          <p:spPr bwMode="auto">
            <a:xfrm>
              <a:off x="2112"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7" name="Rectangle 37">
              <a:extLst>
                <a:ext uri="{FF2B5EF4-FFF2-40B4-BE49-F238E27FC236}">
                  <a16:creationId xmlns:a16="http://schemas.microsoft.com/office/drawing/2014/main" id="{6D47D26A-940A-2976-B003-8719D2F2EE1C}"/>
                </a:ext>
              </a:extLst>
            </p:cNvPr>
            <p:cNvSpPr>
              <a:spLocks noChangeArrowheads="1"/>
            </p:cNvSpPr>
            <p:nvPr/>
          </p:nvSpPr>
          <p:spPr bwMode="auto">
            <a:xfrm>
              <a:off x="2112"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8" name="Rectangle 38">
              <a:extLst>
                <a:ext uri="{FF2B5EF4-FFF2-40B4-BE49-F238E27FC236}">
                  <a16:creationId xmlns:a16="http://schemas.microsoft.com/office/drawing/2014/main" id="{16EA4016-B847-6D64-9C63-42364FE477B4}"/>
                </a:ext>
              </a:extLst>
            </p:cNvPr>
            <p:cNvSpPr>
              <a:spLocks noChangeArrowheads="1"/>
            </p:cNvSpPr>
            <p:nvPr/>
          </p:nvSpPr>
          <p:spPr bwMode="auto">
            <a:xfrm>
              <a:off x="2112"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49" name="Rectangle 39">
              <a:extLst>
                <a:ext uri="{FF2B5EF4-FFF2-40B4-BE49-F238E27FC236}">
                  <a16:creationId xmlns:a16="http://schemas.microsoft.com/office/drawing/2014/main" id="{0CDAA15A-A03D-ECF7-0596-562382D24F10}"/>
                </a:ext>
              </a:extLst>
            </p:cNvPr>
            <p:cNvSpPr>
              <a:spLocks noChangeArrowheads="1"/>
            </p:cNvSpPr>
            <p:nvPr/>
          </p:nvSpPr>
          <p:spPr bwMode="auto">
            <a:xfrm>
              <a:off x="2112"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0" name="Rectangle 40">
              <a:extLst>
                <a:ext uri="{FF2B5EF4-FFF2-40B4-BE49-F238E27FC236}">
                  <a16:creationId xmlns:a16="http://schemas.microsoft.com/office/drawing/2014/main" id="{722298B3-9C6F-40D6-8DAD-05B87F7E887F}"/>
                </a:ext>
              </a:extLst>
            </p:cNvPr>
            <p:cNvSpPr>
              <a:spLocks noChangeArrowheads="1"/>
            </p:cNvSpPr>
            <p:nvPr/>
          </p:nvSpPr>
          <p:spPr bwMode="auto">
            <a:xfrm>
              <a:off x="2112"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1" name="Rectangle 41">
              <a:extLst>
                <a:ext uri="{FF2B5EF4-FFF2-40B4-BE49-F238E27FC236}">
                  <a16:creationId xmlns:a16="http://schemas.microsoft.com/office/drawing/2014/main" id="{B2E695F8-76E2-C7D2-2789-677DFE13B931}"/>
                </a:ext>
              </a:extLst>
            </p:cNvPr>
            <p:cNvSpPr>
              <a:spLocks noChangeArrowheads="1"/>
            </p:cNvSpPr>
            <p:nvPr/>
          </p:nvSpPr>
          <p:spPr bwMode="auto">
            <a:xfrm>
              <a:off x="2112"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2" name="Rectangle 42">
              <a:extLst>
                <a:ext uri="{FF2B5EF4-FFF2-40B4-BE49-F238E27FC236}">
                  <a16:creationId xmlns:a16="http://schemas.microsoft.com/office/drawing/2014/main" id="{36521A16-E94D-7954-49B6-51E1E435E6F9}"/>
                </a:ext>
              </a:extLst>
            </p:cNvPr>
            <p:cNvSpPr>
              <a:spLocks noChangeArrowheads="1"/>
            </p:cNvSpPr>
            <p:nvPr/>
          </p:nvSpPr>
          <p:spPr bwMode="auto">
            <a:xfrm>
              <a:off x="2112"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3" name="Rectangle 43">
              <a:extLst>
                <a:ext uri="{FF2B5EF4-FFF2-40B4-BE49-F238E27FC236}">
                  <a16:creationId xmlns:a16="http://schemas.microsoft.com/office/drawing/2014/main" id="{782CBC2C-5C5D-E9DA-2EA4-7896C82A062B}"/>
                </a:ext>
              </a:extLst>
            </p:cNvPr>
            <p:cNvSpPr>
              <a:spLocks noChangeArrowheads="1"/>
            </p:cNvSpPr>
            <p:nvPr/>
          </p:nvSpPr>
          <p:spPr bwMode="auto">
            <a:xfrm>
              <a:off x="2112"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曲り</a:t>
              </a:r>
            </a:p>
          </p:txBody>
        </p:sp>
        <p:sp>
          <p:nvSpPr>
            <p:cNvPr id="18754" name="Rectangle 44">
              <a:extLst>
                <a:ext uri="{FF2B5EF4-FFF2-40B4-BE49-F238E27FC236}">
                  <a16:creationId xmlns:a16="http://schemas.microsoft.com/office/drawing/2014/main" id="{9E67784D-F5C5-8D08-845E-D322D45832D9}"/>
                </a:ext>
              </a:extLst>
            </p:cNvPr>
            <p:cNvSpPr>
              <a:spLocks noChangeArrowheads="1"/>
            </p:cNvSpPr>
            <p:nvPr/>
          </p:nvSpPr>
          <p:spPr bwMode="auto">
            <a:xfrm>
              <a:off x="1680"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5" name="Rectangle 45">
              <a:extLst>
                <a:ext uri="{FF2B5EF4-FFF2-40B4-BE49-F238E27FC236}">
                  <a16:creationId xmlns:a16="http://schemas.microsoft.com/office/drawing/2014/main" id="{483C0242-FBC1-9B03-E630-E62C02771FA5}"/>
                </a:ext>
              </a:extLst>
            </p:cNvPr>
            <p:cNvSpPr>
              <a:spLocks noChangeArrowheads="1"/>
            </p:cNvSpPr>
            <p:nvPr/>
          </p:nvSpPr>
          <p:spPr bwMode="auto">
            <a:xfrm>
              <a:off x="1680"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6" name="Rectangle 46">
              <a:extLst>
                <a:ext uri="{FF2B5EF4-FFF2-40B4-BE49-F238E27FC236}">
                  <a16:creationId xmlns:a16="http://schemas.microsoft.com/office/drawing/2014/main" id="{A09BFE5A-65B2-16D3-1B81-71D577B7E28A}"/>
                </a:ext>
              </a:extLst>
            </p:cNvPr>
            <p:cNvSpPr>
              <a:spLocks noChangeArrowheads="1"/>
            </p:cNvSpPr>
            <p:nvPr/>
          </p:nvSpPr>
          <p:spPr bwMode="auto">
            <a:xfrm>
              <a:off x="1680"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7" name="Rectangle 47">
              <a:extLst>
                <a:ext uri="{FF2B5EF4-FFF2-40B4-BE49-F238E27FC236}">
                  <a16:creationId xmlns:a16="http://schemas.microsoft.com/office/drawing/2014/main" id="{F1627FE7-6774-2015-E6D2-16D3A170716E}"/>
                </a:ext>
              </a:extLst>
            </p:cNvPr>
            <p:cNvSpPr>
              <a:spLocks noChangeArrowheads="1"/>
            </p:cNvSpPr>
            <p:nvPr/>
          </p:nvSpPr>
          <p:spPr bwMode="auto">
            <a:xfrm>
              <a:off x="1680"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8" name="Rectangle 48">
              <a:extLst>
                <a:ext uri="{FF2B5EF4-FFF2-40B4-BE49-F238E27FC236}">
                  <a16:creationId xmlns:a16="http://schemas.microsoft.com/office/drawing/2014/main" id="{47D5FC31-297C-2B18-F25A-B4E827D3D84F}"/>
                </a:ext>
              </a:extLst>
            </p:cNvPr>
            <p:cNvSpPr>
              <a:spLocks noChangeArrowheads="1"/>
            </p:cNvSpPr>
            <p:nvPr/>
          </p:nvSpPr>
          <p:spPr bwMode="auto">
            <a:xfrm>
              <a:off x="1680"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59" name="Rectangle 49">
              <a:extLst>
                <a:ext uri="{FF2B5EF4-FFF2-40B4-BE49-F238E27FC236}">
                  <a16:creationId xmlns:a16="http://schemas.microsoft.com/office/drawing/2014/main" id="{08781ACE-D2EF-CDD6-5591-DE4FFC3465AC}"/>
                </a:ext>
              </a:extLst>
            </p:cNvPr>
            <p:cNvSpPr>
              <a:spLocks noChangeArrowheads="1"/>
            </p:cNvSpPr>
            <p:nvPr/>
          </p:nvSpPr>
          <p:spPr bwMode="auto">
            <a:xfrm>
              <a:off x="1680"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60" name="Rectangle 50">
              <a:extLst>
                <a:ext uri="{FF2B5EF4-FFF2-40B4-BE49-F238E27FC236}">
                  <a16:creationId xmlns:a16="http://schemas.microsoft.com/office/drawing/2014/main" id="{01D8D5ED-026B-42CF-A362-F16085808240}"/>
                </a:ext>
              </a:extLst>
            </p:cNvPr>
            <p:cNvSpPr>
              <a:spLocks noChangeArrowheads="1"/>
            </p:cNvSpPr>
            <p:nvPr/>
          </p:nvSpPr>
          <p:spPr bwMode="auto">
            <a:xfrm>
              <a:off x="1680"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p>
          </p:txBody>
        </p:sp>
        <p:sp>
          <p:nvSpPr>
            <p:cNvPr id="18761" name="Rectangle 51">
              <a:extLst>
                <a:ext uri="{FF2B5EF4-FFF2-40B4-BE49-F238E27FC236}">
                  <a16:creationId xmlns:a16="http://schemas.microsoft.com/office/drawing/2014/main" id="{F2E68536-3E56-635C-F0FD-309DC87072C1}"/>
                </a:ext>
              </a:extLst>
            </p:cNvPr>
            <p:cNvSpPr>
              <a:spLocks noChangeArrowheads="1"/>
            </p:cNvSpPr>
            <p:nvPr/>
          </p:nvSpPr>
          <p:spPr bwMode="auto">
            <a:xfrm>
              <a:off x="1680"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ズレ</a:t>
              </a:r>
            </a:p>
          </p:txBody>
        </p:sp>
        <p:sp>
          <p:nvSpPr>
            <p:cNvPr id="18762" name="Rectangle 52">
              <a:extLst>
                <a:ext uri="{FF2B5EF4-FFF2-40B4-BE49-F238E27FC236}">
                  <a16:creationId xmlns:a16="http://schemas.microsoft.com/office/drawing/2014/main" id="{50EDDBA4-98B7-6F63-F2EF-E6C7AA0C4340}"/>
                </a:ext>
              </a:extLst>
            </p:cNvPr>
            <p:cNvSpPr>
              <a:spLocks noChangeArrowheads="1"/>
            </p:cNvSpPr>
            <p:nvPr/>
          </p:nvSpPr>
          <p:spPr bwMode="auto">
            <a:xfrm>
              <a:off x="1248"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塩川</a:t>
              </a:r>
            </a:p>
          </p:txBody>
        </p:sp>
        <p:sp>
          <p:nvSpPr>
            <p:cNvPr id="18763" name="Rectangle 53">
              <a:extLst>
                <a:ext uri="{FF2B5EF4-FFF2-40B4-BE49-F238E27FC236}">
                  <a16:creationId xmlns:a16="http://schemas.microsoft.com/office/drawing/2014/main" id="{29AA46A2-6E7D-A74C-6A29-552998DE0C7B}"/>
                </a:ext>
              </a:extLst>
            </p:cNvPr>
            <p:cNvSpPr>
              <a:spLocks noChangeArrowheads="1"/>
            </p:cNvSpPr>
            <p:nvPr/>
          </p:nvSpPr>
          <p:spPr bwMode="auto">
            <a:xfrm>
              <a:off x="384" y="1724"/>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１６：００～１７：００</a:t>
              </a:r>
            </a:p>
          </p:txBody>
        </p:sp>
        <p:sp>
          <p:nvSpPr>
            <p:cNvPr id="18764" name="Rectangle 54">
              <a:extLst>
                <a:ext uri="{FF2B5EF4-FFF2-40B4-BE49-F238E27FC236}">
                  <a16:creationId xmlns:a16="http://schemas.microsoft.com/office/drawing/2014/main" id="{981C5587-E973-0D40-35AB-CB84E005938A}"/>
                </a:ext>
              </a:extLst>
            </p:cNvPr>
            <p:cNvSpPr>
              <a:spLocks noChangeArrowheads="1"/>
            </p:cNvSpPr>
            <p:nvPr/>
          </p:nvSpPr>
          <p:spPr bwMode="auto">
            <a:xfrm>
              <a:off x="1248"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渡辺</a:t>
              </a:r>
            </a:p>
          </p:txBody>
        </p:sp>
        <p:sp>
          <p:nvSpPr>
            <p:cNvPr id="18765" name="Rectangle 55">
              <a:extLst>
                <a:ext uri="{FF2B5EF4-FFF2-40B4-BE49-F238E27FC236}">
                  <a16:creationId xmlns:a16="http://schemas.microsoft.com/office/drawing/2014/main" id="{24E8F556-BFB2-A157-082E-B250A239DCF5}"/>
                </a:ext>
              </a:extLst>
            </p:cNvPr>
            <p:cNvSpPr>
              <a:spLocks noChangeArrowheads="1"/>
            </p:cNvSpPr>
            <p:nvPr/>
          </p:nvSpPr>
          <p:spPr bwMode="auto">
            <a:xfrm>
              <a:off x="384" y="1552"/>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１５：００～１６：００</a:t>
              </a:r>
            </a:p>
          </p:txBody>
        </p:sp>
        <p:sp>
          <p:nvSpPr>
            <p:cNvPr id="18766" name="Rectangle 56">
              <a:extLst>
                <a:ext uri="{FF2B5EF4-FFF2-40B4-BE49-F238E27FC236}">
                  <a16:creationId xmlns:a16="http://schemas.microsoft.com/office/drawing/2014/main" id="{A5D57555-D5D0-7ACA-3E79-C2DD100AEB39}"/>
                </a:ext>
              </a:extLst>
            </p:cNvPr>
            <p:cNvSpPr>
              <a:spLocks noChangeArrowheads="1"/>
            </p:cNvSpPr>
            <p:nvPr/>
          </p:nvSpPr>
          <p:spPr bwMode="auto">
            <a:xfrm>
              <a:off x="1248"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根木</a:t>
              </a:r>
            </a:p>
          </p:txBody>
        </p:sp>
        <p:sp>
          <p:nvSpPr>
            <p:cNvPr id="18767" name="Rectangle 57">
              <a:extLst>
                <a:ext uri="{FF2B5EF4-FFF2-40B4-BE49-F238E27FC236}">
                  <a16:creationId xmlns:a16="http://schemas.microsoft.com/office/drawing/2014/main" id="{BAD41AC9-82F7-54B3-9870-768683B13A60}"/>
                </a:ext>
              </a:extLst>
            </p:cNvPr>
            <p:cNvSpPr>
              <a:spLocks noChangeArrowheads="1"/>
            </p:cNvSpPr>
            <p:nvPr/>
          </p:nvSpPr>
          <p:spPr bwMode="auto">
            <a:xfrm>
              <a:off x="384" y="1380"/>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１４：００～１５：００</a:t>
              </a:r>
            </a:p>
          </p:txBody>
        </p:sp>
        <p:sp>
          <p:nvSpPr>
            <p:cNvPr id="18768" name="Rectangle 58">
              <a:extLst>
                <a:ext uri="{FF2B5EF4-FFF2-40B4-BE49-F238E27FC236}">
                  <a16:creationId xmlns:a16="http://schemas.microsoft.com/office/drawing/2014/main" id="{7881DBC6-1AB6-5477-92C6-C33469610C9F}"/>
                </a:ext>
              </a:extLst>
            </p:cNvPr>
            <p:cNvSpPr>
              <a:spLocks noChangeArrowheads="1"/>
            </p:cNvSpPr>
            <p:nvPr/>
          </p:nvSpPr>
          <p:spPr bwMode="auto">
            <a:xfrm>
              <a:off x="1248"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河田</a:t>
              </a:r>
            </a:p>
          </p:txBody>
        </p:sp>
        <p:sp>
          <p:nvSpPr>
            <p:cNvPr id="18769" name="Rectangle 59">
              <a:extLst>
                <a:ext uri="{FF2B5EF4-FFF2-40B4-BE49-F238E27FC236}">
                  <a16:creationId xmlns:a16="http://schemas.microsoft.com/office/drawing/2014/main" id="{F7E828B9-E9DF-7F00-CAC1-442B1E7522F6}"/>
                </a:ext>
              </a:extLst>
            </p:cNvPr>
            <p:cNvSpPr>
              <a:spLocks noChangeArrowheads="1"/>
            </p:cNvSpPr>
            <p:nvPr/>
          </p:nvSpPr>
          <p:spPr bwMode="auto">
            <a:xfrm>
              <a:off x="384" y="1196"/>
              <a:ext cx="864"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１３：００～１４：００</a:t>
              </a:r>
            </a:p>
          </p:txBody>
        </p:sp>
        <p:sp>
          <p:nvSpPr>
            <p:cNvPr id="18770" name="Rectangle 60">
              <a:extLst>
                <a:ext uri="{FF2B5EF4-FFF2-40B4-BE49-F238E27FC236}">
                  <a16:creationId xmlns:a16="http://schemas.microsoft.com/office/drawing/2014/main" id="{AE265A08-EE52-9EA2-382F-388D82433E29}"/>
                </a:ext>
              </a:extLst>
            </p:cNvPr>
            <p:cNvSpPr>
              <a:spLocks noChangeArrowheads="1"/>
            </p:cNvSpPr>
            <p:nvPr/>
          </p:nvSpPr>
          <p:spPr bwMode="auto">
            <a:xfrm>
              <a:off x="1248"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村野</a:t>
              </a:r>
            </a:p>
          </p:txBody>
        </p:sp>
        <p:sp>
          <p:nvSpPr>
            <p:cNvPr id="18771" name="Rectangle 61">
              <a:extLst>
                <a:ext uri="{FF2B5EF4-FFF2-40B4-BE49-F238E27FC236}">
                  <a16:creationId xmlns:a16="http://schemas.microsoft.com/office/drawing/2014/main" id="{7C10193A-09EF-1E79-8196-12B6E8ECFB66}"/>
                </a:ext>
              </a:extLst>
            </p:cNvPr>
            <p:cNvSpPr>
              <a:spLocks noChangeArrowheads="1"/>
            </p:cNvSpPr>
            <p:nvPr/>
          </p:nvSpPr>
          <p:spPr bwMode="auto">
            <a:xfrm>
              <a:off x="384" y="1024"/>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１１：００～１２：００</a:t>
              </a:r>
            </a:p>
          </p:txBody>
        </p:sp>
        <p:sp>
          <p:nvSpPr>
            <p:cNvPr id="18772" name="Rectangle 62">
              <a:extLst>
                <a:ext uri="{FF2B5EF4-FFF2-40B4-BE49-F238E27FC236}">
                  <a16:creationId xmlns:a16="http://schemas.microsoft.com/office/drawing/2014/main" id="{7576A372-2493-CAED-1B50-9E8271EBA863}"/>
                </a:ext>
              </a:extLst>
            </p:cNvPr>
            <p:cNvSpPr>
              <a:spLocks noChangeArrowheads="1"/>
            </p:cNvSpPr>
            <p:nvPr/>
          </p:nvSpPr>
          <p:spPr bwMode="auto">
            <a:xfrm>
              <a:off x="1248"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堀田</a:t>
              </a:r>
            </a:p>
          </p:txBody>
        </p:sp>
        <p:sp>
          <p:nvSpPr>
            <p:cNvPr id="18773" name="Rectangle 63">
              <a:extLst>
                <a:ext uri="{FF2B5EF4-FFF2-40B4-BE49-F238E27FC236}">
                  <a16:creationId xmlns:a16="http://schemas.microsoft.com/office/drawing/2014/main" id="{44449740-E1BC-CEBF-3957-2229EC7EA8B5}"/>
                </a:ext>
              </a:extLst>
            </p:cNvPr>
            <p:cNvSpPr>
              <a:spLocks noChangeArrowheads="1"/>
            </p:cNvSpPr>
            <p:nvPr/>
          </p:nvSpPr>
          <p:spPr bwMode="auto">
            <a:xfrm>
              <a:off x="384" y="852"/>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１０：００～１１：００</a:t>
              </a:r>
            </a:p>
          </p:txBody>
        </p:sp>
        <p:sp>
          <p:nvSpPr>
            <p:cNvPr id="18774" name="Rectangle 64">
              <a:extLst>
                <a:ext uri="{FF2B5EF4-FFF2-40B4-BE49-F238E27FC236}">
                  <a16:creationId xmlns:a16="http://schemas.microsoft.com/office/drawing/2014/main" id="{2E137C40-CF00-86E4-8085-9D106951C9D1}"/>
                </a:ext>
              </a:extLst>
            </p:cNvPr>
            <p:cNvSpPr>
              <a:spLocks noChangeArrowheads="1"/>
            </p:cNvSpPr>
            <p:nvPr/>
          </p:nvSpPr>
          <p:spPr bwMode="auto">
            <a:xfrm>
              <a:off x="1248"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佐藤</a:t>
              </a:r>
            </a:p>
          </p:txBody>
        </p:sp>
        <p:sp>
          <p:nvSpPr>
            <p:cNvPr id="18775" name="Rectangle 65">
              <a:extLst>
                <a:ext uri="{FF2B5EF4-FFF2-40B4-BE49-F238E27FC236}">
                  <a16:creationId xmlns:a16="http://schemas.microsoft.com/office/drawing/2014/main" id="{CD19D80F-85E8-1BD9-EB32-E2C1ED029ED3}"/>
                </a:ext>
              </a:extLst>
            </p:cNvPr>
            <p:cNvSpPr>
              <a:spLocks noChangeArrowheads="1"/>
            </p:cNvSpPr>
            <p:nvPr/>
          </p:nvSpPr>
          <p:spPr bwMode="auto">
            <a:xfrm>
              <a:off x="384" y="680"/>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　９：００～１０：００</a:t>
              </a:r>
            </a:p>
          </p:txBody>
        </p:sp>
        <p:sp>
          <p:nvSpPr>
            <p:cNvPr id="18776" name="Rectangle 66">
              <a:extLst>
                <a:ext uri="{FF2B5EF4-FFF2-40B4-BE49-F238E27FC236}">
                  <a16:creationId xmlns:a16="http://schemas.microsoft.com/office/drawing/2014/main" id="{5BDCA240-AC8F-EAF0-76C0-15EB4D387238}"/>
                </a:ext>
              </a:extLst>
            </p:cNvPr>
            <p:cNvSpPr>
              <a:spLocks noChangeArrowheads="1"/>
            </p:cNvSpPr>
            <p:nvPr/>
          </p:nvSpPr>
          <p:spPr bwMode="auto">
            <a:xfrm>
              <a:off x="1248"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担当者</a:t>
              </a:r>
            </a:p>
          </p:txBody>
        </p:sp>
        <p:sp>
          <p:nvSpPr>
            <p:cNvPr id="18777" name="Rectangle 67">
              <a:extLst>
                <a:ext uri="{FF2B5EF4-FFF2-40B4-BE49-F238E27FC236}">
                  <a16:creationId xmlns:a16="http://schemas.microsoft.com/office/drawing/2014/main" id="{59D3C5E5-EDB6-2F16-AD6C-3AD0C09D1A8E}"/>
                </a:ext>
              </a:extLst>
            </p:cNvPr>
            <p:cNvSpPr>
              <a:spLocks noChangeArrowheads="1"/>
            </p:cNvSpPr>
            <p:nvPr/>
          </p:nvSpPr>
          <p:spPr bwMode="auto">
            <a:xfrm>
              <a:off x="384" y="508"/>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t>時　　間</a:t>
              </a:r>
            </a:p>
          </p:txBody>
        </p:sp>
        <p:sp>
          <p:nvSpPr>
            <p:cNvPr id="18778" name="Rectangle 68">
              <a:extLst>
                <a:ext uri="{FF2B5EF4-FFF2-40B4-BE49-F238E27FC236}">
                  <a16:creationId xmlns:a16="http://schemas.microsoft.com/office/drawing/2014/main" id="{BB4AF821-C0D4-B339-D938-16A5E38764A7}"/>
                </a:ext>
              </a:extLst>
            </p:cNvPr>
            <p:cNvSpPr>
              <a:spLocks noChangeArrowheads="1"/>
            </p:cNvSpPr>
            <p:nvPr/>
          </p:nvSpPr>
          <p:spPr bwMode="auto">
            <a:xfrm>
              <a:off x="1248" y="336"/>
              <a:ext cx="259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t>不　良　項　目</a:t>
              </a:r>
            </a:p>
          </p:txBody>
        </p:sp>
        <p:sp>
          <p:nvSpPr>
            <p:cNvPr id="18779" name="Rectangle 69">
              <a:extLst>
                <a:ext uri="{FF2B5EF4-FFF2-40B4-BE49-F238E27FC236}">
                  <a16:creationId xmlns:a16="http://schemas.microsoft.com/office/drawing/2014/main" id="{5C2E3085-11C8-819A-57B5-7896E882D4BD}"/>
                </a:ext>
              </a:extLst>
            </p:cNvPr>
            <p:cNvSpPr>
              <a:spLocks noChangeArrowheads="1"/>
            </p:cNvSpPr>
            <p:nvPr/>
          </p:nvSpPr>
          <p:spPr bwMode="auto">
            <a:xfrm>
              <a:off x="384" y="336"/>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200"/>
                <a:t>○○</a:t>
              </a:r>
              <a:r>
                <a:rPr lang="ja-JP" altLang="en-US" sz="1200"/>
                <a:t>年○月○日</a:t>
              </a:r>
            </a:p>
          </p:txBody>
        </p:sp>
        <p:sp>
          <p:nvSpPr>
            <p:cNvPr id="18780" name="Line 70">
              <a:extLst>
                <a:ext uri="{FF2B5EF4-FFF2-40B4-BE49-F238E27FC236}">
                  <a16:creationId xmlns:a16="http://schemas.microsoft.com/office/drawing/2014/main" id="{23B63D4C-20EC-2CBC-79BD-0203719DE31C}"/>
                </a:ext>
              </a:extLst>
            </p:cNvPr>
            <p:cNvSpPr>
              <a:spLocks noChangeShapeType="1"/>
            </p:cNvSpPr>
            <p:nvPr/>
          </p:nvSpPr>
          <p:spPr bwMode="auto">
            <a:xfrm>
              <a:off x="384" y="1896"/>
              <a:ext cx="3456"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1" name="Line 71">
              <a:extLst>
                <a:ext uri="{FF2B5EF4-FFF2-40B4-BE49-F238E27FC236}">
                  <a16:creationId xmlns:a16="http://schemas.microsoft.com/office/drawing/2014/main" id="{955CE886-171D-DB4F-316B-2E0EAE5354B5}"/>
                </a:ext>
              </a:extLst>
            </p:cNvPr>
            <p:cNvSpPr>
              <a:spLocks noChangeShapeType="1"/>
            </p:cNvSpPr>
            <p:nvPr/>
          </p:nvSpPr>
          <p:spPr bwMode="auto">
            <a:xfrm>
              <a:off x="384" y="336"/>
              <a:ext cx="0" cy="156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2" name="Line 72">
              <a:extLst>
                <a:ext uri="{FF2B5EF4-FFF2-40B4-BE49-F238E27FC236}">
                  <a16:creationId xmlns:a16="http://schemas.microsoft.com/office/drawing/2014/main" id="{77EAF5E2-1CAC-936F-C93A-65745DF7AB06}"/>
                </a:ext>
              </a:extLst>
            </p:cNvPr>
            <p:cNvSpPr>
              <a:spLocks noChangeShapeType="1"/>
            </p:cNvSpPr>
            <p:nvPr/>
          </p:nvSpPr>
          <p:spPr bwMode="auto">
            <a:xfrm>
              <a:off x="3840" y="336"/>
              <a:ext cx="0" cy="156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3" name="Line 73">
              <a:extLst>
                <a:ext uri="{FF2B5EF4-FFF2-40B4-BE49-F238E27FC236}">
                  <a16:creationId xmlns:a16="http://schemas.microsoft.com/office/drawing/2014/main" id="{949C704B-21AF-B92B-DC31-2E4FED816DA8}"/>
                </a:ext>
              </a:extLst>
            </p:cNvPr>
            <p:cNvSpPr>
              <a:spLocks noChangeShapeType="1"/>
            </p:cNvSpPr>
            <p:nvPr/>
          </p:nvSpPr>
          <p:spPr bwMode="auto">
            <a:xfrm>
              <a:off x="1248" y="336"/>
              <a:ext cx="0" cy="15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4" name="Line 74">
              <a:extLst>
                <a:ext uri="{FF2B5EF4-FFF2-40B4-BE49-F238E27FC236}">
                  <a16:creationId xmlns:a16="http://schemas.microsoft.com/office/drawing/2014/main" id="{D8AF3557-79BD-7DAF-18E9-3BC3ACCAC1BA}"/>
                </a:ext>
              </a:extLst>
            </p:cNvPr>
            <p:cNvSpPr>
              <a:spLocks noChangeShapeType="1"/>
            </p:cNvSpPr>
            <p:nvPr/>
          </p:nvSpPr>
          <p:spPr bwMode="auto">
            <a:xfrm>
              <a:off x="384" y="508"/>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5" name="Line 75">
              <a:extLst>
                <a:ext uri="{FF2B5EF4-FFF2-40B4-BE49-F238E27FC236}">
                  <a16:creationId xmlns:a16="http://schemas.microsoft.com/office/drawing/2014/main" id="{B1426496-2FA8-E4A6-66A0-9CF58210598F}"/>
                </a:ext>
              </a:extLst>
            </p:cNvPr>
            <p:cNvSpPr>
              <a:spLocks noChangeShapeType="1"/>
            </p:cNvSpPr>
            <p:nvPr/>
          </p:nvSpPr>
          <p:spPr bwMode="auto">
            <a:xfrm>
              <a:off x="1248" y="336"/>
              <a:ext cx="259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6" name="Line 76">
              <a:extLst>
                <a:ext uri="{FF2B5EF4-FFF2-40B4-BE49-F238E27FC236}">
                  <a16:creationId xmlns:a16="http://schemas.microsoft.com/office/drawing/2014/main" id="{13441C27-87E6-EE84-3E49-9B6B84E10537}"/>
                </a:ext>
              </a:extLst>
            </p:cNvPr>
            <p:cNvSpPr>
              <a:spLocks noChangeShapeType="1"/>
            </p:cNvSpPr>
            <p:nvPr/>
          </p:nvSpPr>
          <p:spPr bwMode="auto">
            <a:xfrm>
              <a:off x="384" y="336"/>
              <a:ext cx="864"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7" name="Line 77">
              <a:extLst>
                <a:ext uri="{FF2B5EF4-FFF2-40B4-BE49-F238E27FC236}">
                  <a16:creationId xmlns:a16="http://schemas.microsoft.com/office/drawing/2014/main" id="{6C761E63-9DFA-E9B4-0E38-B74D4F1446AD}"/>
                </a:ext>
              </a:extLst>
            </p:cNvPr>
            <p:cNvSpPr>
              <a:spLocks noChangeShapeType="1"/>
            </p:cNvSpPr>
            <p:nvPr/>
          </p:nvSpPr>
          <p:spPr bwMode="auto">
            <a:xfrm>
              <a:off x="384" y="680"/>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8" name="Line 78">
              <a:extLst>
                <a:ext uri="{FF2B5EF4-FFF2-40B4-BE49-F238E27FC236}">
                  <a16:creationId xmlns:a16="http://schemas.microsoft.com/office/drawing/2014/main" id="{F73B7346-DC92-C405-9546-8ACEE06ACA34}"/>
                </a:ext>
              </a:extLst>
            </p:cNvPr>
            <p:cNvSpPr>
              <a:spLocks noChangeShapeType="1"/>
            </p:cNvSpPr>
            <p:nvPr/>
          </p:nvSpPr>
          <p:spPr bwMode="auto">
            <a:xfrm>
              <a:off x="384" y="852"/>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89" name="Line 79">
              <a:extLst>
                <a:ext uri="{FF2B5EF4-FFF2-40B4-BE49-F238E27FC236}">
                  <a16:creationId xmlns:a16="http://schemas.microsoft.com/office/drawing/2014/main" id="{E1E2ED84-D49D-B6C5-B997-2EAF8DF08DBB}"/>
                </a:ext>
              </a:extLst>
            </p:cNvPr>
            <p:cNvSpPr>
              <a:spLocks noChangeShapeType="1"/>
            </p:cNvSpPr>
            <p:nvPr/>
          </p:nvSpPr>
          <p:spPr bwMode="auto">
            <a:xfrm>
              <a:off x="384" y="1024"/>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0" name="Line 80">
              <a:extLst>
                <a:ext uri="{FF2B5EF4-FFF2-40B4-BE49-F238E27FC236}">
                  <a16:creationId xmlns:a16="http://schemas.microsoft.com/office/drawing/2014/main" id="{FEABD50A-789A-6B62-227B-49E5E31C43CA}"/>
                </a:ext>
              </a:extLst>
            </p:cNvPr>
            <p:cNvSpPr>
              <a:spLocks noChangeShapeType="1"/>
            </p:cNvSpPr>
            <p:nvPr/>
          </p:nvSpPr>
          <p:spPr bwMode="auto">
            <a:xfrm>
              <a:off x="384" y="1196"/>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1" name="Line 81">
              <a:extLst>
                <a:ext uri="{FF2B5EF4-FFF2-40B4-BE49-F238E27FC236}">
                  <a16:creationId xmlns:a16="http://schemas.microsoft.com/office/drawing/2014/main" id="{DE44746E-F348-FB1D-5EA4-8FBEADB2CC3C}"/>
                </a:ext>
              </a:extLst>
            </p:cNvPr>
            <p:cNvSpPr>
              <a:spLocks noChangeShapeType="1"/>
            </p:cNvSpPr>
            <p:nvPr/>
          </p:nvSpPr>
          <p:spPr bwMode="auto">
            <a:xfrm>
              <a:off x="384" y="1380"/>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2" name="Line 82">
              <a:extLst>
                <a:ext uri="{FF2B5EF4-FFF2-40B4-BE49-F238E27FC236}">
                  <a16:creationId xmlns:a16="http://schemas.microsoft.com/office/drawing/2014/main" id="{D4725937-5020-01D4-1486-414D3DFC8A79}"/>
                </a:ext>
              </a:extLst>
            </p:cNvPr>
            <p:cNvSpPr>
              <a:spLocks noChangeShapeType="1"/>
            </p:cNvSpPr>
            <p:nvPr/>
          </p:nvSpPr>
          <p:spPr bwMode="auto">
            <a:xfrm>
              <a:off x="384" y="1552"/>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3" name="Line 83">
              <a:extLst>
                <a:ext uri="{FF2B5EF4-FFF2-40B4-BE49-F238E27FC236}">
                  <a16:creationId xmlns:a16="http://schemas.microsoft.com/office/drawing/2014/main" id="{48F55DE3-14A6-37D0-AC09-7C94665567FD}"/>
                </a:ext>
              </a:extLst>
            </p:cNvPr>
            <p:cNvSpPr>
              <a:spLocks noChangeShapeType="1"/>
            </p:cNvSpPr>
            <p:nvPr/>
          </p:nvSpPr>
          <p:spPr bwMode="auto">
            <a:xfrm>
              <a:off x="384" y="1724"/>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4" name="Line 84">
              <a:extLst>
                <a:ext uri="{FF2B5EF4-FFF2-40B4-BE49-F238E27FC236}">
                  <a16:creationId xmlns:a16="http://schemas.microsoft.com/office/drawing/2014/main" id="{CCDAB29D-BD38-5211-9A7F-EC2C78930E93}"/>
                </a:ext>
              </a:extLst>
            </p:cNvPr>
            <p:cNvSpPr>
              <a:spLocks noChangeShapeType="1"/>
            </p:cNvSpPr>
            <p:nvPr/>
          </p:nvSpPr>
          <p:spPr bwMode="auto">
            <a:xfrm>
              <a:off x="1680"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5" name="Line 85">
              <a:extLst>
                <a:ext uri="{FF2B5EF4-FFF2-40B4-BE49-F238E27FC236}">
                  <a16:creationId xmlns:a16="http://schemas.microsoft.com/office/drawing/2014/main" id="{E4D7BDF5-5512-473D-0889-D156DF6E2652}"/>
                </a:ext>
              </a:extLst>
            </p:cNvPr>
            <p:cNvSpPr>
              <a:spLocks noChangeShapeType="1"/>
            </p:cNvSpPr>
            <p:nvPr/>
          </p:nvSpPr>
          <p:spPr bwMode="auto">
            <a:xfrm>
              <a:off x="2112"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6" name="Line 86">
              <a:extLst>
                <a:ext uri="{FF2B5EF4-FFF2-40B4-BE49-F238E27FC236}">
                  <a16:creationId xmlns:a16="http://schemas.microsoft.com/office/drawing/2014/main" id="{2B9A2DCA-86C2-72A9-CCE2-6FDA50F8AE05}"/>
                </a:ext>
              </a:extLst>
            </p:cNvPr>
            <p:cNvSpPr>
              <a:spLocks noChangeShapeType="1"/>
            </p:cNvSpPr>
            <p:nvPr/>
          </p:nvSpPr>
          <p:spPr bwMode="auto">
            <a:xfrm>
              <a:off x="2544"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7" name="Line 87">
              <a:extLst>
                <a:ext uri="{FF2B5EF4-FFF2-40B4-BE49-F238E27FC236}">
                  <a16:creationId xmlns:a16="http://schemas.microsoft.com/office/drawing/2014/main" id="{0E867633-FF35-D5C0-2064-690C23EDB3C6}"/>
                </a:ext>
              </a:extLst>
            </p:cNvPr>
            <p:cNvSpPr>
              <a:spLocks noChangeShapeType="1"/>
            </p:cNvSpPr>
            <p:nvPr/>
          </p:nvSpPr>
          <p:spPr bwMode="auto">
            <a:xfrm>
              <a:off x="2976"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8" name="Line 88">
              <a:extLst>
                <a:ext uri="{FF2B5EF4-FFF2-40B4-BE49-F238E27FC236}">
                  <a16:creationId xmlns:a16="http://schemas.microsoft.com/office/drawing/2014/main" id="{D238597D-3A8D-5141-01E9-61B7419C0E52}"/>
                </a:ext>
              </a:extLst>
            </p:cNvPr>
            <p:cNvSpPr>
              <a:spLocks noChangeShapeType="1"/>
            </p:cNvSpPr>
            <p:nvPr/>
          </p:nvSpPr>
          <p:spPr bwMode="auto">
            <a:xfrm>
              <a:off x="3408"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99" name="Line 89">
              <a:extLst>
                <a:ext uri="{FF2B5EF4-FFF2-40B4-BE49-F238E27FC236}">
                  <a16:creationId xmlns:a16="http://schemas.microsoft.com/office/drawing/2014/main" id="{4560A561-BB54-FA31-5C0F-42BD14BECBAF}"/>
                </a:ext>
              </a:extLst>
            </p:cNvPr>
            <p:cNvSpPr>
              <a:spLocks noChangeShapeType="1"/>
            </p:cNvSpPr>
            <p:nvPr/>
          </p:nvSpPr>
          <p:spPr bwMode="auto">
            <a:xfrm flipH="1">
              <a:off x="1716"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0" name="Line 90">
              <a:extLst>
                <a:ext uri="{FF2B5EF4-FFF2-40B4-BE49-F238E27FC236}">
                  <a16:creationId xmlns:a16="http://schemas.microsoft.com/office/drawing/2014/main" id="{25B9C57D-E701-2397-5C4F-FE1D5069AD75}"/>
                </a:ext>
              </a:extLst>
            </p:cNvPr>
            <p:cNvSpPr>
              <a:spLocks noChangeShapeType="1"/>
            </p:cNvSpPr>
            <p:nvPr/>
          </p:nvSpPr>
          <p:spPr bwMode="auto">
            <a:xfrm flipH="1">
              <a:off x="1745"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1" name="Line 91">
              <a:extLst>
                <a:ext uri="{FF2B5EF4-FFF2-40B4-BE49-F238E27FC236}">
                  <a16:creationId xmlns:a16="http://schemas.microsoft.com/office/drawing/2014/main" id="{FBC0F498-47C0-E9E0-10E2-2CEAF3E5015E}"/>
                </a:ext>
              </a:extLst>
            </p:cNvPr>
            <p:cNvSpPr>
              <a:spLocks noChangeShapeType="1"/>
            </p:cNvSpPr>
            <p:nvPr/>
          </p:nvSpPr>
          <p:spPr bwMode="auto">
            <a:xfrm flipH="1">
              <a:off x="1774"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2" name="Line 92">
              <a:extLst>
                <a:ext uri="{FF2B5EF4-FFF2-40B4-BE49-F238E27FC236}">
                  <a16:creationId xmlns:a16="http://schemas.microsoft.com/office/drawing/2014/main" id="{ECAD9333-1BD7-732A-E2E2-EDDE4D718EA8}"/>
                </a:ext>
              </a:extLst>
            </p:cNvPr>
            <p:cNvSpPr>
              <a:spLocks noChangeShapeType="1"/>
            </p:cNvSpPr>
            <p:nvPr/>
          </p:nvSpPr>
          <p:spPr bwMode="auto">
            <a:xfrm flipH="1">
              <a:off x="1802"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3" name="Line 93">
              <a:extLst>
                <a:ext uri="{FF2B5EF4-FFF2-40B4-BE49-F238E27FC236}">
                  <a16:creationId xmlns:a16="http://schemas.microsoft.com/office/drawing/2014/main" id="{095A592A-66AA-5E99-2D77-15ACCF036A18}"/>
                </a:ext>
              </a:extLst>
            </p:cNvPr>
            <p:cNvSpPr>
              <a:spLocks noChangeShapeType="1"/>
            </p:cNvSpPr>
            <p:nvPr/>
          </p:nvSpPr>
          <p:spPr bwMode="auto">
            <a:xfrm>
              <a:off x="1734" y="73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4" name="Line 94">
              <a:extLst>
                <a:ext uri="{FF2B5EF4-FFF2-40B4-BE49-F238E27FC236}">
                  <a16:creationId xmlns:a16="http://schemas.microsoft.com/office/drawing/2014/main" id="{A4278F96-233A-FBC0-811C-9BA34EBBBC7E}"/>
                </a:ext>
              </a:extLst>
            </p:cNvPr>
            <p:cNvSpPr>
              <a:spLocks noChangeShapeType="1"/>
            </p:cNvSpPr>
            <p:nvPr/>
          </p:nvSpPr>
          <p:spPr bwMode="auto">
            <a:xfrm flipH="1">
              <a:off x="1860"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5" name="Line 95">
              <a:extLst>
                <a:ext uri="{FF2B5EF4-FFF2-40B4-BE49-F238E27FC236}">
                  <a16:creationId xmlns:a16="http://schemas.microsoft.com/office/drawing/2014/main" id="{9DD80A33-10B4-E9D8-F13A-4AE02AF0625D}"/>
                </a:ext>
              </a:extLst>
            </p:cNvPr>
            <p:cNvSpPr>
              <a:spLocks noChangeShapeType="1"/>
            </p:cNvSpPr>
            <p:nvPr/>
          </p:nvSpPr>
          <p:spPr bwMode="auto">
            <a:xfrm flipH="1">
              <a:off x="1889"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6" name="Line 96">
              <a:extLst>
                <a:ext uri="{FF2B5EF4-FFF2-40B4-BE49-F238E27FC236}">
                  <a16:creationId xmlns:a16="http://schemas.microsoft.com/office/drawing/2014/main" id="{129A41EB-C4D6-3689-5A6F-044229109833}"/>
                </a:ext>
              </a:extLst>
            </p:cNvPr>
            <p:cNvSpPr>
              <a:spLocks noChangeShapeType="1"/>
            </p:cNvSpPr>
            <p:nvPr/>
          </p:nvSpPr>
          <p:spPr bwMode="auto">
            <a:xfrm flipH="1">
              <a:off x="1918"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7" name="Line 97">
              <a:extLst>
                <a:ext uri="{FF2B5EF4-FFF2-40B4-BE49-F238E27FC236}">
                  <a16:creationId xmlns:a16="http://schemas.microsoft.com/office/drawing/2014/main" id="{DD6BC6B6-3294-499F-EA78-5985A8ACCC56}"/>
                </a:ext>
              </a:extLst>
            </p:cNvPr>
            <p:cNvSpPr>
              <a:spLocks noChangeShapeType="1"/>
            </p:cNvSpPr>
            <p:nvPr/>
          </p:nvSpPr>
          <p:spPr bwMode="auto">
            <a:xfrm flipH="1">
              <a:off x="1946"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8" name="Line 98">
              <a:extLst>
                <a:ext uri="{FF2B5EF4-FFF2-40B4-BE49-F238E27FC236}">
                  <a16:creationId xmlns:a16="http://schemas.microsoft.com/office/drawing/2014/main" id="{52E52B22-D39D-8FA8-2A87-FE4199EF0FEB}"/>
                </a:ext>
              </a:extLst>
            </p:cNvPr>
            <p:cNvSpPr>
              <a:spLocks noChangeShapeType="1"/>
            </p:cNvSpPr>
            <p:nvPr/>
          </p:nvSpPr>
          <p:spPr bwMode="auto">
            <a:xfrm>
              <a:off x="1878" y="73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09" name="Line 99">
              <a:extLst>
                <a:ext uri="{FF2B5EF4-FFF2-40B4-BE49-F238E27FC236}">
                  <a16:creationId xmlns:a16="http://schemas.microsoft.com/office/drawing/2014/main" id="{D6EC0F2D-66EE-B8BD-7A11-E87A4A81C9B8}"/>
                </a:ext>
              </a:extLst>
            </p:cNvPr>
            <p:cNvSpPr>
              <a:spLocks noChangeShapeType="1"/>
            </p:cNvSpPr>
            <p:nvPr/>
          </p:nvSpPr>
          <p:spPr bwMode="auto">
            <a:xfrm flipH="1">
              <a:off x="1704"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0" name="Line 100">
              <a:extLst>
                <a:ext uri="{FF2B5EF4-FFF2-40B4-BE49-F238E27FC236}">
                  <a16:creationId xmlns:a16="http://schemas.microsoft.com/office/drawing/2014/main" id="{60F86D00-DC3B-01D4-5F0D-CCE9CF270075}"/>
                </a:ext>
              </a:extLst>
            </p:cNvPr>
            <p:cNvSpPr>
              <a:spLocks noChangeShapeType="1"/>
            </p:cNvSpPr>
            <p:nvPr/>
          </p:nvSpPr>
          <p:spPr bwMode="auto">
            <a:xfrm flipH="1">
              <a:off x="1733"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1" name="Line 101">
              <a:extLst>
                <a:ext uri="{FF2B5EF4-FFF2-40B4-BE49-F238E27FC236}">
                  <a16:creationId xmlns:a16="http://schemas.microsoft.com/office/drawing/2014/main" id="{B4D74545-3CBE-9116-54FD-272488F46B25}"/>
                </a:ext>
              </a:extLst>
            </p:cNvPr>
            <p:cNvSpPr>
              <a:spLocks noChangeShapeType="1"/>
            </p:cNvSpPr>
            <p:nvPr/>
          </p:nvSpPr>
          <p:spPr bwMode="auto">
            <a:xfrm flipH="1">
              <a:off x="1762"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2" name="Line 102">
              <a:extLst>
                <a:ext uri="{FF2B5EF4-FFF2-40B4-BE49-F238E27FC236}">
                  <a16:creationId xmlns:a16="http://schemas.microsoft.com/office/drawing/2014/main" id="{88D1C87A-500E-B70F-FDEB-67400C8A3EDB}"/>
                </a:ext>
              </a:extLst>
            </p:cNvPr>
            <p:cNvSpPr>
              <a:spLocks noChangeShapeType="1"/>
            </p:cNvSpPr>
            <p:nvPr/>
          </p:nvSpPr>
          <p:spPr bwMode="auto">
            <a:xfrm flipH="1">
              <a:off x="1790"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3" name="Line 103">
              <a:extLst>
                <a:ext uri="{FF2B5EF4-FFF2-40B4-BE49-F238E27FC236}">
                  <a16:creationId xmlns:a16="http://schemas.microsoft.com/office/drawing/2014/main" id="{4F2B381E-0EED-3637-7C62-DA1182C92227}"/>
                </a:ext>
              </a:extLst>
            </p:cNvPr>
            <p:cNvSpPr>
              <a:spLocks noChangeShapeType="1"/>
            </p:cNvSpPr>
            <p:nvPr/>
          </p:nvSpPr>
          <p:spPr bwMode="auto">
            <a:xfrm>
              <a:off x="1722" y="90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4" name="Line 104">
              <a:extLst>
                <a:ext uri="{FF2B5EF4-FFF2-40B4-BE49-F238E27FC236}">
                  <a16:creationId xmlns:a16="http://schemas.microsoft.com/office/drawing/2014/main" id="{23300E2B-9624-FCE7-E9C4-E124384BA95B}"/>
                </a:ext>
              </a:extLst>
            </p:cNvPr>
            <p:cNvSpPr>
              <a:spLocks noChangeShapeType="1"/>
            </p:cNvSpPr>
            <p:nvPr/>
          </p:nvSpPr>
          <p:spPr bwMode="auto">
            <a:xfrm flipH="1">
              <a:off x="1710"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5" name="Line 105">
              <a:extLst>
                <a:ext uri="{FF2B5EF4-FFF2-40B4-BE49-F238E27FC236}">
                  <a16:creationId xmlns:a16="http://schemas.microsoft.com/office/drawing/2014/main" id="{AF206C46-EC81-0D47-BFA0-06B87D5B0776}"/>
                </a:ext>
              </a:extLst>
            </p:cNvPr>
            <p:cNvSpPr>
              <a:spLocks noChangeShapeType="1"/>
            </p:cNvSpPr>
            <p:nvPr/>
          </p:nvSpPr>
          <p:spPr bwMode="auto">
            <a:xfrm flipH="1">
              <a:off x="1739"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6" name="Line 106">
              <a:extLst>
                <a:ext uri="{FF2B5EF4-FFF2-40B4-BE49-F238E27FC236}">
                  <a16:creationId xmlns:a16="http://schemas.microsoft.com/office/drawing/2014/main" id="{AE35FB27-0DDF-AC62-2957-6CF7CE889421}"/>
                </a:ext>
              </a:extLst>
            </p:cNvPr>
            <p:cNvSpPr>
              <a:spLocks noChangeShapeType="1"/>
            </p:cNvSpPr>
            <p:nvPr/>
          </p:nvSpPr>
          <p:spPr bwMode="auto">
            <a:xfrm flipH="1">
              <a:off x="1768"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7" name="Line 107">
              <a:extLst>
                <a:ext uri="{FF2B5EF4-FFF2-40B4-BE49-F238E27FC236}">
                  <a16:creationId xmlns:a16="http://schemas.microsoft.com/office/drawing/2014/main" id="{A809FFFA-68CB-8BDD-518D-6FE779A470B9}"/>
                </a:ext>
              </a:extLst>
            </p:cNvPr>
            <p:cNvSpPr>
              <a:spLocks noChangeShapeType="1"/>
            </p:cNvSpPr>
            <p:nvPr/>
          </p:nvSpPr>
          <p:spPr bwMode="auto">
            <a:xfrm flipH="1">
              <a:off x="1796"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8" name="Line 108">
              <a:extLst>
                <a:ext uri="{FF2B5EF4-FFF2-40B4-BE49-F238E27FC236}">
                  <a16:creationId xmlns:a16="http://schemas.microsoft.com/office/drawing/2014/main" id="{89173F08-2424-BBBD-084F-753B95035551}"/>
                </a:ext>
              </a:extLst>
            </p:cNvPr>
            <p:cNvSpPr>
              <a:spLocks noChangeShapeType="1"/>
            </p:cNvSpPr>
            <p:nvPr/>
          </p:nvSpPr>
          <p:spPr bwMode="auto">
            <a:xfrm>
              <a:off x="1728" y="108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19" name="Line 109">
              <a:extLst>
                <a:ext uri="{FF2B5EF4-FFF2-40B4-BE49-F238E27FC236}">
                  <a16:creationId xmlns:a16="http://schemas.microsoft.com/office/drawing/2014/main" id="{62A19305-C954-C71F-85D1-D4E9D90788EA}"/>
                </a:ext>
              </a:extLst>
            </p:cNvPr>
            <p:cNvSpPr>
              <a:spLocks noChangeShapeType="1"/>
            </p:cNvSpPr>
            <p:nvPr/>
          </p:nvSpPr>
          <p:spPr bwMode="auto">
            <a:xfrm flipH="1">
              <a:off x="1722"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0" name="Line 110">
              <a:extLst>
                <a:ext uri="{FF2B5EF4-FFF2-40B4-BE49-F238E27FC236}">
                  <a16:creationId xmlns:a16="http://schemas.microsoft.com/office/drawing/2014/main" id="{16DB98D3-1C58-1C39-8F78-DF8379DD96B1}"/>
                </a:ext>
              </a:extLst>
            </p:cNvPr>
            <p:cNvSpPr>
              <a:spLocks noChangeShapeType="1"/>
            </p:cNvSpPr>
            <p:nvPr/>
          </p:nvSpPr>
          <p:spPr bwMode="auto">
            <a:xfrm flipH="1">
              <a:off x="1751"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1" name="Line 111">
              <a:extLst>
                <a:ext uri="{FF2B5EF4-FFF2-40B4-BE49-F238E27FC236}">
                  <a16:creationId xmlns:a16="http://schemas.microsoft.com/office/drawing/2014/main" id="{4845BABE-0D24-B2BC-0213-2B5C18291B15}"/>
                </a:ext>
              </a:extLst>
            </p:cNvPr>
            <p:cNvSpPr>
              <a:spLocks noChangeShapeType="1"/>
            </p:cNvSpPr>
            <p:nvPr/>
          </p:nvSpPr>
          <p:spPr bwMode="auto">
            <a:xfrm flipH="1">
              <a:off x="1780"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2" name="Line 112">
              <a:extLst>
                <a:ext uri="{FF2B5EF4-FFF2-40B4-BE49-F238E27FC236}">
                  <a16:creationId xmlns:a16="http://schemas.microsoft.com/office/drawing/2014/main" id="{C82DB1AA-C386-2384-706B-2D0675960D14}"/>
                </a:ext>
              </a:extLst>
            </p:cNvPr>
            <p:cNvSpPr>
              <a:spLocks noChangeShapeType="1"/>
            </p:cNvSpPr>
            <p:nvPr/>
          </p:nvSpPr>
          <p:spPr bwMode="auto">
            <a:xfrm flipH="1">
              <a:off x="1808"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3" name="Line 113">
              <a:extLst>
                <a:ext uri="{FF2B5EF4-FFF2-40B4-BE49-F238E27FC236}">
                  <a16:creationId xmlns:a16="http://schemas.microsoft.com/office/drawing/2014/main" id="{97399D55-5F56-225D-BC34-F87026395591}"/>
                </a:ext>
              </a:extLst>
            </p:cNvPr>
            <p:cNvSpPr>
              <a:spLocks noChangeShapeType="1"/>
            </p:cNvSpPr>
            <p:nvPr/>
          </p:nvSpPr>
          <p:spPr bwMode="auto">
            <a:xfrm>
              <a:off x="1740"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4" name="Line 114">
              <a:extLst>
                <a:ext uri="{FF2B5EF4-FFF2-40B4-BE49-F238E27FC236}">
                  <a16:creationId xmlns:a16="http://schemas.microsoft.com/office/drawing/2014/main" id="{B48DB05F-8BB5-9272-4ADB-009C823FADD3}"/>
                </a:ext>
              </a:extLst>
            </p:cNvPr>
            <p:cNvSpPr>
              <a:spLocks noChangeShapeType="1"/>
            </p:cNvSpPr>
            <p:nvPr/>
          </p:nvSpPr>
          <p:spPr bwMode="auto">
            <a:xfrm flipH="1">
              <a:off x="1866"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5" name="Line 115">
              <a:extLst>
                <a:ext uri="{FF2B5EF4-FFF2-40B4-BE49-F238E27FC236}">
                  <a16:creationId xmlns:a16="http://schemas.microsoft.com/office/drawing/2014/main" id="{DAA297A6-76AA-F655-3FE2-F05D80E926A6}"/>
                </a:ext>
              </a:extLst>
            </p:cNvPr>
            <p:cNvSpPr>
              <a:spLocks noChangeShapeType="1"/>
            </p:cNvSpPr>
            <p:nvPr/>
          </p:nvSpPr>
          <p:spPr bwMode="auto">
            <a:xfrm flipH="1">
              <a:off x="1895"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6" name="Line 116">
              <a:extLst>
                <a:ext uri="{FF2B5EF4-FFF2-40B4-BE49-F238E27FC236}">
                  <a16:creationId xmlns:a16="http://schemas.microsoft.com/office/drawing/2014/main" id="{50D096D9-B744-1153-0F84-BECB691721DB}"/>
                </a:ext>
              </a:extLst>
            </p:cNvPr>
            <p:cNvSpPr>
              <a:spLocks noChangeShapeType="1"/>
            </p:cNvSpPr>
            <p:nvPr/>
          </p:nvSpPr>
          <p:spPr bwMode="auto">
            <a:xfrm flipH="1">
              <a:off x="1924"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7" name="Line 117">
              <a:extLst>
                <a:ext uri="{FF2B5EF4-FFF2-40B4-BE49-F238E27FC236}">
                  <a16:creationId xmlns:a16="http://schemas.microsoft.com/office/drawing/2014/main" id="{96C90B83-54E8-3150-351E-E906F3E568C3}"/>
                </a:ext>
              </a:extLst>
            </p:cNvPr>
            <p:cNvSpPr>
              <a:spLocks noChangeShapeType="1"/>
            </p:cNvSpPr>
            <p:nvPr/>
          </p:nvSpPr>
          <p:spPr bwMode="auto">
            <a:xfrm flipH="1">
              <a:off x="1952"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8" name="Line 118">
              <a:extLst>
                <a:ext uri="{FF2B5EF4-FFF2-40B4-BE49-F238E27FC236}">
                  <a16:creationId xmlns:a16="http://schemas.microsoft.com/office/drawing/2014/main" id="{19E6BD22-25A1-BBD0-7DEF-DABAEE6A4A7F}"/>
                </a:ext>
              </a:extLst>
            </p:cNvPr>
            <p:cNvSpPr>
              <a:spLocks noChangeShapeType="1"/>
            </p:cNvSpPr>
            <p:nvPr/>
          </p:nvSpPr>
          <p:spPr bwMode="auto">
            <a:xfrm>
              <a:off x="1884"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29" name="Line 119">
              <a:extLst>
                <a:ext uri="{FF2B5EF4-FFF2-40B4-BE49-F238E27FC236}">
                  <a16:creationId xmlns:a16="http://schemas.microsoft.com/office/drawing/2014/main" id="{62072C3B-0901-F859-E25F-78E88CAFF918}"/>
                </a:ext>
              </a:extLst>
            </p:cNvPr>
            <p:cNvSpPr>
              <a:spLocks noChangeShapeType="1"/>
            </p:cNvSpPr>
            <p:nvPr/>
          </p:nvSpPr>
          <p:spPr bwMode="auto">
            <a:xfrm flipH="1">
              <a:off x="1734"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0" name="Line 120">
              <a:extLst>
                <a:ext uri="{FF2B5EF4-FFF2-40B4-BE49-F238E27FC236}">
                  <a16:creationId xmlns:a16="http://schemas.microsoft.com/office/drawing/2014/main" id="{811A42BF-880F-F710-BE11-C2A128D65B3D}"/>
                </a:ext>
              </a:extLst>
            </p:cNvPr>
            <p:cNvSpPr>
              <a:spLocks noChangeShapeType="1"/>
            </p:cNvSpPr>
            <p:nvPr/>
          </p:nvSpPr>
          <p:spPr bwMode="auto">
            <a:xfrm flipH="1">
              <a:off x="1763"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1" name="Line 121">
              <a:extLst>
                <a:ext uri="{FF2B5EF4-FFF2-40B4-BE49-F238E27FC236}">
                  <a16:creationId xmlns:a16="http://schemas.microsoft.com/office/drawing/2014/main" id="{C9A4572C-4BE9-30F6-9973-C2D504F4BA56}"/>
                </a:ext>
              </a:extLst>
            </p:cNvPr>
            <p:cNvSpPr>
              <a:spLocks noChangeShapeType="1"/>
            </p:cNvSpPr>
            <p:nvPr/>
          </p:nvSpPr>
          <p:spPr bwMode="auto">
            <a:xfrm flipH="1">
              <a:off x="1792"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2" name="Line 122">
              <a:extLst>
                <a:ext uri="{FF2B5EF4-FFF2-40B4-BE49-F238E27FC236}">
                  <a16:creationId xmlns:a16="http://schemas.microsoft.com/office/drawing/2014/main" id="{5C4DEA45-99A4-C958-6176-12CD85AF0E69}"/>
                </a:ext>
              </a:extLst>
            </p:cNvPr>
            <p:cNvSpPr>
              <a:spLocks noChangeShapeType="1"/>
            </p:cNvSpPr>
            <p:nvPr/>
          </p:nvSpPr>
          <p:spPr bwMode="auto">
            <a:xfrm flipH="1">
              <a:off x="1820"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3" name="Line 123">
              <a:extLst>
                <a:ext uri="{FF2B5EF4-FFF2-40B4-BE49-F238E27FC236}">
                  <a16:creationId xmlns:a16="http://schemas.microsoft.com/office/drawing/2014/main" id="{71CD315C-1546-03A6-BD88-E7F6C349A4EB}"/>
                </a:ext>
              </a:extLst>
            </p:cNvPr>
            <p:cNvSpPr>
              <a:spLocks noChangeShapeType="1"/>
            </p:cNvSpPr>
            <p:nvPr/>
          </p:nvSpPr>
          <p:spPr bwMode="auto">
            <a:xfrm>
              <a:off x="1752" y="1446"/>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4" name="Line 124">
              <a:extLst>
                <a:ext uri="{FF2B5EF4-FFF2-40B4-BE49-F238E27FC236}">
                  <a16:creationId xmlns:a16="http://schemas.microsoft.com/office/drawing/2014/main" id="{7E8C0B6B-558A-33F6-1728-9F689D9870E0}"/>
                </a:ext>
              </a:extLst>
            </p:cNvPr>
            <p:cNvSpPr>
              <a:spLocks noChangeShapeType="1"/>
            </p:cNvSpPr>
            <p:nvPr/>
          </p:nvSpPr>
          <p:spPr bwMode="auto">
            <a:xfrm flipH="1">
              <a:off x="1728"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5" name="Line 125">
              <a:extLst>
                <a:ext uri="{FF2B5EF4-FFF2-40B4-BE49-F238E27FC236}">
                  <a16:creationId xmlns:a16="http://schemas.microsoft.com/office/drawing/2014/main" id="{07E05748-9A81-A89A-89FA-74179B5B6C6B}"/>
                </a:ext>
              </a:extLst>
            </p:cNvPr>
            <p:cNvSpPr>
              <a:spLocks noChangeShapeType="1"/>
            </p:cNvSpPr>
            <p:nvPr/>
          </p:nvSpPr>
          <p:spPr bwMode="auto">
            <a:xfrm flipH="1">
              <a:off x="1757"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6" name="Line 126">
              <a:extLst>
                <a:ext uri="{FF2B5EF4-FFF2-40B4-BE49-F238E27FC236}">
                  <a16:creationId xmlns:a16="http://schemas.microsoft.com/office/drawing/2014/main" id="{BFFEAE67-621C-CB16-E445-9474BB69454E}"/>
                </a:ext>
              </a:extLst>
            </p:cNvPr>
            <p:cNvSpPr>
              <a:spLocks noChangeShapeType="1"/>
            </p:cNvSpPr>
            <p:nvPr/>
          </p:nvSpPr>
          <p:spPr bwMode="auto">
            <a:xfrm flipH="1">
              <a:off x="1786"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7" name="Line 127">
              <a:extLst>
                <a:ext uri="{FF2B5EF4-FFF2-40B4-BE49-F238E27FC236}">
                  <a16:creationId xmlns:a16="http://schemas.microsoft.com/office/drawing/2014/main" id="{94CE29B6-1EEC-665E-A40A-DCE62095B3AD}"/>
                </a:ext>
              </a:extLst>
            </p:cNvPr>
            <p:cNvSpPr>
              <a:spLocks noChangeShapeType="1"/>
            </p:cNvSpPr>
            <p:nvPr/>
          </p:nvSpPr>
          <p:spPr bwMode="auto">
            <a:xfrm flipH="1">
              <a:off x="1814"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8" name="Line 128">
              <a:extLst>
                <a:ext uri="{FF2B5EF4-FFF2-40B4-BE49-F238E27FC236}">
                  <a16:creationId xmlns:a16="http://schemas.microsoft.com/office/drawing/2014/main" id="{E99C4BBD-BC89-7354-D17B-E705610F76B1}"/>
                </a:ext>
              </a:extLst>
            </p:cNvPr>
            <p:cNvSpPr>
              <a:spLocks noChangeShapeType="1"/>
            </p:cNvSpPr>
            <p:nvPr/>
          </p:nvSpPr>
          <p:spPr bwMode="auto">
            <a:xfrm>
              <a:off x="1746" y="160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39" name="Line 129">
              <a:extLst>
                <a:ext uri="{FF2B5EF4-FFF2-40B4-BE49-F238E27FC236}">
                  <a16:creationId xmlns:a16="http://schemas.microsoft.com/office/drawing/2014/main" id="{FC2D23F4-F5A3-607A-D4F8-16FEFBED6B40}"/>
                </a:ext>
              </a:extLst>
            </p:cNvPr>
            <p:cNvSpPr>
              <a:spLocks noChangeShapeType="1"/>
            </p:cNvSpPr>
            <p:nvPr/>
          </p:nvSpPr>
          <p:spPr bwMode="auto">
            <a:xfrm flipH="1">
              <a:off x="1872"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0" name="Line 130">
              <a:extLst>
                <a:ext uri="{FF2B5EF4-FFF2-40B4-BE49-F238E27FC236}">
                  <a16:creationId xmlns:a16="http://schemas.microsoft.com/office/drawing/2014/main" id="{6FF44218-911C-7EB6-ACB0-BA2624A09C82}"/>
                </a:ext>
              </a:extLst>
            </p:cNvPr>
            <p:cNvSpPr>
              <a:spLocks noChangeShapeType="1"/>
            </p:cNvSpPr>
            <p:nvPr/>
          </p:nvSpPr>
          <p:spPr bwMode="auto">
            <a:xfrm flipH="1">
              <a:off x="1901"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1" name="Line 131">
              <a:extLst>
                <a:ext uri="{FF2B5EF4-FFF2-40B4-BE49-F238E27FC236}">
                  <a16:creationId xmlns:a16="http://schemas.microsoft.com/office/drawing/2014/main" id="{C650D107-5CA5-276E-C44A-BC75DB4EB67A}"/>
                </a:ext>
              </a:extLst>
            </p:cNvPr>
            <p:cNvSpPr>
              <a:spLocks noChangeShapeType="1"/>
            </p:cNvSpPr>
            <p:nvPr/>
          </p:nvSpPr>
          <p:spPr bwMode="auto">
            <a:xfrm flipH="1">
              <a:off x="1930"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2" name="Line 132">
              <a:extLst>
                <a:ext uri="{FF2B5EF4-FFF2-40B4-BE49-F238E27FC236}">
                  <a16:creationId xmlns:a16="http://schemas.microsoft.com/office/drawing/2014/main" id="{8CD18AF0-3954-629D-877D-5C5F9BA8C354}"/>
                </a:ext>
              </a:extLst>
            </p:cNvPr>
            <p:cNvSpPr>
              <a:spLocks noChangeShapeType="1"/>
            </p:cNvSpPr>
            <p:nvPr/>
          </p:nvSpPr>
          <p:spPr bwMode="auto">
            <a:xfrm flipH="1">
              <a:off x="1958"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3" name="Line 133">
              <a:extLst>
                <a:ext uri="{FF2B5EF4-FFF2-40B4-BE49-F238E27FC236}">
                  <a16:creationId xmlns:a16="http://schemas.microsoft.com/office/drawing/2014/main" id="{677012A2-7EB2-05AD-2219-707CA57B386E}"/>
                </a:ext>
              </a:extLst>
            </p:cNvPr>
            <p:cNvSpPr>
              <a:spLocks noChangeShapeType="1"/>
            </p:cNvSpPr>
            <p:nvPr/>
          </p:nvSpPr>
          <p:spPr bwMode="auto">
            <a:xfrm>
              <a:off x="1890" y="160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4" name="Line 134">
              <a:extLst>
                <a:ext uri="{FF2B5EF4-FFF2-40B4-BE49-F238E27FC236}">
                  <a16:creationId xmlns:a16="http://schemas.microsoft.com/office/drawing/2014/main" id="{1F0C3FC6-1B27-89BA-C3BE-BC8547A3FF38}"/>
                </a:ext>
              </a:extLst>
            </p:cNvPr>
            <p:cNvSpPr>
              <a:spLocks noChangeShapeType="1"/>
            </p:cNvSpPr>
            <p:nvPr/>
          </p:nvSpPr>
          <p:spPr bwMode="auto">
            <a:xfrm flipH="1">
              <a:off x="2004"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 name="Line 135">
              <a:extLst>
                <a:ext uri="{FF2B5EF4-FFF2-40B4-BE49-F238E27FC236}">
                  <a16:creationId xmlns:a16="http://schemas.microsoft.com/office/drawing/2014/main" id="{9B3B6FA9-CBE9-FC71-CF01-F9E60ACA530A}"/>
                </a:ext>
              </a:extLst>
            </p:cNvPr>
            <p:cNvSpPr>
              <a:spLocks noChangeShapeType="1"/>
            </p:cNvSpPr>
            <p:nvPr/>
          </p:nvSpPr>
          <p:spPr bwMode="auto">
            <a:xfrm flipH="1">
              <a:off x="1848"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6" name="Line 136">
              <a:extLst>
                <a:ext uri="{FF2B5EF4-FFF2-40B4-BE49-F238E27FC236}">
                  <a16:creationId xmlns:a16="http://schemas.microsoft.com/office/drawing/2014/main" id="{8FEF4D8F-B199-8316-F676-73A67D2C3405}"/>
                </a:ext>
              </a:extLst>
            </p:cNvPr>
            <p:cNvSpPr>
              <a:spLocks noChangeShapeType="1"/>
            </p:cNvSpPr>
            <p:nvPr/>
          </p:nvSpPr>
          <p:spPr bwMode="auto">
            <a:xfrm flipH="1">
              <a:off x="1877"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7" name="Line 137">
              <a:extLst>
                <a:ext uri="{FF2B5EF4-FFF2-40B4-BE49-F238E27FC236}">
                  <a16:creationId xmlns:a16="http://schemas.microsoft.com/office/drawing/2014/main" id="{8B39B448-2E57-BF57-CA28-F201CB2B89C6}"/>
                </a:ext>
              </a:extLst>
            </p:cNvPr>
            <p:cNvSpPr>
              <a:spLocks noChangeShapeType="1"/>
            </p:cNvSpPr>
            <p:nvPr/>
          </p:nvSpPr>
          <p:spPr bwMode="auto">
            <a:xfrm flipH="1">
              <a:off x="1906"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 name="Line 138">
              <a:extLst>
                <a:ext uri="{FF2B5EF4-FFF2-40B4-BE49-F238E27FC236}">
                  <a16:creationId xmlns:a16="http://schemas.microsoft.com/office/drawing/2014/main" id="{D7E9005C-93A0-4644-3AB0-94285DBEC0E0}"/>
                </a:ext>
              </a:extLst>
            </p:cNvPr>
            <p:cNvSpPr>
              <a:spLocks noChangeShapeType="1"/>
            </p:cNvSpPr>
            <p:nvPr/>
          </p:nvSpPr>
          <p:spPr bwMode="auto">
            <a:xfrm flipH="1">
              <a:off x="1934"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 name="Line 139">
              <a:extLst>
                <a:ext uri="{FF2B5EF4-FFF2-40B4-BE49-F238E27FC236}">
                  <a16:creationId xmlns:a16="http://schemas.microsoft.com/office/drawing/2014/main" id="{A7AA0F04-61C7-35D3-A8CF-995A2C18E26B}"/>
                </a:ext>
              </a:extLst>
            </p:cNvPr>
            <p:cNvSpPr>
              <a:spLocks noChangeShapeType="1"/>
            </p:cNvSpPr>
            <p:nvPr/>
          </p:nvSpPr>
          <p:spPr bwMode="auto">
            <a:xfrm flipH="1">
              <a:off x="1854"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0" name="Line 140">
              <a:extLst>
                <a:ext uri="{FF2B5EF4-FFF2-40B4-BE49-F238E27FC236}">
                  <a16:creationId xmlns:a16="http://schemas.microsoft.com/office/drawing/2014/main" id="{87244710-16DB-9EC8-101D-EF44EE863B62}"/>
                </a:ext>
              </a:extLst>
            </p:cNvPr>
            <p:cNvSpPr>
              <a:spLocks noChangeShapeType="1"/>
            </p:cNvSpPr>
            <p:nvPr/>
          </p:nvSpPr>
          <p:spPr bwMode="auto">
            <a:xfrm flipH="1">
              <a:off x="1883"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1" name="Line 141">
              <a:extLst>
                <a:ext uri="{FF2B5EF4-FFF2-40B4-BE49-F238E27FC236}">
                  <a16:creationId xmlns:a16="http://schemas.microsoft.com/office/drawing/2014/main" id="{A4C01712-70A8-DF69-EA13-1134518DE6F8}"/>
                </a:ext>
              </a:extLst>
            </p:cNvPr>
            <p:cNvSpPr>
              <a:spLocks noChangeShapeType="1"/>
            </p:cNvSpPr>
            <p:nvPr/>
          </p:nvSpPr>
          <p:spPr bwMode="auto">
            <a:xfrm flipH="1">
              <a:off x="1912"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2" name="Line 142">
              <a:extLst>
                <a:ext uri="{FF2B5EF4-FFF2-40B4-BE49-F238E27FC236}">
                  <a16:creationId xmlns:a16="http://schemas.microsoft.com/office/drawing/2014/main" id="{48B9D627-4C34-881E-BC8A-1DA42F33F64B}"/>
                </a:ext>
              </a:extLst>
            </p:cNvPr>
            <p:cNvSpPr>
              <a:spLocks noChangeShapeType="1"/>
            </p:cNvSpPr>
            <p:nvPr/>
          </p:nvSpPr>
          <p:spPr bwMode="auto">
            <a:xfrm flipH="1">
              <a:off x="1878"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3" name="Line 143">
              <a:extLst>
                <a:ext uri="{FF2B5EF4-FFF2-40B4-BE49-F238E27FC236}">
                  <a16:creationId xmlns:a16="http://schemas.microsoft.com/office/drawing/2014/main" id="{263431B9-FD66-A3DE-2025-70F120FD907F}"/>
                </a:ext>
              </a:extLst>
            </p:cNvPr>
            <p:cNvSpPr>
              <a:spLocks noChangeShapeType="1"/>
            </p:cNvSpPr>
            <p:nvPr/>
          </p:nvSpPr>
          <p:spPr bwMode="auto">
            <a:xfrm flipH="1">
              <a:off x="1907"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4" name="Line 144">
              <a:extLst>
                <a:ext uri="{FF2B5EF4-FFF2-40B4-BE49-F238E27FC236}">
                  <a16:creationId xmlns:a16="http://schemas.microsoft.com/office/drawing/2014/main" id="{0FF5B510-D556-763A-7413-8DE4DB1CD7EF}"/>
                </a:ext>
              </a:extLst>
            </p:cNvPr>
            <p:cNvSpPr>
              <a:spLocks noChangeShapeType="1"/>
            </p:cNvSpPr>
            <p:nvPr/>
          </p:nvSpPr>
          <p:spPr bwMode="auto">
            <a:xfrm flipH="1">
              <a:off x="2148"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5" name="Line 145">
              <a:extLst>
                <a:ext uri="{FF2B5EF4-FFF2-40B4-BE49-F238E27FC236}">
                  <a16:creationId xmlns:a16="http://schemas.microsoft.com/office/drawing/2014/main" id="{38EAED98-86CC-CD3D-81B1-FEE6FBDC9AD8}"/>
                </a:ext>
              </a:extLst>
            </p:cNvPr>
            <p:cNvSpPr>
              <a:spLocks noChangeShapeType="1"/>
            </p:cNvSpPr>
            <p:nvPr/>
          </p:nvSpPr>
          <p:spPr bwMode="auto">
            <a:xfrm flipH="1">
              <a:off x="2177"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6" name="Line 146">
              <a:extLst>
                <a:ext uri="{FF2B5EF4-FFF2-40B4-BE49-F238E27FC236}">
                  <a16:creationId xmlns:a16="http://schemas.microsoft.com/office/drawing/2014/main" id="{2D85CC83-CD69-3027-A26A-11642E0F2139}"/>
                </a:ext>
              </a:extLst>
            </p:cNvPr>
            <p:cNvSpPr>
              <a:spLocks noChangeShapeType="1"/>
            </p:cNvSpPr>
            <p:nvPr/>
          </p:nvSpPr>
          <p:spPr bwMode="auto">
            <a:xfrm flipH="1">
              <a:off x="2206"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7" name="Line 147">
              <a:extLst>
                <a:ext uri="{FF2B5EF4-FFF2-40B4-BE49-F238E27FC236}">
                  <a16:creationId xmlns:a16="http://schemas.microsoft.com/office/drawing/2014/main" id="{973E4D12-D5AB-7917-B5FE-EDF2B9F86AAC}"/>
                </a:ext>
              </a:extLst>
            </p:cNvPr>
            <p:cNvSpPr>
              <a:spLocks noChangeShapeType="1"/>
            </p:cNvSpPr>
            <p:nvPr/>
          </p:nvSpPr>
          <p:spPr bwMode="auto">
            <a:xfrm flipH="1">
              <a:off x="2234"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8" name="Line 148">
              <a:extLst>
                <a:ext uri="{FF2B5EF4-FFF2-40B4-BE49-F238E27FC236}">
                  <a16:creationId xmlns:a16="http://schemas.microsoft.com/office/drawing/2014/main" id="{5817E9C5-1EF9-58EE-1446-F41A03CC80D6}"/>
                </a:ext>
              </a:extLst>
            </p:cNvPr>
            <p:cNvSpPr>
              <a:spLocks noChangeShapeType="1"/>
            </p:cNvSpPr>
            <p:nvPr/>
          </p:nvSpPr>
          <p:spPr bwMode="auto">
            <a:xfrm>
              <a:off x="2166" y="73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9" name="Line 149">
              <a:extLst>
                <a:ext uri="{FF2B5EF4-FFF2-40B4-BE49-F238E27FC236}">
                  <a16:creationId xmlns:a16="http://schemas.microsoft.com/office/drawing/2014/main" id="{E3F526AD-022C-9591-632B-6B5273AAF9B5}"/>
                </a:ext>
              </a:extLst>
            </p:cNvPr>
            <p:cNvSpPr>
              <a:spLocks noChangeShapeType="1"/>
            </p:cNvSpPr>
            <p:nvPr/>
          </p:nvSpPr>
          <p:spPr bwMode="auto">
            <a:xfrm flipH="1">
              <a:off x="2136"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0" name="Line 150">
              <a:extLst>
                <a:ext uri="{FF2B5EF4-FFF2-40B4-BE49-F238E27FC236}">
                  <a16:creationId xmlns:a16="http://schemas.microsoft.com/office/drawing/2014/main" id="{1A15BA52-8B2C-EAD7-6698-9FB12DDB2BD0}"/>
                </a:ext>
              </a:extLst>
            </p:cNvPr>
            <p:cNvSpPr>
              <a:spLocks noChangeShapeType="1"/>
            </p:cNvSpPr>
            <p:nvPr/>
          </p:nvSpPr>
          <p:spPr bwMode="auto">
            <a:xfrm flipH="1">
              <a:off x="2165"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1" name="Line 151">
              <a:extLst>
                <a:ext uri="{FF2B5EF4-FFF2-40B4-BE49-F238E27FC236}">
                  <a16:creationId xmlns:a16="http://schemas.microsoft.com/office/drawing/2014/main" id="{A1CB58F1-53FB-28B9-8702-687CD7447283}"/>
                </a:ext>
              </a:extLst>
            </p:cNvPr>
            <p:cNvSpPr>
              <a:spLocks noChangeShapeType="1"/>
            </p:cNvSpPr>
            <p:nvPr/>
          </p:nvSpPr>
          <p:spPr bwMode="auto">
            <a:xfrm flipH="1">
              <a:off x="2194"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2" name="Line 152">
              <a:extLst>
                <a:ext uri="{FF2B5EF4-FFF2-40B4-BE49-F238E27FC236}">
                  <a16:creationId xmlns:a16="http://schemas.microsoft.com/office/drawing/2014/main" id="{6E54B720-BCCA-2627-4431-C835752FC77A}"/>
                </a:ext>
              </a:extLst>
            </p:cNvPr>
            <p:cNvSpPr>
              <a:spLocks noChangeShapeType="1"/>
            </p:cNvSpPr>
            <p:nvPr/>
          </p:nvSpPr>
          <p:spPr bwMode="auto">
            <a:xfrm flipH="1">
              <a:off x="2222"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3" name="Line 153">
              <a:extLst>
                <a:ext uri="{FF2B5EF4-FFF2-40B4-BE49-F238E27FC236}">
                  <a16:creationId xmlns:a16="http://schemas.microsoft.com/office/drawing/2014/main" id="{211EE608-49EA-C4CE-BF96-F6C58AE4F219}"/>
                </a:ext>
              </a:extLst>
            </p:cNvPr>
            <p:cNvSpPr>
              <a:spLocks noChangeShapeType="1"/>
            </p:cNvSpPr>
            <p:nvPr/>
          </p:nvSpPr>
          <p:spPr bwMode="auto">
            <a:xfrm>
              <a:off x="2154" y="90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4" name="Line 154">
              <a:extLst>
                <a:ext uri="{FF2B5EF4-FFF2-40B4-BE49-F238E27FC236}">
                  <a16:creationId xmlns:a16="http://schemas.microsoft.com/office/drawing/2014/main" id="{FAA327B5-1464-3F3B-1714-FF19825552FC}"/>
                </a:ext>
              </a:extLst>
            </p:cNvPr>
            <p:cNvSpPr>
              <a:spLocks noChangeShapeType="1"/>
            </p:cNvSpPr>
            <p:nvPr/>
          </p:nvSpPr>
          <p:spPr bwMode="auto">
            <a:xfrm flipH="1">
              <a:off x="2154"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5" name="Line 155">
              <a:extLst>
                <a:ext uri="{FF2B5EF4-FFF2-40B4-BE49-F238E27FC236}">
                  <a16:creationId xmlns:a16="http://schemas.microsoft.com/office/drawing/2014/main" id="{C94B3E29-CAFB-EEE8-4376-0AE5C07CEC4F}"/>
                </a:ext>
              </a:extLst>
            </p:cNvPr>
            <p:cNvSpPr>
              <a:spLocks noChangeShapeType="1"/>
            </p:cNvSpPr>
            <p:nvPr/>
          </p:nvSpPr>
          <p:spPr bwMode="auto">
            <a:xfrm flipH="1">
              <a:off x="2183"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6" name="Line 156">
              <a:extLst>
                <a:ext uri="{FF2B5EF4-FFF2-40B4-BE49-F238E27FC236}">
                  <a16:creationId xmlns:a16="http://schemas.microsoft.com/office/drawing/2014/main" id="{9D877BF3-3A05-ED9F-2A08-69E08BDC1AC5}"/>
                </a:ext>
              </a:extLst>
            </p:cNvPr>
            <p:cNvSpPr>
              <a:spLocks noChangeShapeType="1"/>
            </p:cNvSpPr>
            <p:nvPr/>
          </p:nvSpPr>
          <p:spPr bwMode="auto">
            <a:xfrm flipH="1">
              <a:off x="2212"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7" name="Line 157">
              <a:extLst>
                <a:ext uri="{FF2B5EF4-FFF2-40B4-BE49-F238E27FC236}">
                  <a16:creationId xmlns:a16="http://schemas.microsoft.com/office/drawing/2014/main" id="{CCA4A8E1-4C4E-2255-872E-FBE11A51B298}"/>
                </a:ext>
              </a:extLst>
            </p:cNvPr>
            <p:cNvSpPr>
              <a:spLocks noChangeShapeType="1"/>
            </p:cNvSpPr>
            <p:nvPr/>
          </p:nvSpPr>
          <p:spPr bwMode="auto">
            <a:xfrm flipH="1">
              <a:off x="2240"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8" name="Line 158">
              <a:extLst>
                <a:ext uri="{FF2B5EF4-FFF2-40B4-BE49-F238E27FC236}">
                  <a16:creationId xmlns:a16="http://schemas.microsoft.com/office/drawing/2014/main" id="{659BA753-9807-2770-97E1-1D8997F3EE5E}"/>
                </a:ext>
              </a:extLst>
            </p:cNvPr>
            <p:cNvSpPr>
              <a:spLocks noChangeShapeType="1"/>
            </p:cNvSpPr>
            <p:nvPr/>
          </p:nvSpPr>
          <p:spPr bwMode="auto">
            <a:xfrm>
              <a:off x="2172"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69" name="Line 159">
              <a:extLst>
                <a:ext uri="{FF2B5EF4-FFF2-40B4-BE49-F238E27FC236}">
                  <a16:creationId xmlns:a16="http://schemas.microsoft.com/office/drawing/2014/main" id="{A738580C-5402-F8B1-8245-2DCDF56A0194}"/>
                </a:ext>
              </a:extLst>
            </p:cNvPr>
            <p:cNvSpPr>
              <a:spLocks noChangeShapeType="1"/>
            </p:cNvSpPr>
            <p:nvPr/>
          </p:nvSpPr>
          <p:spPr bwMode="auto">
            <a:xfrm flipH="1">
              <a:off x="2166"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0" name="Line 160">
              <a:extLst>
                <a:ext uri="{FF2B5EF4-FFF2-40B4-BE49-F238E27FC236}">
                  <a16:creationId xmlns:a16="http://schemas.microsoft.com/office/drawing/2014/main" id="{01C987D9-FB65-4F97-FAA7-7CDCADB5F050}"/>
                </a:ext>
              </a:extLst>
            </p:cNvPr>
            <p:cNvSpPr>
              <a:spLocks noChangeShapeType="1"/>
            </p:cNvSpPr>
            <p:nvPr/>
          </p:nvSpPr>
          <p:spPr bwMode="auto">
            <a:xfrm flipH="1">
              <a:off x="2195"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1" name="Line 161">
              <a:extLst>
                <a:ext uri="{FF2B5EF4-FFF2-40B4-BE49-F238E27FC236}">
                  <a16:creationId xmlns:a16="http://schemas.microsoft.com/office/drawing/2014/main" id="{12E1E689-9CA5-6660-7C88-8C11D34D0826}"/>
                </a:ext>
              </a:extLst>
            </p:cNvPr>
            <p:cNvSpPr>
              <a:spLocks noChangeShapeType="1"/>
            </p:cNvSpPr>
            <p:nvPr/>
          </p:nvSpPr>
          <p:spPr bwMode="auto">
            <a:xfrm flipH="1">
              <a:off x="2224"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2" name="Line 162">
              <a:extLst>
                <a:ext uri="{FF2B5EF4-FFF2-40B4-BE49-F238E27FC236}">
                  <a16:creationId xmlns:a16="http://schemas.microsoft.com/office/drawing/2014/main" id="{F071A5B8-45C6-79CB-42AA-BB3A26A01D8E}"/>
                </a:ext>
              </a:extLst>
            </p:cNvPr>
            <p:cNvSpPr>
              <a:spLocks noChangeShapeType="1"/>
            </p:cNvSpPr>
            <p:nvPr/>
          </p:nvSpPr>
          <p:spPr bwMode="auto">
            <a:xfrm flipH="1">
              <a:off x="2252"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3" name="Line 163">
              <a:extLst>
                <a:ext uri="{FF2B5EF4-FFF2-40B4-BE49-F238E27FC236}">
                  <a16:creationId xmlns:a16="http://schemas.microsoft.com/office/drawing/2014/main" id="{8A6CE439-3E6B-66C9-B443-50564BA0E1BE}"/>
                </a:ext>
              </a:extLst>
            </p:cNvPr>
            <p:cNvSpPr>
              <a:spLocks noChangeShapeType="1"/>
            </p:cNvSpPr>
            <p:nvPr/>
          </p:nvSpPr>
          <p:spPr bwMode="auto">
            <a:xfrm>
              <a:off x="2184" y="1446"/>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4" name="Line 164">
              <a:extLst>
                <a:ext uri="{FF2B5EF4-FFF2-40B4-BE49-F238E27FC236}">
                  <a16:creationId xmlns:a16="http://schemas.microsoft.com/office/drawing/2014/main" id="{81591EBC-98E8-F744-1859-4CA6A27AA0B5}"/>
                </a:ext>
              </a:extLst>
            </p:cNvPr>
            <p:cNvSpPr>
              <a:spLocks noChangeShapeType="1"/>
            </p:cNvSpPr>
            <p:nvPr/>
          </p:nvSpPr>
          <p:spPr bwMode="auto">
            <a:xfrm flipH="1">
              <a:off x="2160"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5" name="Line 165">
              <a:extLst>
                <a:ext uri="{FF2B5EF4-FFF2-40B4-BE49-F238E27FC236}">
                  <a16:creationId xmlns:a16="http://schemas.microsoft.com/office/drawing/2014/main" id="{E29FE212-C994-B813-8F6B-C5DDFC296EE8}"/>
                </a:ext>
              </a:extLst>
            </p:cNvPr>
            <p:cNvSpPr>
              <a:spLocks noChangeShapeType="1"/>
            </p:cNvSpPr>
            <p:nvPr/>
          </p:nvSpPr>
          <p:spPr bwMode="auto">
            <a:xfrm flipH="1">
              <a:off x="2189"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6" name="Line 166">
              <a:extLst>
                <a:ext uri="{FF2B5EF4-FFF2-40B4-BE49-F238E27FC236}">
                  <a16:creationId xmlns:a16="http://schemas.microsoft.com/office/drawing/2014/main" id="{5DD24112-2467-E110-EF21-EA40CC2A96FC}"/>
                </a:ext>
              </a:extLst>
            </p:cNvPr>
            <p:cNvSpPr>
              <a:spLocks noChangeShapeType="1"/>
            </p:cNvSpPr>
            <p:nvPr/>
          </p:nvSpPr>
          <p:spPr bwMode="auto">
            <a:xfrm flipH="1">
              <a:off x="2218"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7" name="Line 167">
              <a:extLst>
                <a:ext uri="{FF2B5EF4-FFF2-40B4-BE49-F238E27FC236}">
                  <a16:creationId xmlns:a16="http://schemas.microsoft.com/office/drawing/2014/main" id="{1B1F782C-A0AC-804B-C4B3-BF36A0B4DB62}"/>
                </a:ext>
              </a:extLst>
            </p:cNvPr>
            <p:cNvSpPr>
              <a:spLocks noChangeShapeType="1"/>
            </p:cNvSpPr>
            <p:nvPr/>
          </p:nvSpPr>
          <p:spPr bwMode="auto">
            <a:xfrm flipH="1">
              <a:off x="2246"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8" name="Line 168">
              <a:extLst>
                <a:ext uri="{FF2B5EF4-FFF2-40B4-BE49-F238E27FC236}">
                  <a16:creationId xmlns:a16="http://schemas.microsoft.com/office/drawing/2014/main" id="{EB0C51A7-6953-4A71-6C9E-6FCCC763DC6F}"/>
                </a:ext>
              </a:extLst>
            </p:cNvPr>
            <p:cNvSpPr>
              <a:spLocks noChangeShapeType="1"/>
            </p:cNvSpPr>
            <p:nvPr/>
          </p:nvSpPr>
          <p:spPr bwMode="auto">
            <a:xfrm>
              <a:off x="2178" y="160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79" name="Line 169">
              <a:extLst>
                <a:ext uri="{FF2B5EF4-FFF2-40B4-BE49-F238E27FC236}">
                  <a16:creationId xmlns:a16="http://schemas.microsoft.com/office/drawing/2014/main" id="{6F2C35DC-E7E4-C605-88DF-3E54D54575C3}"/>
                </a:ext>
              </a:extLst>
            </p:cNvPr>
            <p:cNvSpPr>
              <a:spLocks noChangeShapeType="1"/>
            </p:cNvSpPr>
            <p:nvPr/>
          </p:nvSpPr>
          <p:spPr bwMode="auto">
            <a:xfrm flipH="1">
              <a:off x="2310"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0" name="Line 170">
              <a:extLst>
                <a:ext uri="{FF2B5EF4-FFF2-40B4-BE49-F238E27FC236}">
                  <a16:creationId xmlns:a16="http://schemas.microsoft.com/office/drawing/2014/main" id="{D1809C25-3731-318C-3198-3C7D950E6D19}"/>
                </a:ext>
              </a:extLst>
            </p:cNvPr>
            <p:cNvSpPr>
              <a:spLocks noChangeShapeType="1"/>
            </p:cNvSpPr>
            <p:nvPr/>
          </p:nvSpPr>
          <p:spPr bwMode="auto">
            <a:xfrm flipH="1">
              <a:off x="2339"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1" name="Line 171">
              <a:extLst>
                <a:ext uri="{FF2B5EF4-FFF2-40B4-BE49-F238E27FC236}">
                  <a16:creationId xmlns:a16="http://schemas.microsoft.com/office/drawing/2014/main" id="{DEA44F80-98BC-D88A-22EF-6C4BB0FE3CAD}"/>
                </a:ext>
              </a:extLst>
            </p:cNvPr>
            <p:cNvSpPr>
              <a:spLocks noChangeShapeType="1"/>
            </p:cNvSpPr>
            <p:nvPr/>
          </p:nvSpPr>
          <p:spPr bwMode="auto">
            <a:xfrm flipH="1">
              <a:off x="2298"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2" name="Line 172">
              <a:extLst>
                <a:ext uri="{FF2B5EF4-FFF2-40B4-BE49-F238E27FC236}">
                  <a16:creationId xmlns:a16="http://schemas.microsoft.com/office/drawing/2014/main" id="{8F31A7E6-6904-DE4B-E9D0-32AE108E7BF1}"/>
                </a:ext>
              </a:extLst>
            </p:cNvPr>
            <p:cNvSpPr>
              <a:spLocks noChangeShapeType="1"/>
            </p:cNvSpPr>
            <p:nvPr/>
          </p:nvSpPr>
          <p:spPr bwMode="auto">
            <a:xfrm flipH="1">
              <a:off x="2327"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3" name="Line 173">
              <a:extLst>
                <a:ext uri="{FF2B5EF4-FFF2-40B4-BE49-F238E27FC236}">
                  <a16:creationId xmlns:a16="http://schemas.microsoft.com/office/drawing/2014/main" id="{4881CD94-C649-A511-1492-B1C45D580047}"/>
                </a:ext>
              </a:extLst>
            </p:cNvPr>
            <p:cNvSpPr>
              <a:spLocks noChangeShapeType="1"/>
            </p:cNvSpPr>
            <p:nvPr/>
          </p:nvSpPr>
          <p:spPr bwMode="auto">
            <a:xfrm flipH="1">
              <a:off x="2356"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4" name="Line 174">
              <a:extLst>
                <a:ext uri="{FF2B5EF4-FFF2-40B4-BE49-F238E27FC236}">
                  <a16:creationId xmlns:a16="http://schemas.microsoft.com/office/drawing/2014/main" id="{77A6E558-2E65-C116-DDA6-6D87DD80745F}"/>
                </a:ext>
              </a:extLst>
            </p:cNvPr>
            <p:cNvSpPr>
              <a:spLocks noChangeShapeType="1"/>
            </p:cNvSpPr>
            <p:nvPr/>
          </p:nvSpPr>
          <p:spPr bwMode="auto">
            <a:xfrm flipH="1">
              <a:off x="2142"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5" name="Line 175">
              <a:extLst>
                <a:ext uri="{FF2B5EF4-FFF2-40B4-BE49-F238E27FC236}">
                  <a16:creationId xmlns:a16="http://schemas.microsoft.com/office/drawing/2014/main" id="{FF4DBB45-7AF2-71CA-98C3-D1EFEABCF403}"/>
                </a:ext>
              </a:extLst>
            </p:cNvPr>
            <p:cNvSpPr>
              <a:spLocks noChangeShapeType="1"/>
            </p:cNvSpPr>
            <p:nvPr/>
          </p:nvSpPr>
          <p:spPr bwMode="auto">
            <a:xfrm flipH="1">
              <a:off x="2171"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6" name="Line 176">
              <a:extLst>
                <a:ext uri="{FF2B5EF4-FFF2-40B4-BE49-F238E27FC236}">
                  <a16:creationId xmlns:a16="http://schemas.microsoft.com/office/drawing/2014/main" id="{B2E01625-E458-490A-44E5-E4DF2EA37988}"/>
                </a:ext>
              </a:extLst>
            </p:cNvPr>
            <p:cNvSpPr>
              <a:spLocks noChangeShapeType="1"/>
            </p:cNvSpPr>
            <p:nvPr/>
          </p:nvSpPr>
          <p:spPr bwMode="auto">
            <a:xfrm flipH="1">
              <a:off x="2200"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7" name="Line 177">
              <a:extLst>
                <a:ext uri="{FF2B5EF4-FFF2-40B4-BE49-F238E27FC236}">
                  <a16:creationId xmlns:a16="http://schemas.microsoft.com/office/drawing/2014/main" id="{EFE96082-3467-7D8E-B73D-491032F70EE4}"/>
                </a:ext>
              </a:extLst>
            </p:cNvPr>
            <p:cNvSpPr>
              <a:spLocks noChangeShapeType="1"/>
            </p:cNvSpPr>
            <p:nvPr/>
          </p:nvSpPr>
          <p:spPr bwMode="auto">
            <a:xfrm flipH="1">
              <a:off x="2228"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8" name="Line 178">
              <a:extLst>
                <a:ext uri="{FF2B5EF4-FFF2-40B4-BE49-F238E27FC236}">
                  <a16:creationId xmlns:a16="http://schemas.microsoft.com/office/drawing/2014/main" id="{2601A63E-DCC0-238B-C5BE-B75B44A6FD25}"/>
                </a:ext>
              </a:extLst>
            </p:cNvPr>
            <p:cNvSpPr>
              <a:spLocks noChangeShapeType="1"/>
            </p:cNvSpPr>
            <p:nvPr/>
          </p:nvSpPr>
          <p:spPr bwMode="auto">
            <a:xfrm flipH="1">
              <a:off x="2280"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89" name="Line 179">
              <a:extLst>
                <a:ext uri="{FF2B5EF4-FFF2-40B4-BE49-F238E27FC236}">
                  <a16:creationId xmlns:a16="http://schemas.microsoft.com/office/drawing/2014/main" id="{47AC445A-074B-CCA7-ECDE-FF0658F65212}"/>
                </a:ext>
              </a:extLst>
            </p:cNvPr>
            <p:cNvSpPr>
              <a:spLocks noChangeShapeType="1"/>
            </p:cNvSpPr>
            <p:nvPr/>
          </p:nvSpPr>
          <p:spPr bwMode="auto">
            <a:xfrm flipH="1">
              <a:off x="2292"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0" name="Line 180">
              <a:extLst>
                <a:ext uri="{FF2B5EF4-FFF2-40B4-BE49-F238E27FC236}">
                  <a16:creationId xmlns:a16="http://schemas.microsoft.com/office/drawing/2014/main" id="{0316C89E-086B-F3AB-A58B-9D2B8D8A1285}"/>
                </a:ext>
              </a:extLst>
            </p:cNvPr>
            <p:cNvSpPr>
              <a:spLocks noChangeShapeType="1"/>
            </p:cNvSpPr>
            <p:nvPr/>
          </p:nvSpPr>
          <p:spPr bwMode="auto">
            <a:xfrm flipH="1">
              <a:off x="2321"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1" name="Line 181">
              <a:extLst>
                <a:ext uri="{FF2B5EF4-FFF2-40B4-BE49-F238E27FC236}">
                  <a16:creationId xmlns:a16="http://schemas.microsoft.com/office/drawing/2014/main" id="{E630E77C-023D-5A85-1BC6-69C5161B9DCE}"/>
                </a:ext>
              </a:extLst>
            </p:cNvPr>
            <p:cNvSpPr>
              <a:spLocks noChangeShapeType="1"/>
            </p:cNvSpPr>
            <p:nvPr/>
          </p:nvSpPr>
          <p:spPr bwMode="auto">
            <a:xfrm flipH="1">
              <a:off x="2350"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2" name="Line 182">
              <a:extLst>
                <a:ext uri="{FF2B5EF4-FFF2-40B4-BE49-F238E27FC236}">
                  <a16:creationId xmlns:a16="http://schemas.microsoft.com/office/drawing/2014/main" id="{8F9898E4-DFE4-2505-EC7D-D1F18C2D6443}"/>
                </a:ext>
              </a:extLst>
            </p:cNvPr>
            <p:cNvSpPr>
              <a:spLocks noChangeShapeType="1"/>
            </p:cNvSpPr>
            <p:nvPr/>
          </p:nvSpPr>
          <p:spPr bwMode="auto">
            <a:xfrm flipH="1">
              <a:off x="2378"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3" name="Line 183">
              <a:extLst>
                <a:ext uri="{FF2B5EF4-FFF2-40B4-BE49-F238E27FC236}">
                  <a16:creationId xmlns:a16="http://schemas.microsoft.com/office/drawing/2014/main" id="{64CD1D80-96D4-5A48-296F-1839E0BA5B7E}"/>
                </a:ext>
              </a:extLst>
            </p:cNvPr>
            <p:cNvSpPr>
              <a:spLocks noChangeShapeType="1"/>
            </p:cNvSpPr>
            <p:nvPr/>
          </p:nvSpPr>
          <p:spPr bwMode="auto">
            <a:xfrm flipH="1">
              <a:off x="2580"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4" name="Line 184">
              <a:extLst>
                <a:ext uri="{FF2B5EF4-FFF2-40B4-BE49-F238E27FC236}">
                  <a16:creationId xmlns:a16="http://schemas.microsoft.com/office/drawing/2014/main" id="{C4876EDA-EB33-2972-A5FC-EA3285C53D89}"/>
                </a:ext>
              </a:extLst>
            </p:cNvPr>
            <p:cNvSpPr>
              <a:spLocks noChangeShapeType="1"/>
            </p:cNvSpPr>
            <p:nvPr/>
          </p:nvSpPr>
          <p:spPr bwMode="auto">
            <a:xfrm flipH="1">
              <a:off x="2609"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5" name="Line 185">
              <a:extLst>
                <a:ext uri="{FF2B5EF4-FFF2-40B4-BE49-F238E27FC236}">
                  <a16:creationId xmlns:a16="http://schemas.microsoft.com/office/drawing/2014/main" id="{15019EC8-CD64-AB42-2540-D48F08E4C483}"/>
                </a:ext>
              </a:extLst>
            </p:cNvPr>
            <p:cNvSpPr>
              <a:spLocks noChangeShapeType="1"/>
            </p:cNvSpPr>
            <p:nvPr/>
          </p:nvSpPr>
          <p:spPr bwMode="auto">
            <a:xfrm flipH="1">
              <a:off x="2638"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6" name="Line 186">
              <a:extLst>
                <a:ext uri="{FF2B5EF4-FFF2-40B4-BE49-F238E27FC236}">
                  <a16:creationId xmlns:a16="http://schemas.microsoft.com/office/drawing/2014/main" id="{11E5BDB6-679E-C284-01AA-526FC8AC121C}"/>
                </a:ext>
              </a:extLst>
            </p:cNvPr>
            <p:cNvSpPr>
              <a:spLocks noChangeShapeType="1"/>
            </p:cNvSpPr>
            <p:nvPr/>
          </p:nvSpPr>
          <p:spPr bwMode="auto">
            <a:xfrm flipH="1">
              <a:off x="2666"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7" name="Line 187">
              <a:extLst>
                <a:ext uri="{FF2B5EF4-FFF2-40B4-BE49-F238E27FC236}">
                  <a16:creationId xmlns:a16="http://schemas.microsoft.com/office/drawing/2014/main" id="{72B5D364-8756-2474-D02B-51ED11A7C5A0}"/>
                </a:ext>
              </a:extLst>
            </p:cNvPr>
            <p:cNvSpPr>
              <a:spLocks noChangeShapeType="1"/>
            </p:cNvSpPr>
            <p:nvPr/>
          </p:nvSpPr>
          <p:spPr bwMode="auto">
            <a:xfrm flipH="1">
              <a:off x="3012"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8" name="Line 188">
              <a:extLst>
                <a:ext uri="{FF2B5EF4-FFF2-40B4-BE49-F238E27FC236}">
                  <a16:creationId xmlns:a16="http://schemas.microsoft.com/office/drawing/2014/main" id="{BEFE5F02-60FD-4833-3B9C-C39D73D61426}"/>
                </a:ext>
              </a:extLst>
            </p:cNvPr>
            <p:cNvSpPr>
              <a:spLocks noChangeShapeType="1"/>
            </p:cNvSpPr>
            <p:nvPr/>
          </p:nvSpPr>
          <p:spPr bwMode="auto">
            <a:xfrm flipH="1">
              <a:off x="3041"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99" name="Line 189">
              <a:extLst>
                <a:ext uri="{FF2B5EF4-FFF2-40B4-BE49-F238E27FC236}">
                  <a16:creationId xmlns:a16="http://schemas.microsoft.com/office/drawing/2014/main" id="{7CDB01AE-0DE7-12A9-1717-3A5A6D21186A}"/>
                </a:ext>
              </a:extLst>
            </p:cNvPr>
            <p:cNvSpPr>
              <a:spLocks noChangeShapeType="1"/>
            </p:cNvSpPr>
            <p:nvPr/>
          </p:nvSpPr>
          <p:spPr bwMode="auto">
            <a:xfrm flipH="1">
              <a:off x="3444"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0" name="Line 190">
              <a:extLst>
                <a:ext uri="{FF2B5EF4-FFF2-40B4-BE49-F238E27FC236}">
                  <a16:creationId xmlns:a16="http://schemas.microsoft.com/office/drawing/2014/main" id="{321FF023-F382-0646-2884-FC0607E9173D}"/>
                </a:ext>
              </a:extLst>
            </p:cNvPr>
            <p:cNvSpPr>
              <a:spLocks noChangeShapeType="1"/>
            </p:cNvSpPr>
            <p:nvPr/>
          </p:nvSpPr>
          <p:spPr bwMode="auto">
            <a:xfrm flipH="1">
              <a:off x="2568"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1" name="Line 191">
              <a:extLst>
                <a:ext uri="{FF2B5EF4-FFF2-40B4-BE49-F238E27FC236}">
                  <a16:creationId xmlns:a16="http://schemas.microsoft.com/office/drawing/2014/main" id="{B96AE28B-203E-000D-C650-9F7D4811727F}"/>
                </a:ext>
              </a:extLst>
            </p:cNvPr>
            <p:cNvSpPr>
              <a:spLocks noChangeShapeType="1"/>
            </p:cNvSpPr>
            <p:nvPr/>
          </p:nvSpPr>
          <p:spPr bwMode="auto">
            <a:xfrm flipH="1">
              <a:off x="2597"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2" name="Line 192">
              <a:extLst>
                <a:ext uri="{FF2B5EF4-FFF2-40B4-BE49-F238E27FC236}">
                  <a16:creationId xmlns:a16="http://schemas.microsoft.com/office/drawing/2014/main" id="{6FF3E9A0-9618-B18A-86CD-9F6A45F5D2BB}"/>
                </a:ext>
              </a:extLst>
            </p:cNvPr>
            <p:cNvSpPr>
              <a:spLocks noChangeShapeType="1"/>
            </p:cNvSpPr>
            <p:nvPr/>
          </p:nvSpPr>
          <p:spPr bwMode="auto">
            <a:xfrm flipH="1">
              <a:off x="3000"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3" name="Line 193">
              <a:extLst>
                <a:ext uri="{FF2B5EF4-FFF2-40B4-BE49-F238E27FC236}">
                  <a16:creationId xmlns:a16="http://schemas.microsoft.com/office/drawing/2014/main" id="{57CA1A92-83AE-EAB9-3C30-FE12C7112131}"/>
                </a:ext>
              </a:extLst>
            </p:cNvPr>
            <p:cNvSpPr>
              <a:spLocks noChangeShapeType="1"/>
            </p:cNvSpPr>
            <p:nvPr/>
          </p:nvSpPr>
          <p:spPr bwMode="auto">
            <a:xfrm flipH="1">
              <a:off x="3029"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4" name="Line 194">
              <a:extLst>
                <a:ext uri="{FF2B5EF4-FFF2-40B4-BE49-F238E27FC236}">
                  <a16:creationId xmlns:a16="http://schemas.microsoft.com/office/drawing/2014/main" id="{B2A39623-03BE-85F0-BB17-F548801A5792}"/>
                </a:ext>
              </a:extLst>
            </p:cNvPr>
            <p:cNvSpPr>
              <a:spLocks noChangeShapeType="1"/>
            </p:cNvSpPr>
            <p:nvPr/>
          </p:nvSpPr>
          <p:spPr bwMode="auto">
            <a:xfrm flipH="1">
              <a:off x="3432"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5" name="Line 195">
              <a:extLst>
                <a:ext uri="{FF2B5EF4-FFF2-40B4-BE49-F238E27FC236}">
                  <a16:creationId xmlns:a16="http://schemas.microsoft.com/office/drawing/2014/main" id="{F21C8938-E977-4B9A-5CEA-18710C5AA9B2}"/>
                </a:ext>
              </a:extLst>
            </p:cNvPr>
            <p:cNvSpPr>
              <a:spLocks noChangeShapeType="1"/>
            </p:cNvSpPr>
            <p:nvPr/>
          </p:nvSpPr>
          <p:spPr bwMode="auto">
            <a:xfrm flipH="1">
              <a:off x="3461"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6" name="Line 196">
              <a:extLst>
                <a:ext uri="{FF2B5EF4-FFF2-40B4-BE49-F238E27FC236}">
                  <a16:creationId xmlns:a16="http://schemas.microsoft.com/office/drawing/2014/main" id="{421CB773-5724-9248-7156-3B565DCCD4A3}"/>
                </a:ext>
              </a:extLst>
            </p:cNvPr>
            <p:cNvSpPr>
              <a:spLocks noChangeShapeType="1"/>
            </p:cNvSpPr>
            <p:nvPr/>
          </p:nvSpPr>
          <p:spPr bwMode="auto">
            <a:xfrm flipH="1">
              <a:off x="2574"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7" name="Line 197">
              <a:extLst>
                <a:ext uri="{FF2B5EF4-FFF2-40B4-BE49-F238E27FC236}">
                  <a16:creationId xmlns:a16="http://schemas.microsoft.com/office/drawing/2014/main" id="{F664662B-1B1F-33D2-5340-1E25ACCC1B4F}"/>
                </a:ext>
              </a:extLst>
            </p:cNvPr>
            <p:cNvSpPr>
              <a:spLocks noChangeShapeType="1"/>
            </p:cNvSpPr>
            <p:nvPr/>
          </p:nvSpPr>
          <p:spPr bwMode="auto">
            <a:xfrm flipH="1">
              <a:off x="2603"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8" name="Line 198">
              <a:extLst>
                <a:ext uri="{FF2B5EF4-FFF2-40B4-BE49-F238E27FC236}">
                  <a16:creationId xmlns:a16="http://schemas.microsoft.com/office/drawing/2014/main" id="{2A9DBEE2-8A6E-7D32-C7D5-82BDA4F62ED9}"/>
                </a:ext>
              </a:extLst>
            </p:cNvPr>
            <p:cNvSpPr>
              <a:spLocks noChangeShapeType="1"/>
            </p:cNvSpPr>
            <p:nvPr/>
          </p:nvSpPr>
          <p:spPr bwMode="auto">
            <a:xfrm flipH="1">
              <a:off x="2632"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09" name="Line 199">
              <a:extLst>
                <a:ext uri="{FF2B5EF4-FFF2-40B4-BE49-F238E27FC236}">
                  <a16:creationId xmlns:a16="http://schemas.microsoft.com/office/drawing/2014/main" id="{534EFFB5-4C89-8E0A-6A9C-BA8988B20CCC}"/>
                </a:ext>
              </a:extLst>
            </p:cNvPr>
            <p:cNvSpPr>
              <a:spLocks noChangeShapeType="1"/>
            </p:cNvSpPr>
            <p:nvPr/>
          </p:nvSpPr>
          <p:spPr bwMode="auto">
            <a:xfrm flipH="1">
              <a:off x="2660"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0" name="Line 200">
              <a:extLst>
                <a:ext uri="{FF2B5EF4-FFF2-40B4-BE49-F238E27FC236}">
                  <a16:creationId xmlns:a16="http://schemas.microsoft.com/office/drawing/2014/main" id="{88453AD7-5C20-7D2D-4614-02E588017EA1}"/>
                </a:ext>
              </a:extLst>
            </p:cNvPr>
            <p:cNvSpPr>
              <a:spLocks noChangeShapeType="1"/>
            </p:cNvSpPr>
            <p:nvPr/>
          </p:nvSpPr>
          <p:spPr bwMode="auto">
            <a:xfrm flipH="1">
              <a:off x="3006"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1" name="Line 201">
              <a:extLst>
                <a:ext uri="{FF2B5EF4-FFF2-40B4-BE49-F238E27FC236}">
                  <a16:creationId xmlns:a16="http://schemas.microsoft.com/office/drawing/2014/main" id="{EC0616EB-4DEF-EA9D-731A-73DC8819251C}"/>
                </a:ext>
              </a:extLst>
            </p:cNvPr>
            <p:cNvSpPr>
              <a:spLocks noChangeShapeType="1"/>
            </p:cNvSpPr>
            <p:nvPr/>
          </p:nvSpPr>
          <p:spPr bwMode="auto">
            <a:xfrm flipH="1">
              <a:off x="3035"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2" name="Line 202">
              <a:extLst>
                <a:ext uri="{FF2B5EF4-FFF2-40B4-BE49-F238E27FC236}">
                  <a16:creationId xmlns:a16="http://schemas.microsoft.com/office/drawing/2014/main" id="{C8F2F34D-FE63-6018-8C88-6AEFD8366929}"/>
                </a:ext>
              </a:extLst>
            </p:cNvPr>
            <p:cNvSpPr>
              <a:spLocks noChangeShapeType="1"/>
            </p:cNvSpPr>
            <p:nvPr/>
          </p:nvSpPr>
          <p:spPr bwMode="auto">
            <a:xfrm flipH="1">
              <a:off x="3064"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3" name="Line 203">
              <a:extLst>
                <a:ext uri="{FF2B5EF4-FFF2-40B4-BE49-F238E27FC236}">
                  <a16:creationId xmlns:a16="http://schemas.microsoft.com/office/drawing/2014/main" id="{E262E33C-43C0-A690-A6B3-B54AED88507A}"/>
                </a:ext>
              </a:extLst>
            </p:cNvPr>
            <p:cNvSpPr>
              <a:spLocks noChangeShapeType="1"/>
            </p:cNvSpPr>
            <p:nvPr/>
          </p:nvSpPr>
          <p:spPr bwMode="auto">
            <a:xfrm flipH="1">
              <a:off x="3438"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4" name="Line 204">
              <a:extLst>
                <a:ext uri="{FF2B5EF4-FFF2-40B4-BE49-F238E27FC236}">
                  <a16:creationId xmlns:a16="http://schemas.microsoft.com/office/drawing/2014/main" id="{B85F108A-2DD0-C697-1C60-80D9E5ED074B}"/>
                </a:ext>
              </a:extLst>
            </p:cNvPr>
            <p:cNvSpPr>
              <a:spLocks noChangeShapeType="1"/>
            </p:cNvSpPr>
            <p:nvPr/>
          </p:nvSpPr>
          <p:spPr bwMode="auto">
            <a:xfrm flipH="1">
              <a:off x="2586"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5" name="Line 205">
              <a:extLst>
                <a:ext uri="{FF2B5EF4-FFF2-40B4-BE49-F238E27FC236}">
                  <a16:creationId xmlns:a16="http://schemas.microsoft.com/office/drawing/2014/main" id="{75A2350F-AED4-D620-6AAD-15ADDE96C254}"/>
                </a:ext>
              </a:extLst>
            </p:cNvPr>
            <p:cNvSpPr>
              <a:spLocks noChangeShapeType="1"/>
            </p:cNvSpPr>
            <p:nvPr/>
          </p:nvSpPr>
          <p:spPr bwMode="auto">
            <a:xfrm flipH="1">
              <a:off x="2615"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6" name="Line 206">
              <a:extLst>
                <a:ext uri="{FF2B5EF4-FFF2-40B4-BE49-F238E27FC236}">
                  <a16:creationId xmlns:a16="http://schemas.microsoft.com/office/drawing/2014/main" id="{72419C44-3BB6-6CDD-4A5F-A07D8DAC3DF9}"/>
                </a:ext>
              </a:extLst>
            </p:cNvPr>
            <p:cNvSpPr>
              <a:spLocks noChangeShapeType="1"/>
            </p:cNvSpPr>
            <p:nvPr/>
          </p:nvSpPr>
          <p:spPr bwMode="auto">
            <a:xfrm flipH="1">
              <a:off x="2644"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7" name="Line 207">
              <a:extLst>
                <a:ext uri="{FF2B5EF4-FFF2-40B4-BE49-F238E27FC236}">
                  <a16:creationId xmlns:a16="http://schemas.microsoft.com/office/drawing/2014/main" id="{24602688-DF85-562B-76B9-E91573A4D52A}"/>
                </a:ext>
              </a:extLst>
            </p:cNvPr>
            <p:cNvSpPr>
              <a:spLocks noChangeShapeType="1"/>
            </p:cNvSpPr>
            <p:nvPr/>
          </p:nvSpPr>
          <p:spPr bwMode="auto">
            <a:xfrm flipH="1">
              <a:off x="2672"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8" name="Line 208">
              <a:extLst>
                <a:ext uri="{FF2B5EF4-FFF2-40B4-BE49-F238E27FC236}">
                  <a16:creationId xmlns:a16="http://schemas.microsoft.com/office/drawing/2014/main" id="{78865093-40FA-D16E-3DDF-875C5CD1FC2E}"/>
                </a:ext>
              </a:extLst>
            </p:cNvPr>
            <p:cNvSpPr>
              <a:spLocks noChangeShapeType="1"/>
            </p:cNvSpPr>
            <p:nvPr/>
          </p:nvSpPr>
          <p:spPr bwMode="auto">
            <a:xfrm>
              <a:off x="2604"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19" name="Line 209">
              <a:extLst>
                <a:ext uri="{FF2B5EF4-FFF2-40B4-BE49-F238E27FC236}">
                  <a16:creationId xmlns:a16="http://schemas.microsoft.com/office/drawing/2014/main" id="{4D2367E3-EC39-CD85-974A-75C6FA117724}"/>
                </a:ext>
              </a:extLst>
            </p:cNvPr>
            <p:cNvSpPr>
              <a:spLocks noChangeShapeType="1"/>
            </p:cNvSpPr>
            <p:nvPr/>
          </p:nvSpPr>
          <p:spPr bwMode="auto">
            <a:xfrm flipH="1">
              <a:off x="3018"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0" name="Line 210">
              <a:extLst>
                <a:ext uri="{FF2B5EF4-FFF2-40B4-BE49-F238E27FC236}">
                  <a16:creationId xmlns:a16="http://schemas.microsoft.com/office/drawing/2014/main" id="{F67DB95B-39EF-D573-8480-57E8516390B4}"/>
                </a:ext>
              </a:extLst>
            </p:cNvPr>
            <p:cNvSpPr>
              <a:spLocks noChangeShapeType="1"/>
            </p:cNvSpPr>
            <p:nvPr/>
          </p:nvSpPr>
          <p:spPr bwMode="auto">
            <a:xfrm flipH="1">
              <a:off x="3450"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1" name="Line 211">
              <a:extLst>
                <a:ext uri="{FF2B5EF4-FFF2-40B4-BE49-F238E27FC236}">
                  <a16:creationId xmlns:a16="http://schemas.microsoft.com/office/drawing/2014/main" id="{4FDD376F-410D-67B6-BE4A-1C14EB300319}"/>
                </a:ext>
              </a:extLst>
            </p:cNvPr>
            <p:cNvSpPr>
              <a:spLocks noChangeShapeType="1"/>
            </p:cNvSpPr>
            <p:nvPr/>
          </p:nvSpPr>
          <p:spPr bwMode="auto">
            <a:xfrm flipH="1">
              <a:off x="2598"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2" name="Line 212">
              <a:extLst>
                <a:ext uri="{FF2B5EF4-FFF2-40B4-BE49-F238E27FC236}">
                  <a16:creationId xmlns:a16="http://schemas.microsoft.com/office/drawing/2014/main" id="{FCCF43ED-00E7-B4F7-BBB8-8A95E343D638}"/>
                </a:ext>
              </a:extLst>
            </p:cNvPr>
            <p:cNvSpPr>
              <a:spLocks noChangeShapeType="1"/>
            </p:cNvSpPr>
            <p:nvPr/>
          </p:nvSpPr>
          <p:spPr bwMode="auto">
            <a:xfrm flipH="1">
              <a:off x="2627"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3" name="Line 213">
              <a:extLst>
                <a:ext uri="{FF2B5EF4-FFF2-40B4-BE49-F238E27FC236}">
                  <a16:creationId xmlns:a16="http://schemas.microsoft.com/office/drawing/2014/main" id="{8B2B3CBF-29AA-A6D3-E719-6668029C2A6D}"/>
                </a:ext>
              </a:extLst>
            </p:cNvPr>
            <p:cNvSpPr>
              <a:spLocks noChangeShapeType="1"/>
            </p:cNvSpPr>
            <p:nvPr/>
          </p:nvSpPr>
          <p:spPr bwMode="auto">
            <a:xfrm flipH="1">
              <a:off x="2656"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4" name="Line 214">
              <a:extLst>
                <a:ext uri="{FF2B5EF4-FFF2-40B4-BE49-F238E27FC236}">
                  <a16:creationId xmlns:a16="http://schemas.microsoft.com/office/drawing/2014/main" id="{2B07596F-130B-F0AB-0828-0423B20A7351}"/>
                </a:ext>
              </a:extLst>
            </p:cNvPr>
            <p:cNvSpPr>
              <a:spLocks noChangeShapeType="1"/>
            </p:cNvSpPr>
            <p:nvPr/>
          </p:nvSpPr>
          <p:spPr bwMode="auto">
            <a:xfrm flipH="1">
              <a:off x="3030"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5" name="Line 215">
              <a:extLst>
                <a:ext uri="{FF2B5EF4-FFF2-40B4-BE49-F238E27FC236}">
                  <a16:creationId xmlns:a16="http://schemas.microsoft.com/office/drawing/2014/main" id="{8E166ED8-E27F-8853-1CE2-3D1A372BBCC9}"/>
                </a:ext>
              </a:extLst>
            </p:cNvPr>
            <p:cNvSpPr>
              <a:spLocks noChangeShapeType="1"/>
            </p:cNvSpPr>
            <p:nvPr/>
          </p:nvSpPr>
          <p:spPr bwMode="auto">
            <a:xfrm flipH="1">
              <a:off x="3059"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6" name="Line 216">
              <a:extLst>
                <a:ext uri="{FF2B5EF4-FFF2-40B4-BE49-F238E27FC236}">
                  <a16:creationId xmlns:a16="http://schemas.microsoft.com/office/drawing/2014/main" id="{7046CF64-E5E7-1CA9-E365-263EFBC9CAFA}"/>
                </a:ext>
              </a:extLst>
            </p:cNvPr>
            <p:cNvSpPr>
              <a:spLocks noChangeShapeType="1"/>
            </p:cNvSpPr>
            <p:nvPr/>
          </p:nvSpPr>
          <p:spPr bwMode="auto">
            <a:xfrm flipH="1">
              <a:off x="3088"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7" name="Line 217">
              <a:extLst>
                <a:ext uri="{FF2B5EF4-FFF2-40B4-BE49-F238E27FC236}">
                  <a16:creationId xmlns:a16="http://schemas.microsoft.com/office/drawing/2014/main" id="{C60176B4-BA77-DF87-E2B6-AD0283BBC0C0}"/>
                </a:ext>
              </a:extLst>
            </p:cNvPr>
            <p:cNvSpPr>
              <a:spLocks noChangeShapeType="1"/>
            </p:cNvSpPr>
            <p:nvPr/>
          </p:nvSpPr>
          <p:spPr bwMode="auto">
            <a:xfrm flipH="1">
              <a:off x="3116"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8" name="Line 218">
              <a:extLst>
                <a:ext uri="{FF2B5EF4-FFF2-40B4-BE49-F238E27FC236}">
                  <a16:creationId xmlns:a16="http://schemas.microsoft.com/office/drawing/2014/main" id="{2C936DBA-383E-07C6-F984-18D9A7792C9F}"/>
                </a:ext>
              </a:extLst>
            </p:cNvPr>
            <p:cNvSpPr>
              <a:spLocks noChangeShapeType="1"/>
            </p:cNvSpPr>
            <p:nvPr/>
          </p:nvSpPr>
          <p:spPr bwMode="auto">
            <a:xfrm flipH="1">
              <a:off x="3462"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29" name="Line 219">
              <a:extLst>
                <a:ext uri="{FF2B5EF4-FFF2-40B4-BE49-F238E27FC236}">
                  <a16:creationId xmlns:a16="http://schemas.microsoft.com/office/drawing/2014/main" id="{0644BC4C-4920-78F0-5400-59AD2D96F951}"/>
                </a:ext>
              </a:extLst>
            </p:cNvPr>
            <p:cNvSpPr>
              <a:spLocks noChangeShapeType="1"/>
            </p:cNvSpPr>
            <p:nvPr/>
          </p:nvSpPr>
          <p:spPr bwMode="auto">
            <a:xfrm flipH="1">
              <a:off x="3491"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30" name="Line 220">
              <a:extLst>
                <a:ext uri="{FF2B5EF4-FFF2-40B4-BE49-F238E27FC236}">
                  <a16:creationId xmlns:a16="http://schemas.microsoft.com/office/drawing/2014/main" id="{69E15632-3BA9-A4E6-F8D1-927395C98FA9}"/>
                </a:ext>
              </a:extLst>
            </p:cNvPr>
            <p:cNvSpPr>
              <a:spLocks noChangeShapeType="1"/>
            </p:cNvSpPr>
            <p:nvPr/>
          </p:nvSpPr>
          <p:spPr bwMode="auto">
            <a:xfrm flipH="1">
              <a:off x="2592"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31" name="Line 221">
              <a:extLst>
                <a:ext uri="{FF2B5EF4-FFF2-40B4-BE49-F238E27FC236}">
                  <a16:creationId xmlns:a16="http://schemas.microsoft.com/office/drawing/2014/main" id="{C76127DF-D677-8230-DC77-CB47395AD210}"/>
                </a:ext>
              </a:extLst>
            </p:cNvPr>
            <p:cNvSpPr>
              <a:spLocks noChangeShapeType="1"/>
            </p:cNvSpPr>
            <p:nvPr/>
          </p:nvSpPr>
          <p:spPr bwMode="auto">
            <a:xfrm flipH="1">
              <a:off x="2621"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32" name="Line 222">
              <a:extLst>
                <a:ext uri="{FF2B5EF4-FFF2-40B4-BE49-F238E27FC236}">
                  <a16:creationId xmlns:a16="http://schemas.microsoft.com/office/drawing/2014/main" id="{F4FCAF05-9006-9412-917B-9F56C65903EF}"/>
                </a:ext>
              </a:extLst>
            </p:cNvPr>
            <p:cNvSpPr>
              <a:spLocks noChangeShapeType="1"/>
            </p:cNvSpPr>
            <p:nvPr/>
          </p:nvSpPr>
          <p:spPr bwMode="auto">
            <a:xfrm flipH="1">
              <a:off x="2650"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33" name="Line 223">
              <a:extLst>
                <a:ext uri="{FF2B5EF4-FFF2-40B4-BE49-F238E27FC236}">
                  <a16:creationId xmlns:a16="http://schemas.microsoft.com/office/drawing/2014/main" id="{EC752EF8-529A-5B59-1859-A45CE79E50E6}"/>
                </a:ext>
              </a:extLst>
            </p:cNvPr>
            <p:cNvSpPr>
              <a:spLocks noChangeShapeType="1"/>
            </p:cNvSpPr>
            <p:nvPr/>
          </p:nvSpPr>
          <p:spPr bwMode="auto">
            <a:xfrm flipH="1">
              <a:off x="2678"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34" name="Line 224">
              <a:extLst>
                <a:ext uri="{FF2B5EF4-FFF2-40B4-BE49-F238E27FC236}">
                  <a16:creationId xmlns:a16="http://schemas.microsoft.com/office/drawing/2014/main" id="{2D4FE898-E5EA-F59C-4447-024DD5BE8100}"/>
                </a:ext>
              </a:extLst>
            </p:cNvPr>
            <p:cNvSpPr>
              <a:spLocks noChangeShapeType="1"/>
            </p:cNvSpPr>
            <p:nvPr/>
          </p:nvSpPr>
          <p:spPr bwMode="auto">
            <a:xfrm flipH="1">
              <a:off x="3024"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35" name="Line 225">
              <a:extLst>
                <a:ext uri="{FF2B5EF4-FFF2-40B4-BE49-F238E27FC236}">
                  <a16:creationId xmlns:a16="http://schemas.microsoft.com/office/drawing/2014/main" id="{4BD42A1A-50EC-229A-AAC5-6CAD2D81973D}"/>
                </a:ext>
              </a:extLst>
            </p:cNvPr>
            <p:cNvSpPr>
              <a:spLocks noChangeShapeType="1"/>
            </p:cNvSpPr>
            <p:nvPr/>
          </p:nvSpPr>
          <p:spPr bwMode="auto">
            <a:xfrm flipH="1">
              <a:off x="3053"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36" name="Line 226">
              <a:extLst>
                <a:ext uri="{FF2B5EF4-FFF2-40B4-BE49-F238E27FC236}">
                  <a16:creationId xmlns:a16="http://schemas.microsoft.com/office/drawing/2014/main" id="{EA57DBAF-63C5-E867-9FCE-9B2B94B6C510}"/>
                </a:ext>
              </a:extLst>
            </p:cNvPr>
            <p:cNvSpPr>
              <a:spLocks noChangeShapeType="1"/>
            </p:cNvSpPr>
            <p:nvPr/>
          </p:nvSpPr>
          <p:spPr bwMode="auto">
            <a:xfrm flipH="1">
              <a:off x="3082"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937" name="Group 227">
              <a:extLst>
                <a:ext uri="{FF2B5EF4-FFF2-40B4-BE49-F238E27FC236}">
                  <a16:creationId xmlns:a16="http://schemas.microsoft.com/office/drawing/2014/main" id="{A4BC8189-66EF-72BE-FE96-BC7884C1402B}"/>
                </a:ext>
              </a:extLst>
            </p:cNvPr>
            <p:cNvGrpSpPr>
              <a:grpSpLocks/>
            </p:cNvGrpSpPr>
            <p:nvPr/>
          </p:nvGrpSpPr>
          <p:grpSpPr bwMode="auto">
            <a:xfrm>
              <a:off x="1734" y="1758"/>
              <a:ext cx="144" cy="96"/>
              <a:chOff x="1680" y="1776"/>
              <a:chExt cx="240" cy="96"/>
            </a:xfrm>
          </p:grpSpPr>
          <p:sp>
            <p:nvSpPr>
              <p:cNvPr id="18958" name="Line 228">
                <a:extLst>
                  <a:ext uri="{FF2B5EF4-FFF2-40B4-BE49-F238E27FC236}">
                    <a16:creationId xmlns:a16="http://schemas.microsoft.com/office/drawing/2014/main" id="{3F839017-C8D4-3481-B66F-EA94FCD5FBBF}"/>
                  </a:ext>
                </a:extLst>
              </p:cNvPr>
              <p:cNvSpPr>
                <a:spLocks noChangeShapeType="1"/>
              </p:cNvSpPr>
              <p:nvPr/>
            </p:nvSpPr>
            <p:spPr bwMode="auto">
              <a:xfrm flipH="1">
                <a:off x="1680"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9" name="Line 229">
                <a:extLst>
                  <a:ext uri="{FF2B5EF4-FFF2-40B4-BE49-F238E27FC236}">
                    <a16:creationId xmlns:a16="http://schemas.microsoft.com/office/drawing/2014/main" id="{B9969CD0-757C-7713-6469-88C828966DB5}"/>
                  </a:ext>
                </a:extLst>
              </p:cNvPr>
              <p:cNvSpPr>
                <a:spLocks noChangeShapeType="1"/>
              </p:cNvSpPr>
              <p:nvPr/>
            </p:nvSpPr>
            <p:spPr bwMode="auto">
              <a:xfrm flipH="1">
                <a:off x="1728"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60" name="Line 230">
                <a:extLst>
                  <a:ext uri="{FF2B5EF4-FFF2-40B4-BE49-F238E27FC236}">
                    <a16:creationId xmlns:a16="http://schemas.microsoft.com/office/drawing/2014/main" id="{7B328185-B0D7-2065-2F7A-D1FA3250EF7F}"/>
                  </a:ext>
                </a:extLst>
              </p:cNvPr>
              <p:cNvSpPr>
                <a:spLocks noChangeShapeType="1"/>
              </p:cNvSpPr>
              <p:nvPr/>
            </p:nvSpPr>
            <p:spPr bwMode="auto">
              <a:xfrm flipH="1">
                <a:off x="1776"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61" name="Line 231">
                <a:extLst>
                  <a:ext uri="{FF2B5EF4-FFF2-40B4-BE49-F238E27FC236}">
                    <a16:creationId xmlns:a16="http://schemas.microsoft.com/office/drawing/2014/main" id="{6961FDF2-966A-933B-F1B6-A1197E078272}"/>
                  </a:ext>
                </a:extLst>
              </p:cNvPr>
              <p:cNvSpPr>
                <a:spLocks noChangeShapeType="1"/>
              </p:cNvSpPr>
              <p:nvPr/>
            </p:nvSpPr>
            <p:spPr bwMode="auto">
              <a:xfrm flipH="1">
                <a:off x="1824"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62" name="Line 232">
                <a:extLst>
                  <a:ext uri="{FF2B5EF4-FFF2-40B4-BE49-F238E27FC236}">
                    <a16:creationId xmlns:a16="http://schemas.microsoft.com/office/drawing/2014/main" id="{700CF62F-0043-AC34-9FD2-6CBBDF0F3A4D}"/>
                  </a:ext>
                </a:extLst>
              </p:cNvPr>
              <p:cNvSpPr>
                <a:spLocks noChangeShapeType="1"/>
              </p:cNvSpPr>
              <p:nvPr/>
            </p:nvSpPr>
            <p:spPr bwMode="auto">
              <a:xfrm>
                <a:off x="1710" y="1794"/>
                <a:ext cx="168"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8938" name="Group 233">
              <a:extLst>
                <a:ext uri="{FF2B5EF4-FFF2-40B4-BE49-F238E27FC236}">
                  <a16:creationId xmlns:a16="http://schemas.microsoft.com/office/drawing/2014/main" id="{502404BF-6929-260E-F2DA-ADCD9636CB03}"/>
                </a:ext>
              </a:extLst>
            </p:cNvPr>
            <p:cNvGrpSpPr>
              <a:grpSpLocks/>
            </p:cNvGrpSpPr>
            <p:nvPr/>
          </p:nvGrpSpPr>
          <p:grpSpPr bwMode="auto">
            <a:xfrm>
              <a:off x="1878" y="1758"/>
              <a:ext cx="144" cy="96"/>
              <a:chOff x="2160" y="2544"/>
              <a:chExt cx="144" cy="96"/>
            </a:xfrm>
          </p:grpSpPr>
          <p:sp>
            <p:nvSpPr>
              <p:cNvPr id="18954" name="Line 234">
                <a:extLst>
                  <a:ext uri="{FF2B5EF4-FFF2-40B4-BE49-F238E27FC236}">
                    <a16:creationId xmlns:a16="http://schemas.microsoft.com/office/drawing/2014/main" id="{5DFB207C-5F0E-8BD7-8A4A-9580915B8614}"/>
                  </a:ext>
                </a:extLst>
              </p:cNvPr>
              <p:cNvSpPr>
                <a:spLocks noChangeShapeType="1"/>
              </p:cNvSpPr>
              <p:nvPr/>
            </p:nvSpPr>
            <p:spPr bwMode="auto">
              <a:xfrm flipH="1">
                <a:off x="2160" y="2544"/>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5" name="Line 235">
                <a:extLst>
                  <a:ext uri="{FF2B5EF4-FFF2-40B4-BE49-F238E27FC236}">
                    <a16:creationId xmlns:a16="http://schemas.microsoft.com/office/drawing/2014/main" id="{96052AF5-E5BE-363D-6CEA-75139170EB0E}"/>
                  </a:ext>
                </a:extLst>
              </p:cNvPr>
              <p:cNvSpPr>
                <a:spLocks noChangeShapeType="1"/>
              </p:cNvSpPr>
              <p:nvPr/>
            </p:nvSpPr>
            <p:spPr bwMode="auto">
              <a:xfrm flipH="1">
                <a:off x="2189" y="2544"/>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6" name="Line 236">
                <a:extLst>
                  <a:ext uri="{FF2B5EF4-FFF2-40B4-BE49-F238E27FC236}">
                    <a16:creationId xmlns:a16="http://schemas.microsoft.com/office/drawing/2014/main" id="{98D48713-89E9-5E01-70D9-A1A53076C7D2}"/>
                  </a:ext>
                </a:extLst>
              </p:cNvPr>
              <p:cNvSpPr>
                <a:spLocks noChangeShapeType="1"/>
              </p:cNvSpPr>
              <p:nvPr/>
            </p:nvSpPr>
            <p:spPr bwMode="auto">
              <a:xfrm flipH="1">
                <a:off x="2218" y="2544"/>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7" name="Line 237">
                <a:extLst>
                  <a:ext uri="{FF2B5EF4-FFF2-40B4-BE49-F238E27FC236}">
                    <a16:creationId xmlns:a16="http://schemas.microsoft.com/office/drawing/2014/main" id="{0F82A044-6B39-940A-D239-51E242D7D79B}"/>
                  </a:ext>
                </a:extLst>
              </p:cNvPr>
              <p:cNvSpPr>
                <a:spLocks noChangeShapeType="1"/>
              </p:cNvSpPr>
              <p:nvPr/>
            </p:nvSpPr>
            <p:spPr bwMode="auto">
              <a:xfrm flipH="1">
                <a:off x="2246" y="2544"/>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8939" name="Group 238">
              <a:extLst>
                <a:ext uri="{FF2B5EF4-FFF2-40B4-BE49-F238E27FC236}">
                  <a16:creationId xmlns:a16="http://schemas.microsoft.com/office/drawing/2014/main" id="{20DE37AD-EBAB-95AE-0357-B0E02A64D851}"/>
                </a:ext>
              </a:extLst>
            </p:cNvPr>
            <p:cNvGrpSpPr>
              <a:grpSpLocks/>
            </p:cNvGrpSpPr>
            <p:nvPr/>
          </p:nvGrpSpPr>
          <p:grpSpPr bwMode="auto">
            <a:xfrm>
              <a:off x="2166" y="1758"/>
              <a:ext cx="144" cy="96"/>
              <a:chOff x="1680" y="1776"/>
              <a:chExt cx="240" cy="96"/>
            </a:xfrm>
          </p:grpSpPr>
          <p:sp>
            <p:nvSpPr>
              <p:cNvPr id="18949" name="Line 239">
                <a:extLst>
                  <a:ext uri="{FF2B5EF4-FFF2-40B4-BE49-F238E27FC236}">
                    <a16:creationId xmlns:a16="http://schemas.microsoft.com/office/drawing/2014/main" id="{099502B8-E144-FA3E-7B8C-2A3D4EDCA252}"/>
                  </a:ext>
                </a:extLst>
              </p:cNvPr>
              <p:cNvSpPr>
                <a:spLocks noChangeShapeType="1"/>
              </p:cNvSpPr>
              <p:nvPr/>
            </p:nvSpPr>
            <p:spPr bwMode="auto">
              <a:xfrm flipH="1">
                <a:off x="1680"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0" name="Line 240">
                <a:extLst>
                  <a:ext uri="{FF2B5EF4-FFF2-40B4-BE49-F238E27FC236}">
                    <a16:creationId xmlns:a16="http://schemas.microsoft.com/office/drawing/2014/main" id="{752F2A10-081A-33EA-4F0F-04F3040449C3}"/>
                  </a:ext>
                </a:extLst>
              </p:cNvPr>
              <p:cNvSpPr>
                <a:spLocks noChangeShapeType="1"/>
              </p:cNvSpPr>
              <p:nvPr/>
            </p:nvSpPr>
            <p:spPr bwMode="auto">
              <a:xfrm flipH="1">
                <a:off x="1728"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1" name="Line 241">
                <a:extLst>
                  <a:ext uri="{FF2B5EF4-FFF2-40B4-BE49-F238E27FC236}">
                    <a16:creationId xmlns:a16="http://schemas.microsoft.com/office/drawing/2014/main" id="{A3BEAE8C-74B1-CA87-3506-CDE1B702875A}"/>
                  </a:ext>
                </a:extLst>
              </p:cNvPr>
              <p:cNvSpPr>
                <a:spLocks noChangeShapeType="1"/>
              </p:cNvSpPr>
              <p:nvPr/>
            </p:nvSpPr>
            <p:spPr bwMode="auto">
              <a:xfrm flipH="1">
                <a:off x="1776"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2" name="Line 242">
                <a:extLst>
                  <a:ext uri="{FF2B5EF4-FFF2-40B4-BE49-F238E27FC236}">
                    <a16:creationId xmlns:a16="http://schemas.microsoft.com/office/drawing/2014/main" id="{5A05F117-A134-DEDC-5504-D22853FCAC2B}"/>
                  </a:ext>
                </a:extLst>
              </p:cNvPr>
              <p:cNvSpPr>
                <a:spLocks noChangeShapeType="1"/>
              </p:cNvSpPr>
              <p:nvPr/>
            </p:nvSpPr>
            <p:spPr bwMode="auto">
              <a:xfrm flipH="1">
                <a:off x="1824"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53" name="Line 243">
                <a:extLst>
                  <a:ext uri="{FF2B5EF4-FFF2-40B4-BE49-F238E27FC236}">
                    <a16:creationId xmlns:a16="http://schemas.microsoft.com/office/drawing/2014/main" id="{37CE6280-1457-63D9-D5B4-BCEB3BC0DB96}"/>
                  </a:ext>
                </a:extLst>
              </p:cNvPr>
              <p:cNvSpPr>
                <a:spLocks noChangeShapeType="1"/>
              </p:cNvSpPr>
              <p:nvPr/>
            </p:nvSpPr>
            <p:spPr bwMode="auto">
              <a:xfrm>
                <a:off x="1710" y="1794"/>
                <a:ext cx="168"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940" name="Line 244">
              <a:extLst>
                <a:ext uri="{FF2B5EF4-FFF2-40B4-BE49-F238E27FC236}">
                  <a16:creationId xmlns:a16="http://schemas.microsoft.com/office/drawing/2014/main" id="{01FE68AC-9908-5325-43B9-A10C4ADC8832}"/>
                </a:ext>
              </a:extLst>
            </p:cNvPr>
            <p:cNvSpPr>
              <a:spLocks noChangeShapeType="1"/>
            </p:cNvSpPr>
            <p:nvPr/>
          </p:nvSpPr>
          <p:spPr bwMode="auto">
            <a:xfrm flipH="1">
              <a:off x="2310" y="175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941" name="Group 245">
              <a:extLst>
                <a:ext uri="{FF2B5EF4-FFF2-40B4-BE49-F238E27FC236}">
                  <a16:creationId xmlns:a16="http://schemas.microsoft.com/office/drawing/2014/main" id="{7F25C378-D182-72E5-E055-41BC89F06B38}"/>
                </a:ext>
              </a:extLst>
            </p:cNvPr>
            <p:cNvGrpSpPr>
              <a:grpSpLocks/>
            </p:cNvGrpSpPr>
            <p:nvPr/>
          </p:nvGrpSpPr>
          <p:grpSpPr bwMode="auto">
            <a:xfrm>
              <a:off x="2598" y="1758"/>
              <a:ext cx="115" cy="96"/>
              <a:chOff x="2064" y="2448"/>
              <a:chExt cx="115" cy="96"/>
            </a:xfrm>
          </p:grpSpPr>
          <p:sp>
            <p:nvSpPr>
              <p:cNvPr id="18946" name="Line 246">
                <a:extLst>
                  <a:ext uri="{FF2B5EF4-FFF2-40B4-BE49-F238E27FC236}">
                    <a16:creationId xmlns:a16="http://schemas.microsoft.com/office/drawing/2014/main" id="{B30C25CC-5484-B5AB-0376-0A28E98EAA9A}"/>
                  </a:ext>
                </a:extLst>
              </p:cNvPr>
              <p:cNvSpPr>
                <a:spLocks noChangeShapeType="1"/>
              </p:cNvSpPr>
              <p:nvPr/>
            </p:nvSpPr>
            <p:spPr bwMode="auto">
              <a:xfrm flipH="1">
                <a:off x="2064" y="244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47" name="Line 247">
                <a:extLst>
                  <a:ext uri="{FF2B5EF4-FFF2-40B4-BE49-F238E27FC236}">
                    <a16:creationId xmlns:a16="http://schemas.microsoft.com/office/drawing/2014/main" id="{AD207333-A4DC-4772-D77B-461C7FAC549C}"/>
                  </a:ext>
                </a:extLst>
              </p:cNvPr>
              <p:cNvSpPr>
                <a:spLocks noChangeShapeType="1"/>
              </p:cNvSpPr>
              <p:nvPr/>
            </p:nvSpPr>
            <p:spPr bwMode="auto">
              <a:xfrm flipH="1">
                <a:off x="2093" y="244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48" name="Line 248">
                <a:extLst>
                  <a:ext uri="{FF2B5EF4-FFF2-40B4-BE49-F238E27FC236}">
                    <a16:creationId xmlns:a16="http://schemas.microsoft.com/office/drawing/2014/main" id="{A9DF8B20-21FB-3B92-937D-9C50EFD65F40}"/>
                  </a:ext>
                </a:extLst>
              </p:cNvPr>
              <p:cNvSpPr>
                <a:spLocks noChangeShapeType="1"/>
              </p:cNvSpPr>
              <p:nvPr/>
            </p:nvSpPr>
            <p:spPr bwMode="auto">
              <a:xfrm flipH="1">
                <a:off x="2122" y="244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8942" name="Group 249">
              <a:extLst>
                <a:ext uri="{FF2B5EF4-FFF2-40B4-BE49-F238E27FC236}">
                  <a16:creationId xmlns:a16="http://schemas.microsoft.com/office/drawing/2014/main" id="{98950DB3-357A-3FEF-AE7F-ACDCE0661462}"/>
                </a:ext>
              </a:extLst>
            </p:cNvPr>
            <p:cNvGrpSpPr>
              <a:grpSpLocks/>
            </p:cNvGrpSpPr>
            <p:nvPr/>
          </p:nvGrpSpPr>
          <p:grpSpPr bwMode="auto">
            <a:xfrm>
              <a:off x="3030" y="1758"/>
              <a:ext cx="86" cy="96"/>
              <a:chOff x="1968" y="2352"/>
              <a:chExt cx="86" cy="96"/>
            </a:xfrm>
          </p:grpSpPr>
          <p:sp>
            <p:nvSpPr>
              <p:cNvPr id="18944" name="Line 250">
                <a:extLst>
                  <a:ext uri="{FF2B5EF4-FFF2-40B4-BE49-F238E27FC236}">
                    <a16:creationId xmlns:a16="http://schemas.microsoft.com/office/drawing/2014/main" id="{4BB87C9B-0717-09A8-DE61-43B113C719E8}"/>
                  </a:ext>
                </a:extLst>
              </p:cNvPr>
              <p:cNvSpPr>
                <a:spLocks noChangeShapeType="1"/>
              </p:cNvSpPr>
              <p:nvPr/>
            </p:nvSpPr>
            <p:spPr bwMode="auto">
              <a:xfrm flipH="1">
                <a:off x="1968" y="235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945" name="Line 251">
                <a:extLst>
                  <a:ext uri="{FF2B5EF4-FFF2-40B4-BE49-F238E27FC236}">
                    <a16:creationId xmlns:a16="http://schemas.microsoft.com/office/drawing/2014/main" id="{5B8861A4-A902-A357-910B-A96C1C2A36DA}"/>
                  </a:ext>
                </a:extLst>
              </p:cNvPr>
              <p:cNvSpPr>
                <a:spLocks noChangeShapeType="1"/>
              </p:cNvSpPr>
              <p:nvPr/>
            </p:nvSpPr>
            <p:spPr bwMode="auto">
              <a:xfrm flipH="1">
                <a:off x="1997" y="235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943" name="Line 252">
              <a:extLst>
                <a:ext uri="{FF2B5EF4-FFF2-40B4-BE49-F238E27FC236}">
                  <a16:creationId xmlns:a16="http://schemas.microsoft.com/office/drawing/2014/main" id="{CC5BAEE6-A529-75AF-DE20-E97EFE5DC6E9}"/>
                </a:ext>
              </a:extLst>
            </p:cNvPr>
            <p:cNvSpPr>
              <a:spLocks noChangeShapeType="1"/>
            </p:cNvSpPr>
            <p:nvPr/>
          </p:nvSpPr>
          <p:spPr bwMode="auto">
            <a:xfrm flipH="1">
              <a:off x="3462" y="175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8436" name="Group 245">
            <a:extLst>
              <a:ext uri="{FF2B5EF4-FFF2-40B4-BE49-F238E27FC236}">
                <a16:creationId xmlns:a16="http://schemas.microsoft.com/office/drawing/2014/main" id="{0D8950C5-E7A4-7880-6422-50743F522B5C}"/>
              </a:ext>
            </a:extLst>
          </p:cNvPr>
          <p:cNvGrpSpPr>
            <a:grpSpLocks/>
          </p:cNvGrpSpPr>
          <p:nvPr/>
        </p:nvGrpSpPr>
        <p:grpSpPr bwMode="auto">
          <a:xfrm>
            <a:off x="2819400" y="4413250"/>
            <a:ext cx="6172200" cy="2368550"/>
            <a:chOff x="288" y="3638"/>
            <a:chExt cx="3840" cy="1882"/>
          </a:xfrm>
        </p:grpSpPr>
        <p:grpSp>
          <p:nvGrpSpPr>
            <p:cNvPr id="18439" name="Group 645">
              <a:extLst>
                <a:ext uri="{FF2B5EF4-FFF2-40B4-BE49-F238E27FC236}">
                  <a16:creationId xmlns:a16="http://schemas.microsoft.com/office/drawing/2014/main" id="{B0C87901-7A0D-05ED-8E3B-E94A7653CD5F}"/>
                </a:ext>
              </a:extLst>
            </p:cNvPr>
            <p:cNvGrpSpPr>
              <a:grpSpLocks/>
            </p:cNvGrpSpPr>
            <p:nvPr/>
          </p:nvGrpSpPr>
          <p:grpSpPr bwMode="auto">
            <a:xfrm>
              <a:off x="288" y="3900"/>
              <a:ext cx="3744" cy="1620"/>
              <a:chOff x="288" y="3900"/>
              <a:chExt cx="3744" cy="1620"/>
            </a:xfrm>
          </p:grpSpPr>
          <p:sp>
            <p:nvSpPr>
              <p:cNvPr id="18442" name="Rectangle 363">
                <a:extLst>
                  <a:ext uri="{FF2B5EF4-FFF2-40B4-BE49-F238E27FC236}">
                    <a16:creationId xmlns:a16="http://schemas.microsoft.com/office/drawing/2014/main" id="{8267E243-23E1-1D07-AA23-C8DC1EFA3D71}"/>
                  </a:ext>
                </a:extLst>
              </p:cNvPr>
              <p:cNvSpPr>
                <a:spLocks noChangeArrowheads="1"/>
              </p:cNvSpPr>
              <p:nvPr/>
            </p:nvSpPr>
            <p:spPr bwMode="auto">
              <a:xfrm>
                <a:off x="3744" y="5334"/>
                <a:ext cx="288"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182</a:t>
                </a:r>
              </a:p>
            </p:txBody>
          </p:sp>
          <p:sp>
            <p:nvSpPr>
              <p:cNvPr id="18443" name="Rectangle 364">
                <a:extLst>
                  <a:ext uri="{FF2B5EF4-FFF2-40B4-BE49-F238E27FC236}">
                    <a16:creationId xmlns:a16="http://schemas.microsoft.com/office/drawing/2014/main" id="{00C5E1FF-BB1A-C60A-F4B0-E9E6103B1CFD}"/>
                  </a:ext>
                </a:extLst>
              </p:cNvPr>
              <p:cNvSpPr>
                <a:spLocks noChangeArrowheads="1"/>
              </p:cNvSpPr>
              <p:nvPr/>
            </p:nvSpPr>
            <p:spPr bwMode="auto">
              <a:xfrm>
                <a:off x="3360"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６９</a:t>
                </a:r>
              </a:p>
            </p:txBody>
          </p:sp>
          <p:sp>
            <p:nvSpPr>
              <p:cNvPr id="18444" name="Rectangle 365">
                <a:extLst>
                  <a:ext uri="{FF2B5EF4-FFF2-40B4-BE49-F238E27FC236}">
                    <a16:creationId xmlns:a16="http://schemas.microsoft.com/office/drawing/2014/main" id="{F6FEACB9-9BD3-32A3-41A3-F667F088A2D0}"/>
                  </a:ext>
                </a:extLst>
              </p:cNvPr>
              <p:cNvSpPr>
                <a:spLocks noChangeArrowheads="1"/>
              </p:cNvSpPr>
              <p:nvPr/>
            </p:nvSpPr>
            <p:spPr bwMode="auto">
              <a:xfrm>
                <a:off x="2976"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１１３</a:t>
                </a:r>
              </a:p>
            </p:txBody>
          </p:sp>
          <p:sp>
            <p:nvSpPr>
              <p:cNvPr id="18445" name="Rectangle 366">
                <a:extLst>
                  <a:ext uri="{FF2B5EF4-FFF2-40B4-BE49-F238E27FC236}">
                    <a16:creationId xmlns:a16="http://schemas.microsoft.com/office/drawing/2014/main" id="{0DDCBF8A-EDFE-DA7B-6BA9-B1096BB72A60}"/>
                  </a:ext>
                </a:extLst>
              </p:cNvPr>
              <p:cNvSpPr>
                <a:spLocks noChangeArrowheads="1"/>
              </p:cNvSpPr>
              <p:nvPr/>
            </p:nvSpPr>
            <p:spPr bwMode="auto">
              <a:xfrm>
                <a:off x="2736" y="5334"/>
                <a:ext cx="240"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84</a:t>
                </a:r>
              </a:p>
            </p:txBody>
          </p:sp>
          <p:sp>
            <p:nvSpPr>
              <p:cNvPr id="18446" name="Rectangle 367">
                <a:extLst>
                  <a:ext uri="{FF2B5EF4-FFF2-40B4-BE49-F238E27FC236}">
                    <a16:creationId xmlns:a16="http://schemas.microsoft.com/office/drawing/2014/main" id="{E1268AF4-D3DA-759E-7206-37AA62E8D145}"/>
                  </a:ext>
                </a:extLst>
              </p:cNvPr>
              <p:cNvSpPr>
                <a:spLocks noChangeArrowheads="1"/>
              </p:cNvSpPr>
              <p:nvPr/>
            </p:nvSpPr>
            <p:spPr bwMode="auto">
              <a:xfrm>
                <a:off x="2352"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３３</a:t>
                </a:r>
              </a:p>
            </p:txBody>
          </p:sp>
          <p:sp>
            <p:nvSpPr>
              <p:cNvPr id="18447" name="Rectangle 368">
                <a:extLst>
                  <a:ext uri="{FF2B5EF4-FFF2-40B4-BE49-F238E27FC236}">
                    <a16:creationId xmlns:a16="http://schemas.microsoft.com/office/drawing/2014/main" id="{AA3101B7-4E50-74A7-EE89-94D8BDBA778B}"/>
                  </a:ext>
                </a:extLst>
              </p:cNvPr>
              <p:cNvSpPr>
                <a:spLocks noChangeArrowheads="1"/>
              </p:cNvSpPr>
              <p:nvPr/>
            </p:nvSpPr>
            <p:spPr bwMode="auto">
              <a:xfrm>
                <a:off x="1968"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５１</a:t>
                </a:r>
              </a:p>
            </p:txBody>
          </p:sp>
          <p:sp>
            <p:nvSpPr>
              <p:cNvPr id="18448" name="Rectangle 369">
                <a:extLst>
                  <a:ext uri="{FF2B5EF4-FFF2-40B4-BE49-F238E27FC236}">
                    <a16:creationId xmlns:a16="http://schemas.microsoft.com/office/drawing/2014/main" id="{26A5A8DE-B227-5669-E0D6-DF7FD52DCEF7}"/>
                  </a:ext>
                </a:extLst>
              </p:cNvPr>
              <p:cNvSpPr>
                <a:spLocks noChangeArrowheads="1"/>
              </p:cNvSpPr>
              <p:nvPr/>
            </p:nvSpPr>
            <p:spPr bwMode="auto">
              <a:xfrm>
                <a:off x="1728" y="5334"/>
                <a:ext cx="240"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98</a:t>
                </a:r>
              </a:p>
            </p:txBody>
          </p:sp>
          <p:sp>
            <p:nvSpPr>
              <p:cNvPr id="18449" name="Rectangle 370">
                <a:extLst>
                  <a:ext uri="{FF2B5EF4-FFF2-40B4-BE49-F238E27FC236}">
                    <a16:creationId xmlns:a16="http://schemas.microsoft.com/office/drawing/2014/main" id="{5D65AF48-ADDA-43C3-B7F6-85EBC398CD87}"/>
                  </a:ext>
                </a:extLst>
              </p:cNvPr>
              <p:cNvSpPr>
                <a:spLocks noChangeArrowheads="1"/>
              </p:cNvSpPr>
              <p:nvPr/>
            </p:nvSpPr>
            <p:spPr bwMode="auto">
              <a:xfrm>
                <a:off x="1344"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３６</a:t>
                </a:r>
              </a:p>
            </p:txBody>
          </p:sp>
          <p:sp>
            <p:nvSpPr>
              <p:cNvPr id="18450" name="Rectangle 371">
                <a:extLst>
                  <a:ext uri="{FF2B5EF4-FFF2-40B4-BE49-F238E27FC236}">
                    <a16:creationId xmlns:a16="http://schemas.microsoft.com/office/drawing/2014/main" id="{9B9254DB-9DA2-2FAE-6026-F3ED8D7D944E}"/>
                  </a:ext>
                </a:extLst>
              </p:cNvPr>
              <p:cNvSpPr>
                <a:spLocks noChangeArrowheads="1"/>
              </p:cNvSpPr>
              <p:nvPr/>
            </p:nvSpPr>
            <p:spPr bwMode="auto">
              <a:xfrm>
                <a:off x="960"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６２</a:t>
                </a:r>
              </a:p>
            </p:txBody>
          </p:sp>
          <p:sp>
            <p:nvSpPr>
              <p:cNvPr id="18451" name="Rectangle 372">
                <a:extLst>
                  <a:ext uri="{FF2B5EF4-FFF2-40B4-BE49-F238E27FC236}">
                    <a16:creationId xmlns:a16="http://schemas.microsoft.com/office/drawing/2014/main" id="{4E363A35-F6D8-6873-893D-7F1F14F9925E}"/>
                  </a:ext>
                </a:extLst>
              </p:cNvPr>
              <p:cNvSpPr>
                <a:spLocks noChangeArrowheads="1"/>
              </p:cNvSpPr>
              <p:nvPr/>
            </p:nvSpPr>
            <p:spPr bwMode="auto">
              <a:xfrm>
                <a:off x="336" y="5334"/>
                <a:ext cx="62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合　計</a:t>
                </a:r>
              </a:p>
            </p:txBody>
          </p:sp>
          <p:sp>
            <p:nvSpPr>
              <p:cNvPr id="18452" name="Rectangle 373">
                <a:extLst>
                  <a:ext uri="{FF2B5EF4-FFF2-40B4-BE49-F238E27FC236}">
                    <a16:creationId xmlns:a16="http://schemas.microsoft.com/office/drawing/2014/main" id="{5955752F-2424-0FD9-B77F-8C81E9C08351}"/>
                  </a:ext>
                </a:extLst>
              </p:cNvPr>
              <p:cNvSpPr>
                <a:spLocks noChangeArrowheads="1"/>
              </p:cNvSpPr>
              <p:nvPr/>
            </p:nvSpPr>
            <p:spPr bwMode="auto">
              <a:xfrm>
                <a:off x="3744" y="5130"/>
                <a:ext cx="288"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19</a:t>
                </a:r>
              </a:p>
            </p:txBody>
          </p:sp>
          <p:sp>
            <p:nvSpPr>
              <p:cNvPr id="18453" name="Rectangle 374">
                <a:extLst>
                  <a:ext uri="{FF2B5EF4-FFF2-40B4-BE49-F238E27FC236}">
                    <a16:creationId xmlns:a16="http://schemas.microsoft.com/office/drawing/2014/main" id="{9BBF91CD-8B3C-6D7D-3E7C-099BFA79830A}"/>
                  </a:ext>
                </a:extLst>
              </p:cNvPr>
              <p:cNvSpPr>
                <a:spLocks noChangeArrowheads="1"/>
              </p:cNvSpPr>
              <p:nvPr/>
            </p:nvSpPr>
            <p:spPr bwMode="auto">
              <a:xfrm>
                <a:off x="3360"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７</a:t>
                </a:r>
              </a:p>
            </p:txBody>
          </p:sp>
          <p:sp>
            <p:nvSpPr>
              <p:cNvPr id="18454" name="Rectangle 375">
                <a:extLst>
                  <a:ext uri="{FF2B5EF4-FFF2-40B4-BE49-F238E27FC236}">
                    <a16:creationId xmlns:a16="http://schemas.microsoft.com/office/drawing/2014/main" id="{620C11E1-C848-31C9-A458-2A591583E387}"/>
                  </a:ext>
                </a:extLst>
              </p:cNvPr>
              <p:cNvSpPr>
                <a:spLocks noChangeArrowheads="1"/>
              </p:cNvSpPr>
              <p:nvPr/>
            </p:nvSpPr>
            <p:spPr bwMode="auto">
              <a:xfrm>
                <a:off x="2976"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１２</a:t>
                </a:r>
              </a:p>
            </p:txBody>
          </p:sp>
          <p:sp>
            <p:nvSpPr>
              <p:cNvPr id="18455" name="Rectangle 376">
                <a:extLst>
                  <a:ext uri="{FF2B5EF4-FFF2-40B4-BE49-F238E27FC236}">
                    <a16:creationId xmlns:a16="http://schemas.microsoft.com/office/drawing/2014/main" id="{0AF95D65-620B-A428-EF84-D7AA3106D6F1}"/>
                  </a:ext>
                </a:extLst>
              </p:cNvPr>
              <p:cNvSpPr>
                <a:spLocks noChangeArrowheads="1"/>
              </p:cNvSpPr>
              <p:nvPr/>
            </p:nvSpPr>
            <p:spPr bwMode="auto">
              <a:xfrm>
                <a:off x="2736" y="5130"/>
                <a:ext cx="240"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9</a:t>
                </a:r>
              </a:p>
            </p:txBody>
          </p:sp>
          <p:sp>
            <p:nvSpPr>
              <p:cNvPr id="18456" name="Rectangle 377">
                <a:extLst>
                  <a:ext uri="{FF2B5EF4-FFF2-40B4-BE49-F238E27FC236}">
                    <a16:creationId xmlns:a16="http://schemas.microsoft.com/office/drawing/2014/main" id="{D2A0CB46-7BED-9316-2308-5A676C4200A9}"/>
                  </a:ext>
                </a:extLst>
              </p:cNvPr>
              <p:cNvSpPr>
                <a:spLocks noChangeArrowheads="1"/>
              </p:cNvSpPr>
              <p:nvPr/>
            </p:nvSpPr>
            <p:spPr bwMode="auto">
              <a:xfrm>
                <a:off x="2352"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57" name="Rectangle 378">
                <a:extLst>
                  <a:ext uri="{FF2B5EF4-FFF2-40B4-BE49-F238E27FC236}">
                    <a16:creationId xmlns:a16="http://schemas.microsoft.com/office/drawing/2014/main" id="{BAA806AB-909F-C213-F0A4-7490AD72369B}"/>
                  </a:ext>
                </a:extLst>
              </p:cNvPr>
              <p:cNvSpPr>
                <a:spLocks noChangeArrowheads="1"/>
              </p:cNvSpPr>
              <p:nvPr/>
            </p:nvSpPr>
            <p:spPr bwMode="auto">
              <a:xfrm>
                <a:off x="1968"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58" name="Rectangle 379">
                <a:extLst>
                  <a:ext uri="{FF2B5EF4-FFF2-40B4-BE49-F238E27FC236}">
                    <a16:creationId xmlns:a16="http://schemas.microsoft.com/office/drawing/2014/main" id="{F9C68A83-0662-BEEE-8644-43EF5EC9C51B}"/>
                  </a:ext>
                </a:extLst>
              </p:cNvPr>
              <p:cNvSpPr>
                <a:spLocks noChangeArrowheads="1"/>
              </p:cNvSpPr>
              <p:nvPr/>
            </p:nvSpPr>
            <p:spPr bwMode="auto">
              <a:xfrm>
                <a:off x="1728" y="5130"/>
                <a:ext cx="240"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10</a:t>
                </a:r>
              </a:p>
            </p:txBody>
          </p:sp>
          <p:sp>
            <p:nvSpPr>
              <p:cNvPr id="18459" name="Rectangle 380">
                <a:extLst>
                  <a:ext uri="{FF2B5EF4-FFF2-40B4-BE49-F238E27FC236}">
                    <a16:creationId xmlns:a16="http://schemas.microsoft.com/office/drawing/2014/main" id="{7006CDFD-FB2F-B0AA-59F6-A8722009FF56}"/>
                  </a:ext>
                </a:extLst>
              </p:cNvPr>
              <p:cNvSpPr>
                <a:spLocks noChangeArrowheads="1"/>
              </p:cNvSpPr>
              <p:nvPr/>
            </p:nvSpPr>
            <p:spPr bwMode="auto">
              <a:xfrm>
                <a:off x="1344"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60" name="Rectangle 381">
                <a:extLst>
                  <a:ext uri="{FF2B5EF4-FFF2-40B4-BE49-F238E27FC236}">
                    <a16:creationId xmlns:a16="http://schemas.microsoft.com/office/drawing/2014/main" id="{D6B68E20-8105-E571-5EA4-ADF9EBBD808E}"/>
                  </a:ext>
                </a:extLst>
              </p:cNvPr>
              <p:cNvSpPr>
                <a:spLocks noChangeArrowheads="1"/>
              </p:cNvSpPr>
              <p:nvPr/>
            </p:nvSpPr>
            <p:spPr bwMode="auto">
              <a:xfrm>
                <a:off x="960"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61" name="Rectangle 382">
                <a:extLst>
                  <a:ext uri="{FF2B5EF4-FFF2-40B4-BE49-F238E27FC236}">
                    <a16:creationId xmlns:a16="http://schemas.microsoft.com/office/drawing/2014/main" id="{41697639-4364-EE12-38F4-C5B87B958D14}"/>
                  </a:ext>
                </a:extLst>
              </p:cNvPr>
              <p:cNvSpPr>
                <a:spLocks noChangeArrowheads="1"/>
              </p:cNvSpPr>
              <p:nvPr/>
            </p:nvSpPr>
            <p:spPr bwMode="auto">
              <a:xfrm>
                <a:off x="336" y="5130"/>
                <a:ext cx="62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その他</a:t>
                </a:r>
              </a:p>
            </p:txBody>
          </p:sp>
          <p:sp>
            <p:nvSpPr>
              <p:cNvPr id="18462" name="Rectangle 383">
                <a:extLst>
                  <a:ext uri="{FF2B5EF4-FFF2-40B4-BE49-F238E27FC236}">
                    <a16:creationId xmlns:a16="http://schemas.microsoft.com/office/drawing/2014/main" id="{F6D07E72-437C-0DD4-7997-65F20B0BC311}"/>
                  </a:ext>
                </a:extLst>
              </p:cNvPr>
              <p:cNvSpPr>
                <a:spLocks noChangeArrowheads="1"/>
              </p:cNvSpPr>
              <p:nvPr/>
            </p:nvSpPr>
            <p:spPr bwMode="auto">
              <a:xfrm>
                <a:off x="3744" y="4927"/>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33</a:t>
                </a:r>
              </a:p>
            </p:txBody>
          </p:sp>
          <p:sp>
            <p:nvSpPr>
              <p:cNvPr id="18463" name="Rectangle 384">
                <a:extLst>
                  <a:ext uri="{FF2B5EF4-FFF2-40B4-BE49-F238E27FC236}">
                    <a16:creationId xmlns:a16="http://schemas.microsoft.com/office/drawing/2014/main" id="{8FC9A4A7-6F39-73D9-67CC-ED27C02D70A9}"/>
                  </a:ext>
                </a:extLst>
              </p:cNvPr>
              <p:cNvSpPr>
                <a:spLocks noChangeArrowheads="1"/>
              </p:cNvSpPr>
              <p:nvPr/>
            </p:nvSpPr>
            <p:spPr bwMode="auto">
              <a:xfrm>
                <a:off x="3360"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１３</a:t>
                </a:r>
              </a:p>
            </p:txBody>
          </p:sp>
          <p:sp>
            <p:nvSpPr>
              <p:cNvPr id="18464" name="Rectangle 385">
                <a:extLst>
                  <a:ext uri="{FF2B5EF4-FFF2-40B4-BE49-F238E27FC236}">
                    <a16:creationId xmlns:a16="http://schemas.microsoft.com/office/drawing/2014/main" id="{F8B13F07-8A17-7110-FCD3-3F415291009B}"/>
                  </a:ext>
                </a:extLst>
              </p:cNvPr>
              <p:cNvSpPr>
                <a:spLocks noChangeArrowheads="1"/>
              </p:cNvSpPr>
              <p:nvPr/>
            </p:nvSpPr>
            <p:spPr bwMode="auto">
              <a:xfrm>
                <a:off x="2976"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２０</a:t>
                </a:r>
              </a:p>
            </p:txBody>
          </p:sp>
          <p:sp>
            <p:nvSpPr>
              <p:cNvPr id="18465" name="Rectangle 386">
                <a:extLst>
                  <a:ext uri="{FF2B5EF4-FFF2-40B4-BE49-F238E27FC236}">
                    <a16:creationId xmlns:a16="http://schemas.microsoft.com/office/drawing/2014/main" id="{0E7F07DB-1E85-D573-0569-9B0067821918}"/>
                  </a:ext>
                </a:extLst>
              </p:cNvPr>
              <p:cNvSpPr>
                <a:spLocks noChangeArrowheads="1"/>
              </p:cNvSpPr>
              <p:nvPr/>
            </p:nvSpPr>
            <p:spPr bwMode="auto">
              <a:xfrm>
                <a:off x="2736" y="4927"/>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17</a:t>
                </a:r>
              </a:p>
            </p:txBody>
          </p:sp>
          <p:sp>
            <p:nvSpPr>
              <p:cNvPr id="18466" name="Rectangle 387">
                <a:extLst>
                  <a:ext uri="{FF2B5EF4-FFF2-40B4-BE49-F238E27FC236}">
                    <a16:creationId xmlns:a16="http://schemas.microsoft.com/office/drawing/2014/main" id="{C0AC0E34-3E30-8A00-99B2-B47DA3D9DC9D}"/>
                  </a:ext>
                </a:extLst>
              </p:cNvPr>
              <p:cNvSpPr>
                <a:spLocks noChangeArrowheads="1"/>
              </p:cNvSpPr>
              <p:nvPr/>
            </p:nvSpPr>
            <p:spPr bwMode="auto">
              <a:xfrm>
                <a:off x="2352"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67" name="Rectangle 388">
                <a:extLst>
                  <a:ext uri="{FF2B5EF4-FFF2-40B4-BE49-F238E27FC236}">
                    <a16:creationId xmlns:a16="http://schemas.microsoft.com/office/drawing/2014/main" id="{5FA92EAA-09E3-42F5-1094-7B7A420DD94C}"/>
                  </a:ext>
                </a:extLst>
              </p:cNvPr>
              <p:cNvSpPr>
                <a:spLocks noChangeArrowheads="1"/>
              </p:cNvSpPr>
              <p:nvPr/>
            </p:nvSpPr>
            <p:spPr bwMode="auto">
              <a:xfrm>
                <a:off x="1968"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68" name="Rectangle 389">
                <a:extLst>
                  <a:ext uri="{FF2B5EF4-FFF2-40B4-BE49-F238E27FC236}">
                    <a16:creationId xmlns:a16="http://schemas.microsoft.com/office/drawing/2014/main" id="{FCC30A32-BFFD-4B8D-D752-8D6287F6523E}"/>
                  </a:ext>
                </a:extLst>
              </p:cNvPr>
              <p:cNvSpPr>
                <a:spLocks noChangeArrowheads="1"/>
              </p:cNvSpPr>
              <p:nvPr/>
            </p:nvSpPr>
            <p:spPr bwMode="auto">
              <a:xfrm>
                <a:off x="1728" y="4927"/>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16</a:t>
                </a:r>
              </a:p>
            </p:txBody>
          </p:sp>
          <p:sp>
            <p:nvSpPr>
              <p:cNvPr id="18469" name="Rectangle 390">
                <a:extLst>
                  <a:ext uri="{FF2B5EF4-FFF2-40B4-BE49-F238E27FC236}">
                    <a16:creationId xmlns:a16="http://schemas.microsoft.com/office/drawing/2014/main" id="{2D2111EB-05AB-BD10-2570-0CEC2F2ACB67}"/>
                  </a:ext>
                </a:extLst>
              </p:cNvPr>
              <p:cNvSpPr>
                <a:spLocks noChangeArrowheads="1"/>
              </p:cNvSpPr>
              <p:nvPr/>
            </p:nvSpPr>
            <p:spPr bwMode="auto">
              <a:xfrm>
                <a:off x="1344"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70" name="Rectangle 391">
                <a:extLst>
                  <a:ext uri="{FF2B5EF4-FFF2-40B4-BE49-F238E27FC236}">
                    <a16:creationId xmlns:a16="http://schemas.microsoft.com/office/drawing/2014/main" id="{17AF26AE-E26E-672E-C6AA-0B5CD3B86934}"/>
                  </a:ext>
                </a:extLst>
              </p:cNvPr>
              <p:cNvSpPr>
                <a:spLocks noChangeArrowheads="1"/>
              </p:cNvSpPr>
              <p:nvPr/>
            </p:nvSpPr>
            <p:spPr bwMode="auto">
              <a:xfrm>
                <a:off x="960"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71" name="Rectangle 392">
                <a:extLst>
                  <a:ext uri="{FF2B5EF4-FFF2-40B4-BE49-F238E27FC236}">
                    <a16:creationId xmlns:a16="http://schemas.microsoft.com/office/drawing/2014/main" id="{F109D0F8-76A7-0343-C791-7B33494CCCCB}"/>
                  </a:ext>
                </a:extLst>
              </p:cNvPr>
              <p:cNvSpPr>
                <a:spLocks noChangeArrowheads="1"/>
              </p:cNvSpPr>
              <p:nvPr/>
            </p:nvSpPr>
            <p:spPr bwMode="auto">
              <a:xfrm>
                <a:off x="336" y="4927"/>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ピント不良</a:t>
                </a:r>
              </a:p>
            </p:txBody>
          </p:sp>
          <p:sp>
            <p:nvSpPr>
              <p:cNvPr id="18472" name="Rectangle 393">
                <a:extLst>
                  <a:ext uri="{FF2B5EF4-FFF2-40B4-BE49-F238E27FC236}">
                    <a16:creationId xmlns:a16="http://schemas.microsoft.com/office/drawing/2014/main" id="{D4DAF7D0-17BD-3E5A-94D9-BAE74DB0E812}"/>
                  </a:ext>
                </a:extLst>
              </p:cNvPr>
              <p:cNvSpPr>
                <a:spLocks noChangeArrowheads="1"/>
              </p:cNvSpPr>
              <p:nvPr/>
            </p:nvSpPr>
            <p:spPr bwMode="auto">
              <a:xfrm>
                <a:off x="3744" y="4724"/>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31</a:t>
                </a:r>
              </a:p>
            </p:txBody>
          </p:sp>
          <p:sp>
            <p:nvSpPr>
              <p:cNvPr id="18473" name="Rectangle 394">
                <a:extLst>
                  <a:ext uri="{FF2B5EF4-FFF2-40B4-BE49-F238E27FC236}">
                    <a16:creationId xmlns:a16="http://schemas.microsoft.com/office/drawing/2014/main" id="{6EB0908B-1D64-1B2F-E08F-069BFB95E604}"/>
                  </a:ext>
                </a:extLst>
              </p:cNvPr>
              <p:cNvSpPr>
                <a:spLocks noChangeArrowheads="1"/>
              </p:cNvSpPr>
              <p:nvPr/>
            </p:nvSpPr>
            <p:spPr bwMode="auto">
              <a:xfrm>
                <a:off x="3360"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９</a:t>
                </a:r>
              </a:p>
            </p:txBody>
          </p:sp>
          <p:sp>
            <p:nvSpPr>
              <p:cNvPr id="18474" name="Rectangle 395">
                <a:extLst>
                  <a:ext uri="{FF2B5EF4-FFF2-40B4-BE49-F238E27FC236}">
                    <a16:creationId xmlns:a16="http://schemas.microsoft.com/office/drawing/2014/main" id="{401394D8-9062-4B85-82C3-D37D9B03BE4F}"/>
                  </a:ext>
                </a:extLst>
              </p:cNvPr>
              <p:cNvSpPr>
                <a:spLocks noChangeArrowheads="1"/>
              </p:cNvSpPr>
              <p:nvPr/>
            </p:nvSpPr>
            <p:spPr bwMode="auto">
              <a:xfrm>
                <a:off x="2976"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２２</a:t>
                </a:r>
              </a:p>
            </p:txBody>
          </p:sp>
          <p:sp>
            <p:nvSpPr>
              <p:cNvPr id="18475" name="Rectangle 396">
                <a:extLst>
                  <a:ext uri="{FF2B5EF4-FFF2-40B4-BE49-F238E27FC236}">
                    <a16:creationId xmlns:a16="http://schemas.microsoft.com/office/drawing/2014/main" id="{093D2BD9-BCFB-9D9C-9F90-EF10F6B5012B}"/>
                  </a:ext>
                </a:extLst>
              </p:cNvPr>
              <p:cNvSpPr>
                <a:spLocks noChangeArrowheads="1"/>
              </p:cNvSpPr>
              <p:nvPr/>
            </p:nvSpPr>
            <p:spPr bwMode="auto">
              <a:xfrm>
                <a:off x="2736" y="4724"/>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15</a:t>
                </a:r>
              </a:p>
            </p:txBody>
          </p:sp>
          <p:sp>
            <p:nvSpPr>
              <p:cNvPr id="18476" name="Rectangle 397">
                <a:extLst>
                  <a:ext uri="{FF2B5EF4-FFF2-40B4-BE49-F238E27FC236}">
                    <a16:creationId xmlns:a16="http://schemas.microsoft.com/office/drawing/2014/main" id="{26BEB142-96FB-3149-84F3-0C398E0F2648}"/>
                  </a:ext>
                </a:extLst>
              </p:cNvPr>
              <p:cNvSpPr>
                <a:spLocks noChangeArrowheads="1"/>
              </p:cNvSpPr>
              <p:nvPr/>
            </p:nvSpPr>
            <p:spPr bwMode="auto">
              <a:xfrm>
                <a:off x="2352"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77" name="Rectangle 398">
                <a:extLst>
                  <a:ext uri="{FF2B5EF4-FFF2-40B4-BE49-F238E27FC236}">
                    <a16:creationId xmlns:a16="http://schemas.microsoft.com/office/drawing/2014/main" id="{E4FFD527-F027-522D-DD20-0D0981233BFF}"/>
                  </a:ext>
                </a:extLst>
              </p:cNvPr>
              <p:cNvSpPr>
                <a:spLocks noChangeArrowheads="1"/>
              </p:cNvSpPr>
              <p:nvPr/>
            </p:nvSpPr>
            <p:spPr bwMode="auto">
              <a:xfrm>
                <a:off x="1968"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78" name="Rectangle 399">
                <a:extLst>
                  <a:ext uri="{FF2B5EF4-FFF2-40B4-BE49-F238E27FC236}">
                    <a16:creationId xmlns:a16="http://schemas.microsoft.com/office/drawing/2014/main" id="{915B05A2-8880-CB59-1AD3-34DFF0E3A98B}"/>
                  </a:ext>
                </a:extLst>
              </p:cNvPr>
              <p:cNvSpPr>
                <a:spLocks noChangeArrowheads="1"/>
              </p:cNvSpPr>
              <p:nvPr/>
            </p:nvSpPr>
            <p:spPr bwMode="auto">
              <a:xfrm>
                <a:off x="1728" y="4724"/>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16</a:t>
                </a:r>
              </a:p>
            </p:txBody>
          </p:sp>
          <p:sp>
            <p:nvSpPr>
              <p:cNvPr id="18479" name="Rectangle 400">
                <a:extLst>
                  <a:ext uri="{FF2B5EF4-FFF2-40B4-BE49-F238E27FC236}">
                    <a16:creationId xmlns:a16="http://schemas.microsoft.com/office/drawing/2014/main" id="{DA080846-F8E1-B600-18AA-7B08EF5F801A}"/>
                  </a:ext>
                </a:extLst>
              </p:cNvPr>
              <p:cNvSpPr>
                <a:spLocks noChangeArrowheads="1"/>
              </p:cNvSpPr>
              <p:nvPr/>
            </p:nvSpPr>
            <p:spPr bwMode="auto">
              <a:xfrm>
                <a:off x="1344"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80" name="Rectangle 401">
                <a:extLst>
                  <a:ext uri="{FF2B5EF4-FFF2-40B4-BE49-F238E27FC236}">
                    <a16:creationId xmlns:a16="http://schemas.microsoft.com/office/drawing/2014/main" id="{92EBB995-AB14-E49E-704C-FF3F57F934CB}"/>
                  </a:ext>
                </a:extLst>
              </p:cNvPr>
              <p:cNvSpPr>
                <a:spLocks noChangeArrowheads="1"/>
              </p:cNvSpPr>
              <p:nvPr/>
            </p:nvSpPr>
            <p:spPr bwMode="auto">
              <a:xfrm>
                <a:off x="960"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81" name="Rectangle 402">
                <a:extLst>
                  <a:ext uri="{FF2B5EF4-FFF2-40B4-BE49-F238E27FC236}">
                    <a16:creationId xmlns:a16="http://schemas.microsoft.com/office/drawing/2014/main" id="{95FB1F44-F87C-770D-2B12-AAC31C4D130F}"/>
                  </a:ext>
                </a:extLst>
              </p:cNvPr>
              <p:cNvSpPr>
                <a:spLocks noChangeArrowheads="1"/>
              </p:cNvSpPr>
              <p:nvPr/>
            </p:nvSpPr>
            <p:spPr bwMode="auto">
              <a:xfrm>
                <a:off x="336" y="4724"/>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ストロボ</a:t>
                </a:r>
              </a:p>
            </p:txBody>
          </p:sp>
          <p:sp>
            <p:nvSpPr>
              <p:cNvPr id="18482" name="Rectangle 403">
                <a:extLst>
                  <a:ext uri="{FF2B5EF4-FFF2-40B4-BE49-F238E27FC236}">
                    <a16:creationId xmlns:a16="http://schemas.microsoft.com/office/drawing/2014/main" id="{C70B7EA1-ACC6-BCE7-E473-7BDAE25B9FEF}"/>
                  </a:ext>
                </a:extLst>
              </p:cNvPr>
              <p:cNvSpPr>
                <a:spLocks noChangeArrowheads="1"/>
              </p:cNvSpPr>
              <p:nvPr/>
            </p:nvSpPr>
            <p:spPr bwMode="auto">
              <a:xfrm>
                <a:off x="3744" y="4521"/>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53</a:t>
                </a:r>
              </a:p>
            </p:txBody>
          </p:sp>
          <p:sp>
            <p:nvSpPr>
              <p:cNvPr id="18483" name="Rectangle 404">
                <a:extLst>
                  <a:ext uri="{FF2B5EF4-FFF2-40B4-BE49-F238E27FC236}">
                    <a16:creationId xmlns:a16="http://schemas.microsoft.com/office/drawing/2014/main" id="{3F5B4169-1D72-09A6-226E-A1E1B4774ACB}"/>
                  </a:ext>
                </a:extLst>
              </p:cNvPr>
              <p:cNvSpPr>
                <a:spLocks noChangeArrowheads="1"/>
              </p:cNvSpPr>
              <p:nvPr/>
            </p:nvSpPr>
            <p:spPr bwMode="auto">
              <a:xfrm>
                <a:off x="3360"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２９</a:t>
                </a:r>
              </a:p>
            </p:txBody>
          </p:sp>
          <p:sp>
            <p:nvSpPr>
              <p:cNvPr id="18484" name="Rectangle 405">
                <a:extLst>
                  <a:ext uri="{FF2B5EF4-FFF2-40B4-BE49-F238E27FC236}">
                    <a16:creationId xmlns:a16="http://schemas.microsoft.com/office/drawing/2014/main" id="{704348B2-8B58-CF12-C2D5-1732C8CCFEA4}"/>
                  </a:ext>
                </a:extLst>
              </p:cNvPr>
              <p:cNvSpPr>
                <a:spLocks noChangeArrowheads="1"/>
              </p:cNvSpPr>
              <p:nvPr/>
            </p:nvSpPr>
            <p:spPr bwMode="auto">
              <a:xfrm>
                <a:off x="2976"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２４</a:t>
                </a:r>
              </a:p>
            </p:txBody>
          </p:sp>
          <p:sp>
            <p:nvSpPr>
              <p:cNvPr id="18485" name="Rectangle 406">
                <a:extLst>
                  <a:ext uri="{FF2B5EF4-FFF2-40B4-BE49-F238E27FC236}">
                    <a16:creationId xmlns:a16="http://schemas.microsoft.com/office/drawing/2014/main" id="{6C94A8B1-9343-C8EA-6948-6D345C9CA4B2}"/>
                  </a:ext>
                </a:extLst>
              </p:cNvPr>
              <p:cNvSpPr>
                <a:spLocks noChangeArrowheads="1"/>
              </p:cNvSpPr>
              <p:nvPr/>
            </p:nvSpPr>
            <p:spPr bwMode="auto">
              <a:xfrm>
                <a:off x="2736" y="4521"/>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25</a:t>
                </a:r>
              </a:p>
            </p:txBody>
          </p:sp>
          <p:sp>
            <p:nvSpPr>
              <p:cNvPr id="18486" name="Rectangle 407">
                <a:extLst>
                  <a:ext uri="{FF2B5EF4-FFF2-40B4-BE49-F238E27FC236}">
                    <a16:creationId xmlns:a16="http://schemas.microsoft.com/office/drawing/2014/main" id="{32D9ED0F-3AA8-494B-1595-B0FF94A6FCEE}"/>
                  </a:ext>
                </a:extLst>
              </p:cNvPr>
              <p:cNvSpPr>
                <a:spLocks noChangeArrowheads="1"/>
              </p:cNvSpPr>
              <p:nvPr/>
            </p:nvSpPr>
            <p:spPr bwMode="auto">
              <a:xfrm>
                <a:off x="2352"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87" name="Rectangle 408">
                <a:extLst>
                  <a:ext uri="{FF2B5EF4-FFF2-40B4-BE49-F238E27FC236}">
                    <a16:creationId xmlns:a16="http://schemas.microsoft.com/office/drawing/2014/main" id="{3C1F7AFB-8A46-53CF-8AD3-50A7172950E8}"/>
                  </a:ext>
                </a:extLst>
              </p:cNvPr>
              <p:cNvSpPr>
                <a:spLocks noChangeArrowheads="1"/>
              </p:cNvSpPr>
              <p:nvPr/>
            </p:nvSpPr>
            <p:spPr bwMode="auto">
              <a:xfrm>
                <a:off x="1968"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88" name="Rectangle 409">
                <a:extLst>
                  <a:ext uri="{FF2B5EF4-FFF2-40B4-BE49-F238E27FC236}">
                    <a16:creationId xmlns:a16="http://schemas.microsoft.com/office/drawing/2014/main" id="{059E40B5-404F-8855-BA27-F4684D2EE6D6}"/>
                  </a:ext>
                </a:extLst>
              </p:cNvPr>
              <p:cNvSpPr>
                <a:spLocks noChangeArrowheads="1"/>
              </p:cNvSpPr>
              <p:nvPr/>
            </p:nvSpPr>
            <p:spPr bwMode="auto">
              <a:xfrm>
                <a:off x="1728" y="4521"/>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28</a:t>
                </a:r>
              </a:p>
            </p:txBody>
          </p:sp>
          <p:sp>
            <p:nvSpPr>
              <p:cNvPr id="18489" name="Rectangle 410">
                <a:extLst>
                  <a:ext uri="{FF2B5EF4-FFF2-40B4-BE49-F238E27FC236}">
                    <a16:creationId xmlns:a16="http://schemas.microsoft.com/office/drawing/2014/main" id="{A5FC8B74-ABF1-AC3D-A40E-6C8453EB3177}"/>
                  </a:ext>
                </a:extLst>
              </p:cNvPr>
              <p:cNvSpPr>
                <a:spLocks noChangeArrowheads="1"/>
              </p:cNvSpPr>
              <p:nvPr/>
            </p:nvSpPr>
            <p:spPr bwMode="auto">
              <a:xfrm>
                <a:off x="1344"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90" name="Rectangle 411">
                <a:extLst>
                  <a:ext uri="{FF2B5EF4-FFF2-40B4-BE49-F238E27FC236}">
                    <a16:creationId xmlns:a16="http://schemas.microsoft.com/office/drawing/2014/main" id="{0A2FA44A-D556-1ADE-DBA8-9C2807D261E9}"/>
                  </a:ext>
                </a:extLst>
              </p:cNvPr>
              <p:cNvSpPr>
                <a:spLocks noChangeArrowheads="1"/>
              </p:cNvSpPr>
              <p:nvPr/>
            </p:nvSpPr>
            <p:spPr bwMode="auto">
              <a:xfrm>
                <a:off x="960"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91" name="Rectangle 412">
                <a:extLst>
                  <a:ext uri="{FF2B5EF4-FFF2-40B4-BE49-F238E27FC236}">
                    <a16:creationId xmlns:a16="http://schemas.microsoft.com/office/drawing/2014/main" id="{02676C50-EDA3-4BCD-D5C3-3F386624EE13}"/>
                  </a:ext>
                </a:extLst>
              </p:cNvPr>
              <p:cNvSpPr>
                <a:spLocks noChangeArrowheads="1"/>
              </p:cNvSpPr>
              <p:nvPr/>
            </p:nvSpPr>
            <p:spPr bwMode="auto">
              <a:xfrm>
                <a:off x="336" y="4521"/>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巻き上げ作動</a:t>
                </a:r>
              </a:p>
            </p:txBody>
          </p:sp>
          <p:sp>
            <p:nvSpPr>
              <p:cNvPr id="18492" name="Rectangle 413">
                <a:extLst>
                  <a:ext uri="{FF2B5EF4-FFF2-40B4-BE49-F238E27FC236}">
                    <a16:creationId xmlns:a16="http://schemas.microsoft.com/office/drawing/2014/main" id="{33FB725E-DF55-6747-1060-55070AC41F22}"/>
                  </a:ext>
                </a:extLst>
              </p:cNvPr>
              <p:cNvSpPr>
                <a:spLocks noChangeArrowheads="1"/>
              </p:cNvSpPr>
              <p:nvPr/>
            </p:nvSpPr>
            <p:spPr bwMode="auto">
              <a:xfrm>
                <a:off x="3360"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１１</a:t>
                </a:r>
              </a:p>
            </p:txBody>
          </p:sp>
          <p:sp>
            <p:nvSpPr>
              <p:cNvPr id="18493" name="Rectangle 414">
                <a:extLst>
                  <a:ext uri="{FF2B5EF4-FFF2-40B4-BE49-F238E27FC236}">
                    <a16:creationId xmlns:a16="http://schemas.microsoft.com/office/drawing/2014/main" id="{175AEA0A-9701-F85D-B6C1-A3AE7BE453D4}"/>
                  </a:ext>
                </a:extLst>
              </p:cNvPr>
              <p:cNvSpPr>
                <a:spLocks noChangeArrowheads="1"/>
              </p:cNvSpPr>
              <p:nvPr/>
            </p:nvSpPr>
            <p:spPr bwMode="auto">
              <a:xfrm>
                <a:off x="3360"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a:t>
                </a:r>
                <a:r>
                  <a:rPr lang="ja-JP" altLang="en-US" sz="1000">
                    <a:ea typeface="HG丸ｺﾞｼｯｸM-PRO" panose="020F0600000000000000" pitchFamily="50" charset="-128"/>
                  </a:rPr>
                  <a:t>型</a:t>
                </a:r>
              </a:p>
            </p:txBody>
          </p:sp>
          <p:sp>
            <p:nvSpPr>
              <p:cNvPr id="18494" name="Rectangle 415">
                <a:extLst>
                  <a:ext uri="{FF2B5EF4-FFF2-40B4-BE49-F238E27FC236}">
                    <a16:creationId xmlns:a16="http://schemas.microsoft.com/office/drawing/2014/main" id="{7931631E-11C4-8FD7-8414-89B86AA2876C}"/>
                  </a:ext>
                </a:extLst>
              </p:cNvPr>
              <p:cNvSpPr>
                <a:spLocks noChangeArrowheads="1"/>
              </p:cNvSpPr>
              <p:nvPr/>
            </p:nvSpPr>
            <p:spPr bwMode="auto">
              <a:xfrm>
                <a:off x="2352"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95" name="Rectangle 416">
                <a:extLst>
                  <a:ext uri="{FF2B5EF4-FFF2-40B4-BE49-F238E27FC236}">
                    <a16:creationId xmlns:a16="http://schemas.microsoft.com/office/drawing/2014/main" id="{B0E98E09-8A09-1F2B-1E12-61B38DC7CD55}"/>
                  </a:ext>
                </a:extLst>
              </p:cNvPr>
              <p:cNvSpPr>
                <a:spLocks noChangeArrowheads="1"/>
              </p:cNvSpPr>
              <p:nvPr/>
            </p:nvSpPr>
            <p:spPr bwMode="auto">
              <a:xfrm>
                <a:off x="2352"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a:t>
                </a:r>
                <a:r>
                  <a:rPr lang="ja-JP" altLang="en-US" sz="1000">
                    <a:ea typeface="HG丸ｺﾞｼｯｸM-PRO" panose="020F0600000000000000" pitchFamily="50" charset="-128"/>
                  </a:rPr>
                  <a:t>型</a:t>
                </a:r>
              </a:p>
            </p:txBody>
          </p:sp>
          <p:sp>
            <p:nvSpPr>
              <p:cNvPr id="18496" name="Rectangle 417">
                <a:extLst>
                  <a:ext uri="{FF2B5EF4-FFF2-40B4-BE49-F238E27FC236}">
                    <a16:creationId xmlns:a16="http://schemas.microsoft.com/office/drawing/2014/main" id="{007921E9-A625-1F9A-6BF6-A06FAC424BBF}"/>
                  </a:ext>
                </a:extLst>
              </p:cNvPr>
              <p:cNvSpPr>
                <a:spLocks noChangeArrowheads="1"/>
              </p:cNvSpPr>
              <p:nvPr/>
            </p:nvSpPr>
            <p:spPr bwMode="auto">
              <a:xfrm>
                <a:off x="1344"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497" name="Rectangle 418">
                <a:extLst>
                  <a:ext uri="{FF2B5EF4-FFF2-40B4-BE49-F238E27FC236}">
                    <a16:creationId xmlns:a16="http://schemas.microsoft.com/office/drawing/2014/main" id="{C3C500DF-8C87-FBA5-807F-3B2016A42762}"/>
                  </a:ext>
                </a:extLst>
              </p:cNvPr>
              <p:cNvSpPr>
                <a:spLocks noChangeArrowheads="1"/>
              </p:cNvSpPr>
              <p:nvPr/>
            </p:nvSpPr>
            <p:spPr bwMode="auto">
              <a:xfrm>
                <a:off x="1344"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a:t>
                </a:r>
                <a:r>
                  <a:rPr lang="ja-JP" altLang="en-US" sz="1000">
                    <a:ea typeface="HG丸ｺﾞｼｯｸM-PRO" panose="020F0600000000000000" pitchFamily="50" charset="-128"/>
                  </a:rPr>
                  <a:t>型</a:t>
                </a:r>
              </a:p>
            </p:txBody>
          </p:sp>
          <p:sp>
            <p:nvSpPr>
              <p:cNvPr id="18498" name="Rectangle 419">
                <a:extLst>
                  <a:ext uri="{FF2B5EF4-FFF2-40B4-BE49-F238E27FC236}">
                    <a16:creationId xmlns:a16="http://schemas.microsoft.com/office/drawing/2014/main" id="{662B0CDF-3F4A-59E2-9C0D-51502A1EC29D}"/>
                  </a:ext>
                </a:extLst>
              </p:cNvPr>
              <p:cNvSpPr>
                <a:spLocks noChangeArrowheads="1"/>
              </p:cNvSpPr>
              <p:nvPr/>
            </p:nvSpPr>
            <p:spPr bwMode="auto">
              <a:xfrm>
                <a:off x="2976"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a:t>
                </a:r>
                <a:r>
                  <a:rPr lang="ja-JP" altLang="en-US" sz="1000">
                    <a:ea typeface="HG丸ｺﾞｼｯｸM-PRO" panose="020F0600000000000000" pitchFamily="50" charset="-128"/>
                  </a:rPr>
                  <a:t>型</a:t>
                </a:r>
              </a:p>
            </p:txBody>
          </p:sp>
          <p:sp>
            <p:nvSpPr>
              <p:cNvPr id="18499" name="Rectangle 420">
                <a:extLst>
                  <a:ext uri="{FF2B5EF4-FFF2-40B4-BE49-F238E27FC236}">
                    <a16:creationId xmlns:a16="http://schemas.microsoft.com/office/drawing/2014/main" id="{3378669F-838E-4953-BDD6-DA84D99A6F67}"/>
                  </a:ext>
                </a:extLst>
              </p:cNvPr>
              <p:cNvSpPr>
                <a:spLocks noChangeArrowheads="1"/>
              </p:cNvSpPr>
              <p:nvPr/>
            </p:nvSpPr>
            <p:spPr bwMode="auto">
              <a:xfrm>
                <a:off x="1968"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a:t>
                </a:r>
                <a:r>
                  <a:rPr lang="ja-JP" altLang="en-US" sz="1000">
                    <a:ea typeface="HG丸ｺﾞｼｯｸM-PRO" panose="020F0600000000000000" pitchFamily="50" charset="-128"/>
                  </a:rPr>
                  <a:t>型</a:t>
                </a:r>
              </a:p>
            </p:txBody>
          </p:sp>
          <p:sp>
            <p:nvSpPr>
              <p:cNvPr id="18500" name="Rectangle 421">
                <a:extLst>
                  <a:ext uri="{FF2B5EF4-FFF2-40B4-BE49-F238E27FC236}">
                    <a16:creationId xmlns:a16="http://schemas.microsoft.com/office/drawing/2014/main" id="{06DA7CF0-DC62-90C2-4341-844EA66187F3}"/>
                  </a:ext>
                </a:extLst>
              </p:cNvPr>
              <p:cNvSpPr>
                <a:spLocks noChangeArrowheads="1"/>
              </p:cNvSpPr>
              <p:nvPr/>
            </p:nvSpPr>
            <p:spPr bwMode="auto">
              <a:xfrm>
                <a:off x="960"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a:t>
                </a:r>
                <a:r>
                  <a:rPr lang="ja-JP" altLang="en-US" sz="1000">
                    <a:ea typeface="HG丸ｺﾞｼｯｸM-PRO" panose="020F0600000000000000" pitchFamily="50" charset="-128"/>
                  </a:rPr>
                  <a:t>型</a:t>
                </a:r>
              </a:p>
            </p:txBody>
          </p:sp>
          <p:sp>
            <p:nvSpPr>
              <p:cNvPr id="18501" name="Rectangle 422">
                <a:extLst>
                  <a:ext uri="{FF2B5EF4-FFF2-40B4-BE49-F238E27FC236}">
                    <a16:creationId xmlns:a16="http://schemas.microsoft.com/office/drawing/2014/main" id="{4DD8D5CA-DCC0-7A0C-9366-FA586FE34E36}"/>
                  </a:ext>
                </a:extLst>
              </p:cNvPr>
              <p:cNvSpPr>
                <a:spLocks noChangeArrowheads="1"/>
              </p:cNvSpPr>
              <p:nvPr/>
            </p:nvSpPr>
            <p:spPr bwMode="auto">
              <a:xfrm>
                <a:off x="3744" y="4318"/>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46</a:t>
                </a:r>
              </a:p>
            </p:txBody>
          </p:sp>
          <p:sp>
            <p:nvSpPr>
              <p:cNvPr id="18502" name="Rectangle 423">
                <a:extLst>
                  <a:ext uri="{FF2B5EF4-FFF2-40B4-BE49-F238E27FC236}">
                    <a16:creationId xmlns:a16="http://schemas.microsoft.com/office/drawing/2014/main" id="{6F7FA89E-97E7-6F3A-32A1-F07D621983DB}"/>
                  </a:ext>
                </a:extLst>
              </p:cNvPr>
              <p:cNvSpPr>
                <a:spLocks noChangeArrowheads="1"/>
              </p:cNvSpPr>
              <p:nvPr/>
            </p:nvSpPr>
            <p:spPr bwMode="auto">
              <a:xfrm>
                <a:off x="2976"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３５</a:t>
                </a:r>
              </a:p>
            </p:txBody>
          </p:sp>
          <p:sp>
            <p:nvSpPr>
              <p:cNvPr id="18503" name="Rectangle 424">
                <a:extLst>
                  <a:ext uri="{FF2B5EF4-FFF2-40B4-BE49-F238E27FC236}">
                    <a16:creationId xmlns:a16="http://schemas.microsoft.com/office/drawing/2014/main" id="{F5609714-2C86-E242-7E13-EA401151E9ED}"/>
                  </a:ext>
                </a:extLst>
              </p:cNvPr>
              <p:cNvSpPr>
                <a:spLocks noChangeArrowheads="1"/>
              </p:cNvSpPr>
              <p:nvPr/>
            </p:nvSpPr>
            <p:spPr bwMode="auto">
              <a:xfrm>
                <a:off x="2736" y="4318"/>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18</a:t>
                </a:r>
              </a:p>
            </p:txBody>
          </p:sp>
          <p:sp>
            <p:nvSpPr>
              <p:cNvPr id="18504" name="Rectangle 425">
                <a:extLst>
                  <a:ext uri="{FF2B5EF4-FFF2-40B4-BE49-F238E27FC236}">
                    <a16:creationId xmlns:a16="http://schemas.microsoft.com/office/drawing/2014/main" id="{D3192BEC-1E58-CD49-E9BB-0947A0B90D91}"/>
                  </a:ext>
                </a:extLst>
              </p:cNvPr>
              <p:cNvSpPr>
                <a:spLocks noChangeArrowheads="1"/>
              </p:cNvSpPr>
              <p:nvPr/>
            </p:nvSpPr>
            <p:spPr bwMode="auto">
              <a:xfrm>
                <a:off x="1968"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505" name="Rectangle 426">
                <a:extLst>
                  <a:ext uri="{FF2B5EF4-FFF2-40B4-BE49-F238E27FC236}">
                    <a16:creationId xmlns:a16="http://schemas.microsoft.com/office/drawing/2014/main" id="{58C55352-2865-1259-40AD-E162FC012094}"/>
                  </a:ext>
                </a:extLst>
              </p:cNvPr>
              <p:cNvSpPr>
                <a:spLocks noChangeArrowheads="1"/>
              </p:cNvSpPr>
              <p:nvPr/>
            </p:nvSpPr>
            <p:spPr bwMode="auto">
              <a:xfrm>
                <a:off x="1728" y="4318"/>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a:ea typeface="HG丸ｺﾞｼｯｸM-PRO" panose="020F0600000000000000" pitchFamily="50" charset="-128"/>
                  </a:rPr>
                  <a:t>28</a:t>
                </a:r>
              </a:p>
            </p:txBody>
          </p:sp>
          <p:sp>
            <p:nvSpPr>
              <p:cNvPr id="18506" name="Rectangle 427">
                <a:extLst>
                  <a:ext uri="{FF2B5EF4-FFF2-40B4-BE49-F238E27FC236}">
                    <a16:creationId xmlns:a16="http://schemas.microsoft.com/office/drawing/2014/main" id="{3125AD80-9986-C77A-E1E0-45D5718DB830}"/>
                  </a:ext>
                </a:extLst>
              </p:cNvPr>
              <p:cNvSpPr>
                <a:spLocks noChangeArrowheads="1"/>
              </p:cNvSpPr>
              <p:nvPr/>
            </p:nvSpPr>
            <p:spPr bwMode="auto">
              <a:xfrm>
                <a:off x="960"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507" name="Rectangle 428">
                <a:extLst>
                  <a:ext uri="{FF2B5EF4-FFF2-40B4-BE49-F238E27FC236}">
                    <a16:creationId xmlns:a16="http://schemas.microsoft.com/office/drawing/2014/main" id="{625398FD-7E79-BC09-9AC7-043A859C7E62}"/>
                  </a:ext>
                </a:extLst>
              </p:cNvPr>
              <p:cNvSpPr>
                <a:spLocks noChangeArrowheads="1"/>
              </p:cNvSpPr>
              <p:nvPr/>
            </p:nvSpPr>
            <p:spPr bwMode="auto">
              <a:xfrm>
                <a:off x="336" y="4318"/>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ea typeface="HG丸ｺﾞｼｯｸM-PRO" panose="020F0600000000000000" pitchFamily="50" charset="-128"/>
                  </a:rPr>
                  <a:t>シャッター</a:t>
                </a:r>
              </a:p>
            </p:txBody>
          </p:sp>
          <p:sp>
            <p:nvSpPr>
              <p:cNvPr id="18508" name="Rectangle 429">
                <a:extLst>
                  <a:ext uri="{FF2B5EF4-FFF2-40B4-BE49-F238E27FC236}">
                    <a16:creationId xmlns:a16="http://schemas.microsoft.com/office/drawing/2014/main" id="{05E5236F-BD0F-8D21-E2E8-2995B98463F6}"/>
                  </a:ext>
                </a:extLst>
              </p:cNvPr>
              <p:cNvSpPr>
                <a:spLocks noChangeArrowheads="1"/>
              </p:cNvSpPr>
              <p:nvPr/>
            </p:nvSpPr>
            <p:spPr bwMode="auto">
              <a:xfrm>
                <a:off x="3744" y="3912"/>
                <a:ext cx="288"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ea typeface="HG丸ｺﾞｼｯｸM-PRO" panose="020F0600000000000000" pitchFamily="50" charset="-128"/>
                  </a:rPr>
                  <a:t>合計</a:t>
                </a:r>
              </a:p>
            </p:txBody>
          </p:sp>
          <p:sp>
            <p:nvSpPr>
              <p:cNvPr id="18509" name="Rectangle 430">
                <a:extLst>
                  <a:ext uri="{FF2B5EF4-FFF2-40B4-BE49-F238E27FC236}">
                    <a16:creationId xmlns:a16="http://schemas.microsoft.com/office/drawing/2014/main" id="{DA9AB827-60B6-3EEA-2877-6EBDB0E2A143}"/>
                  </a:ext>
                </a:extLst>
              </p:cNvPr>
              <p:cNvSpPr>
                <a:spLocks noChangeArrowheads="1"/>
              </p:cNvSpPr>
              <p:nvPr/>
            </p:nvSpPr>
            <p:spPr bwMode="auto">
              <a:xfrm>
                <a:off x="2976" y="3912"/>
                <a:ext cx="76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ea typeface="HG丸ｺﾞｼｯｸM-PRO" panose="020F0600000000000000" pitchFamily="50" charset="-128"/>
                  </a:rPr>
                  <a:t>中計</a:t>
                </a:r>
              </a:p>
            </p:txBody>
          </p:sp>
          <p:sp>
            <p:nvSpPr>
              <p:cNvPr id="18510" name="Rectangle 431">
                <a:extLst>
                  <a:ext uri="{FF2B5EF4-FFF2-40B4-BE49-F238E27FC236}">
                    <a16:creationId xmlns:a16="http://schemas.microsoft.com/office/drawing/2014/main" id="{C440899B-E1F7-26AD-B75F-84359BE497B3}"/>
                  </a:ext>
                </a:extLst>
              </p:cNvPr>
              <p:cNvSpPr>
                <a:spLocks noChangeArrowheads="1"/>
              </p:cNvSpPr>
              <p:nvPr/>
            </p:nvSpPr>
            <p:spPr bwMode="auto">
              <a:xfrm>
                <a:off x="2736" y="3912"/>
                <a:ext cx="240"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ea typeface="HG丸ｺﾞｼｯｸM-PRO" panose="020F0600000000000000" pitchFamily="50" charset="-128"/>
                  </a:rPr>
                  <a:t>小計</a:t>
                </a:r>
              </a:p>
            </p:txBody>
          </p:sp>
          <p:sp>
            <p:nvSpPr>
              <p:cNvPr id="18511" name="Rectangle 432">
                <a:extLst>
                  <a:ext uri="{FF2B5EF4-FFF2-40B4-BE49-F238E27FC236}">
                    <a16:creationId xmlns:a16="http://schemas.microsoft.com/office/drawing/2014/main" id="{04C85CB9-AE27-4051-D065-F3884FEA2997}"/>
                  </a:ext>
                </a:extLst>
              </p:cNvPr>
              <p:cNvSpPr>
                <a:spLocks noChangeArrowheads="1"/>
              </p:cNvSpPr>
              <p:nvPr/>
            </p:nvSpPr>
            <p:spPr bwMode="auto">
              <a:xfrm>
                <a:off x="1968" y="3912"/>
                <a:ext cx="76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ea typeface="HG丸ｺﾞｼｯｸM-PRO" panose="020F0600000000000000" pitchFamily="50" charset="-128"/>
                  </a:rPr>
                  <a:t>Ｂ点</a:t>
                </a:r>
              </a:p>
            </p:txBody>
          </p:sp>
          <p:sp>
            <p:nvSpPr>
              <p:cNvPr id="18512" name="Rectangle 433">
                <a:extLst>
                  <a:ext uri="{FF2B5EF4-FFF2-40B4-BE49-F238E27FC236}">
                    <a16:creationId xmlns:a16="http://schemas.microsoft.com/office/drawing/2014/main" id="{A66296F4-3CDE-7663-A24A-61B6A69110B2}"/>
                  </a:ext>
                </a:extLst>
              </p:cNvPr>
              <p:cNvSpPr>
                <a:spLocks noChangeArrowheads="1"/>
              </p:cNvSpPr>
              <p:nvPr/>
            </p:nvSpPr>
            <p:spPr bwMode="auto">
              <a:xfrm>
                <a:off x="1728" y="3912"/>
                <a:ext cx="240"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ea typeface="HG丸ｺﾞｼｯｸM-PRO" panose="020F0600000000000000" pitchFamily="50" charset="-128"/>
                  </a:rPr>
                  <a:t>小計</a:t>
                </a:r>
              </a:p>
            </p:txBody>
          </p:sp>
          <p:sp>
            <p:nvSpPr>
              <p:cNvPr id="18513" name="Rectangle 434">
                <a:extLst>
                  <a:ext uri="{FF2B5EF4-FFF2-40B4-BE49-F238E27FC236}">
                    <a16:creationId xmlns:a16="http://schemas.microsoft.com/office/drawing/2014/main" id="{C9244784-7154-87DE-461F-BE5795E00F84}"/>
                  </a:ext>
                </a:extLst>
              </p:cNvPr>
              <p:cNvSpPr>
                <a:spLocks noChangeArrowheads="1"/>
              </p:cNvSpPr>
              <p:nvPr/>
            </p:nvSpPr>
            <p:spPr bwMode="auto">
              <a:xfrm>
                <a:off x="960" y="3912"/>
                <a:ext cx="76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ea typeface="HG丸ｺﾞｼｯｸM-PRO" panose="020F0600000000000000" pitchFamily="50" charset="-128"/>
                  </a:rPr>
                  <a:t>Ａ点</a:t>
                </a:r>
              </a:p>
            </p:txBody>
          </p:sp>
          <p:sp>
            <p:nvSpPr>
              <p:cNvPr id="18514" name="Rectangle 435">
                <a:extLst>
                  <a:ext uri="{FF2B5EF4-FFF2-40B4-BE49-F238E27FC236}">
                    <a16:creationId xmlns:a16="http://schemas.microsoft.com/office/drawing/2014/main" id="{B32E8E91-065A-73C5-CE61-DD455DBEB142}"/>
                  </a:ext>
                </a:extLst>
              </p:cNvPr>
              <p:cNvSpPr>
                <a:spLocks noChangeArrowheads="1"/>
              </p:cNvSpPr>
              <p:nvPr/>
            </p:nvSpPr>
            <p:spPr bwMode="auto">
              <a:xfrm>
                <a:off x="336" y="3912"/>
                <a:ext cx="624"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ea typeface="HG丸ｺﾞｼｯｸM-PRO" panose="020F0600000000000000" pitchFamily="50" charset="-128"/>
                </a:endParaRPr>
              </a:p>
            </p:txBody>
          </p:sp>
          <p:sp>
            <p:nvSpPr>
              <p:cNvPr id="18515" name="Line 436">
                <a:extLst>
                  <a:ext uri="{FF2B5EF4-FFF2-40B4-BE49-F238E27FC236}">
                    <a16:creationId xmlns:a16="http://schemas.microsoft.com/office/drawing/2014/main" id="{E0D28D87-25B6-D19B-31AC-FCF19CD9094F}"/>
                  </a:ext>
                </a:extLst>
              </p:cNvPr>
              <p:cNvSpPr>
                <a:spLocks noChangeShapeType="1"/>
              </p:cNvSpPr>
              <p:nvPr/>
            </p:nvSpPr>
            <p:spPr bwMode="auto">
              <a:xfrm>
                <a:off x="336" y="3912"/>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16" name="Line 437">
                <a:extLst>
                  <a:ext uri="{FF2B5EF4-FFF2-40B4-BE49-F238E27FC236}">
                    <a16:creationId xmlns:a16="http://schemas.microsoft.com/office/drawing/2014/main" id="{EB09BC75-C4B2-05B7-D6CA-6819331A47EA}"/>
                  </a:ext>
                </a:extLst>
              </p:cNvPr>
              <p:cNvSpPr>
                <a:spLocks noChangeShapeType="1"/>
              </p:cNvSpPr>
              <p:nvPr/>
            </p:nvSpPr>
            <p:spPr bwMode="auto">
              <a:xfrm>
                <a:off x="336" y="5520"/>
                <a:ext cx="3696"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17" name="Line 438">
                <a:extLst>
                  <a:ext uri="{FF2B5EF4-FFF2-40B4-BE49-F238E27FC236}">
                    <a16:creationId xmlns:a16="http://schemas.microsoft.com/office/drawing/2014/main" id="{CE3425CF-AD53-E0CA-8519-DDBB97190DA5}"/>
                  </a:ext>
                </a:extLst>
              </p:cNvPr>
              <p:cNvSpPr>
                <a:spLocks noChangeShapeType="1"/>
              </p:cNvSpPr>
              <p:nvPr/>
            </p:nvSpPr>
            <p:spPr bwMode="auto">
              <a:xfrm>
                <a:off x="336" y="3912"/>
                <a:ext cx="0" cy="1608"/>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18" name="Line 439">
                <a:extLst>
                  <a:ext uri="{FF2B5EF4-FFF2-40B4-BE49-F238E27FC236}">
                    <a16:creationId xmlns:a16="http://schemas.microsoft.com/office/drawing/2014/main" id="{44C278A6-EC9E-80B9-30F0-1EDA9F3E8B67}"/>
                  </a:ext>
                </a:extLst>
              </p:cNvPr>
              <p:cNvSpPr>
                <a:spLocks noChangeShapeType="1"/>
              </p:cNvSpPr>
              <p:nvPr/>
            </p:nvSpPr>
            <p:spPr bwMode="auto">
              <a:xfrm>
                <a:off x="4032" y="3912"/>
                <a:ext cx="0" cy="1608"/>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19" name="Line 440">
                <a:extLst>
                  <a:ext uri="{FF2B5EF4-FFF2-40B4-BE49-F238E27FC236}">
                    <a16:creationId xmlns:a16="http://schemas.microsoft.com/office/drawing/2014/main" id="{8D5D6A4E-1A1B-F002-0653-EFFFF2D14770}"/>
                  </a:ext>
                </a:extLst>
              </p:cNvPr>
              <p:cNvSpPr>
                <a:spLocks noChangeShapeType="1"/>
              </p:cNvSpPr>
              <p:nvPr/>
            </p:nvSpPr>
            <p:spPr bwMode="auto">
              <a:xfrm>
                <a:off x="960"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0" name="Line 441">
                <a:extLst>
                  <a:ext uri="{FF2B5EF4-FFF2-40B4-BE49-F238E27FC236}">
                    <a16:creationId xmlns:a16="http://schemas.microsoft.com/office/drawing/2014/main" id="{B8AEEBAA-D756-EA02-BBC6-EA49728435E1}"/>
                  </a:ext>
                </a:extLst>
              </p:cNvPr>
              <p:cNvSpPr>
                <a:spLocks noChangeShapeType="1"/>
              </p:cNvSpPr>
              <p:nvPr/>
            </p:nvSpPr>
            <p:spPr bwMode="auto">
              <a:xfrm>
                <a:off x="1728"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1" name="Line 442">
                <a:extLst>
                  <a:ext uri="{FF2B5EF4-FFF2-40B4-BE49-F238E27FC236}">
                    <a16:creationId xmlns:a16="http://schemas.microsoft.com/office/drawing/2014/main" id="{7017C931-E032-DBC2-1745-FFA6FD960CA3}"/>
                  </a:ext>
                </a:extLst>
              </p:cNvPr>
              <p:cNvSpPr>
                <a:spLocks noChangeShapeType="1"/>
              </p:cNvSpPr>
              <p:nvPr/>
            </p:nvSpPr>
            <p:spPr bwMode="auto">
              <a:xfrm>
                <a:off x="1968"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2" name="Line 443">
                <a:extLst>
                  <a:ext uri="{FF2B5EF4-FFF2-40B4-BE49-F238E27FC236}">
                    <a16:creationId xmlns:a16="http://schemas.microsoft.com/office/drawing/2014/main" id="{428D0BFF-B914-CD70-7684-EA5B7BA5074B}"/>
                  </a:ext>
                </a:extLst>
              </p:cNvPr>
              <p:cNvSpPr>
                <a:spLocks noChangeShapeType="1"/>
              </p:cNvSpPr>
              <p:nvPr/>
            </p:nvSpPr>
            <p:spPr bwMode="auto">
              <a:xfrm>
                <a:off x="2736"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3" name="Line 444">
                <a:extLst>
                  <a:ext uri="{FF2B5EF4-FFF2-40B4-BE49-F238E27FC236}">
                    <a16:creationId xmlns:a16="http://schemas.microsoft.com/office/drawing/2014/main" id="{ED981813-75A5-C02F-2BAF-E658F959329D}"/>
                  </a:ext>
                </a:extLst>
              </p:cNvPr>
              <p:cNvSpPr>
                <a:spLocks noChangeShapeType="1"/>
              </p:cNvSpPr>
              <p:nvPr/>
            </p:nvSpPr>
            <p:spPr bwMode="auto">
              <a:xfrm>
                <a:off x="2976"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4" name="Line 445">
                <a:extLst>
                  <a:ext uri="{FF2B5EF4-FFF2-40B4-BE49-F238E27FC236}">
                    <a16:creationId xmlns:a16="http://schemas.microsoft.com/office/drawing/2014/main" id="{4A962BB0-B2F7-08CE-F984-168C5D04B834}"/>
                  </a:ext>
                </a:extLst>
              </p:cNvPr>
              <p:cNvSpPr>
                <a:spLocks noChangeShapeType="1"/>
              </p:cNvSpPr>
              <p:nvPr/>
            </p:nvSpPr>
            <p:spPr bwMode="auto">
              <a:xfrm>
                <a:off x="3744"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5" name="Line 446">
                <a:extLst>
                  <a:ext uri="{FF2B5EF4-FFF2-40B4-BE49-F238E27FC236}">
                    <a16:creationId xmlns:a16="http://schemas.microsoft.com/office/drawing/2014/main" id="{4FFBF844-4859-E9E3-A847-D18641E4E0C0}"/>
                  </a:ext>
                </a:extLst>
              </p:cNvPr>
              <p:cNvSpPr>
                <a:spLocks noChangeShapeType="1"/>
              </p:cNvSpPr>
              <p:nvPr/>
            </p:nvSpPr>
            <p:spPr bwMode="auto">
              <a:xfrm>
                <a:off x="336" y="4318"/>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6" name="Line 447">
                <a:extLst>
                  <a:ext uri="{FF2B5EF4-FFF2-40B4-BE49-F238E27FC236}">
                    <a16:creationId xmlns:a16="http://schemas.microsoft.com/office/drawing/2014/main" id="{136011F4-9C46-9833-3ECF-525B90E52071}"/>
                  </a:ext>
                </a:extLst>
              </p:cNvPr>
              <p:cNvSpPr>
                <a:spLocks noChangeShapeType="1"/>
              </p:cNvSpPr>
              <p:nvPr/>
            </p:nvSpPr>
            <p:spPr bwMode="auto">
              <a:xfrm>
                <a:off x="960" y="4115"/>
                <a:ext cx="7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7" name="Line 448">
                <a:extLst>
                  <a:ext uri="{FF2B5EF4-FFF2-40B4-BE49-F238E27FC236}">
                    <a16:creationId xmlns:a16="http://schemas.microsoft.com/office/drawing/2014/main" id="{BC2B6859-6AC4-6F69-F79B-84769858130F}"/>
                  </a:ext>
                </a:extLst>
              </p:cNvPr>
              <p:cNvSpPr>
                <a:spLocks noChangeShapeType="1"/>
              </p:cNvSpPr>
              <p:nvPr/>
            </p:nvSpPr>
            <p:spPr bwMode="auto">
              <a:xfrm>
                <a:off x="1968" y="4115"/>
                <a:ext cx="7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8" name="Line 449">
                <a:extLst>
                  <a:ext uri="{FF2B5EF4-FFF2-40B4-BE49-F238E27FC236}">
                    <a16:creationId xmlns:a16="http://schemas.microsoft.com/office/drawing/2014/main" id="{A4A2C3B1-F2D7-FFE9-72BE-ED4466DDF8C3}"/>
                  </a:ext>
                </a:extLst>
              </p:cNvPr>
              <p:cNvSpPr>
                <a:spLocks noChangeShapeType="1"/>
              </p:cNvSpPr>
              <p:nvPr/>
            </p:nvSpPr>
            <p:spPr bwMode="auto">
              <a:xfrm>
                <a:off x="2976" y="4115"/>
                <a:ext cx="7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9" name="Line 450">
                <a:extLst>
                  <a:ext uri="{FF2B5EF4-FFF2-40B4-BE49-F238E27FC236}">
                    <a16:creationId xmlns:a16="http://schemas.microsoft.com/office/drawing/2014/main" id="{C19D65C2-C201-F416-9423-0300F70202D6}"/>
                  </a:ext>
                </a:extLst>
              </p:cNvPr>
              <p:cNvSpPr>
                <a:spLocks noChangeShapeType="1"/>
              </p:cNvSpPr>
              <p:nvPr/>
            </p:nvSpPr>
            <p:spPr bwMode="auto">
              <a:xfrm>
                <a:off x="1344" y="4115"/>
                <a:ext cx="0" cy="140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0" name="Line 451">
                <a:extLst>
                  <a:ext uri="{FF2B5EF4-FFF2-40B4-BE49-F238E27FC236}">
                    <a16:creationId xmlns:a16="http://schemas.microsoft.com/office/drawing/2014/main" id="{2F2029AC-8528-8450-6FE6-011FEC5089D0}"/>
                  </a:ext>
                </a:extLst>
              </p:cNvPr>
              <p:cNvSpPr>
                <a:spLocks noChangeShapeType="1"/>
              </p:cNvSpPr>
              <p:nvPr/>
            </p:nvSpPr>
            <p:spPr bwMode="auto">
              <a:xfrm>
                <a:off x="2352" y="4115"/>
                <a:ext cx="0" cy="140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1" name="Line 452">
                <a:extLst>
                  <a:ext uri="{FF2B5EF4-FFF2-40B4-BE49-F238E27FC236}">
                    <a16:creationId xmlns:a16="http://schemas.microsoft.com/office/drawing/2014/main" id="{3373D528-DC91-43ED-F377-1B9D4D63B2E0}"/>
                  </a:ext>
                </a:extLst>
              </p:cNvPr>
              <p:cNvSpPr>
                <a:spLocks noChangeShapeType="1"/>
              </p:cNvSpPr>
              <p:nvPr/>
            </p:nvSpPr>
            <p:spPr bwMode="auto">
              <a:xfrm>
                <a:off x="3360" y="4115"/>
                <a:ext cx="0" cy="140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2" name="Line 453">
                <a:extLst>
                  <a:ext uri="{FF2B5EF4-FFF2-40B4-BE49-F238E27FC236}">
                    <a16:creationId xmlns:a16="http://schemas.microsoft.com/office/drawing/2014/main" id="{8840D57E-9CCF-6C13-F7F3-81FFF821DF74}"/>
                  </a:ext>
                </a:extLst>
              </p:cNvPr>
              <p:cNvSpPr>
                <a:spLocks noChangeShapeType="1"/>
              </p:cNvSpPr>
              <p:nvPr/>
            </p:nvSpPr>
            <p:spPr bwMode="auto">
              <a:xfrm>
                <a:off x="336" y="4521"/>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3" name="Line 454">
                <a:extLst>
                  <a:ext uri="{FF2B5EF4-FFF2-40B4-BE49-F238E27FC236}">
                    <a16:creationId xmlns:a16="http://schemas.microsoft.com/office/drawing/2014/main" id="{5F66D58F-CC7C-869B-B546-3B3572242CB3}"/>
                  </a:ext>
                </a:extLst>
              </p:cNvPr>
              <p:cNvSpPr>
                <a:spLocks noChangeShapeType="1"/>
              </p:cNvSpPr>
              <p:nvPr/>
            </p:nvSpPr>
            <p:spPr bwMode="auto">
              <a:xfrm>
                <a:off x="336" y="4724"/>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4" name="Line 455">
                <a:extLst>
                  <a:ext uri="{FF2B5EF4-FFF2-40B4-BE49-F238E27FC236}">
                    <a16:creationId xmlns:a16="http://schemas.microsoft.com/office/drawing/2014/main" id="{A6E72A0C-8757-5993-C4CB-4608ECE32541}"/>
                  </a:ext>
                </a:extLst>
              </p:cNvPr>
              <p:cNvSpPr>
                <a:spLocks noChangeShapeType="1"/>
              </p:cNvSpPr>
              <p:nvPr/>
            </p:nvSpPr>
            <p:spPr bwMode="auto">
              <a:xfrm>
                <a:off x="336" y="4927"/>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5" name="Line 456">
                <a:extLst>
                  <a:ext uri="{FF2B5EF4-FFF2-40B4-BE49-F238E27FC236}">
                    <a16:creationId xmlns:a16="http://schemas.microsoft.com/office/drawing/2014/main" id="{D1BDE645-9485-AFF2-920E-2DFABDE00199}"/>
                  </a:ext>
                </a:extLst>
              </p:cNvPr>
              <p:cNvSpPr>
                <a:spLocks noChangeShapeType="1"/>
              </p:cNvSpPr>
              <p:nvPr/>
            </p:nvSpPr>
            <p:spPr bwMode="auto">
              <a:xfrm>
                <a:off x="336" y="5130"/>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6" name="Line 457">
                <a:extLst>
                  <a:ext uri="{FF2B5EF4-FFF2-40B4-BE49-F238E27FC236}">
                    <a16:creationId xmlns:a16="http://schemas.microsoft.com/office/drawing/2014/main" id="{CD29742D-CC43-6795-A83B-4F08BDCFCAE7}"/>
                  </a:ext>
                </a:extLst>
              </p:cNvPr>
              <p:cNvSpPr>
                <a:spLocks noChangeShapeType="1"/>
              </p:cNvSpPr>
              <p:nvPr/>
            </p:nvSpPr>
            <p:spPr bwMode="auto">
              <a:xfrm>
                <a:off x="336" y="5334"/>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7" name="Line 458">
                <a:extLst>
                  <a:ext uri="{FF2B5EF4-FFF2-40B4-BE49-F238E27FC236}">
                    <a16:creationId xmlns:a16="http://schemas.microsoft.com/office/drawing/2014/main" id="{B678C3A9-DE15-1D7A-CC68-D027C85FAA92}"/>
                  </a:ext>
                </a:extLst>
              </p:cNvPr>
              <p:cNvSpPr>
                <a:spLocks noChangeShapeType="1"/>
              </p:cNvSpPr>
              <p:nvPr/>
            </p:nvSpPr>
            <p:spPr bwMode="auto">
              <a:xfrm flipH="1">
                <a:off x="960"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8" name="Line 459">
                <a:extLst>
                  <a:ext uri="{FF2B5EF4-FFF2-40B4-BE49-F238E27FC236}">
                    <a16:creationId xmlns:a16="http://schemas.microsoft.com/office/drawing/2014/main" id="{C9109D07-4D51-E4FC-04F7-67C0DBC12807}"/>
                  </a:ext>
                </a:extLst>
              </p:cNvPr>
              <p:cNvSpPr>
                <a:spLocks noChangeShapeType="1"/>
              </p:cNvSpPr>
              <p:nvPr/>
            </p:nvSpPr>
            <p:spPr bwMode="auto">
              <a:xfrm flipH="1">
                <a:off x="979"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9" name="Line 460">
                <a:extLst>
                  <a:ext uri="{FF2B5EF4-FFF2-40B4-BE49-F238E27FC236}">
                    <a16:creationId xmlns:a16="http://schemas.microsoft.com/office/drawing/2014/main" id="{61F75B0B-5035-FDF3-2936-3FFCA7F60891}"/>
                  </a:ext>
                </a:extLst>
              </p:cNvPr>
              <p:cNvSpPr>
                <a:spLocks noChangeShapeType="1"/>
              </p:cNvSpPr>
              <p:nvPr/>
            </p:nvSpPr>
            <p:spPr bwMode="auto">
              <a:xfrm flipH="1">
                <a:off x="999"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0" name="Line 461">
                <a:extLst>
                  <a:ext uri="{FF2B5EF4-FFF2-40B4-BE49-F238E27FC236}">
                    <a16:creationId xmlns:a16="http://schemas.microsoft.com/office/drawing/2014/main" id="{CE1ABC0C-F68E-AAFE-C960-E6010E6E9A6E}"/>
                  </a:ext>
                </a:extLst>
              </p:cNvPr>
              <p:cNvSpPr>
                <a:spLocks noChangeShapeType="1"/>
              </p:cNvSpPr>
              <p:nvPr/>
            </p:nvSpPr>
            <p:spPr bwMode="auto">
              <a:xfrm flipH="1">
                <a:off x="1017"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1" name="Line 462">
                <a:extLst>
                  <a:ext uri="{FF2B5EF4-FFF2-40B4-BE49-F238E27FC236}">
                    <a16:creationId xmlns:a16="http://schemas.microsoft.com/office/drawing/2014/main" id="{65FADBF6-267D-9604-F09B-306B84ADE6D5}"/>
                  </a:ext>
                </a:extLst>
              </p:cNvPr>
              <p:cNvSpPr>
                <a:spLocks noChangeShapeType="1"/>
              </p:cNvSpPr>
              <p:nvPr/>
            </p:nvSpPr>
            <p:spPr bwMode="auto">
              <a:xfrm>
                <a:off x="960"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2" name="Line 463">
                <a:extLst>
                  <a:ext uri="{FF2B5EF4-FFF2-40B4-BE49-F238E27FC236}">
                    <a16:creationId xmlns:a16="http://schemas.microsoft.com/office/drawing/2014/main" id="{4A6095C7-94A7-2373-3C44-18B4C633784D}"/>
                  </a:ext>
                </a:extLst>
              </p:cNvPr>
              <p:cNvSpPr>
                <a:spLocks noChangeShapeType="1"/>
              </p:cNvSpPr>
              <p:nvPr/>
            </p:nvSpPr>
            <p:spPr bwMode="auto">
              <a:xfrm flipH="1">
                <a:off x="1104"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3" name="Line 464">
                <a:extLst>
                  <a:ext uri="{FF2B5EF4-FFF2-40B4-BE49-F238E27FC236}">
                    <a16:creationId xmlns:a16="http://schemas.microsoft.com/office/drawing/2014/main" id="{CAE4C15B-79D7-5C65-B031-FCA3D0CEC363}"/>
                  </a:ext>
                </a:extLst>
              </p:cNvPr>
              <p:cNvSpPr>
                <a:spLocks noChangeShapeType="1"/>
              </p:cNvSpPr>
              <p:nvPr/>
            </p:nvSpPr>
            <p:spPr bwMode="auto">
              <a:xfrm flipH="1">
                <a:off x="1123"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4" name="Line 465">
                <a:extLst>
                  <a:ext uri="{FF2B5EF4-FFF2-40B4-BE49-F238E27FC236}">
                    <a16:creationId xmlns:a16="http://schemas.microsoft.com/office/drawing/2014/main" id="{6449CF9C-3262-78EF-6270-48E75EF90DB0}"/>
                  </a:ext>
                </a:extLst>
              </p:cNvPr>
              <p:cNvSpPr>
                <a:spLocks noChangeShapeType="1"/>
              </p:cNvSpPr>
              <p:nvPr/>
            </p:nvSpPr>
            <p:spPr bwMode="auto">
              <a:xfrm flipH="1">
                <a:off x="1143"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5" name="Line 466">
                <a:extLst>
                  <a:ext uri="{FF2B5EF4-FFF2-40B4-BE49-F238E27FC236}">
                    <a16:creationId xmlns:a16="http://schemas.microsoft.com/office/drawing/2014/main" id="{833621B7-5A65-BAD0-6B13-57128DAEF3F8}"/>
                  </a:ext>
                </a:extLst>
              </p:cNvPr>
              <p:cNvSpPr>
                <a:spLocks noChangeShapeType="1"/>
              </p:cNvSpPr>
              <p:nvPr/>
            </p:nvSpPr>
            <p:spPr bwMode="auto">
              <a:xfrm flipH="1">
                <a:off x="1161"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6" name="Line 467">
                <a:extLst>
                  <a:ext uri="{FF2B5EF4-FFF2-40B4-BE49-F238E27FC236}">
                    <a16:creationId xmlns:a16="http://schemas.microsoft.com/office/drawing/2014/main" id="{63544C7E-81D3-0D53-DF58-1A5D4C2D92D8}"/>
                  </a:ext>
                </a:extLst>
              </p:cNvPr>
              <p:cNvSpPr>
                <a:spLocks noChangeShapeType="1"/>
              </p:cNvSpPr>
              <p:nvPr/>
            </p:nvSpPr>
            <p:spPr bwMode="auto">
              <a:xfrm>
                <a:off x="1104"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7" name="Line 468">
                <a:extLst>
                  <a:ext uri="{FF2B5EF4-FFF2-40B4-BE49-F238E27FC236}">
                    <a16:creationId xmlns:a16="http://schemas.microsoft.com/office/drawing/2014/main" id="{D6456A5C-D00D-EB88-CAA6-6B12895F131F}"/>
                  </a:ext>
                </a:extLst>
              </p:cNvPr>
              <p:cNvSpPr>
                <a:spLocks noChangeShapeType="1"/>
              </p:cNvSpPr>
              <p:nvPr/>
            </p:nvSpPr>
            <p:spPr bwMode="auto">
              <a:xfrm flipH="1">
                <a:off x="1248"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8" name="Line 469">
                <a:extLst>
                  <a:ext uri="{FF2B5EF4-FFF2-40B4-BE49-F238E27FC236}">
                    <a16:creationId xmlns:a16="http://schemas.microsoft.com/office/drawing/2014/main" id="{59F8D6C5-571E-90B3-7F2E-29279138D883}"/>
                  </a:ext>
                </a:extLst>
              </p:cNvPr>
              <p:cNvSpPr>
                <a:spLocks noChangeShapeType="1"/>
              </p:cNvSpPr>
              <p:nvPr/>
            </p:nvSpPr>
            <p:spPr bwMode="auto">
              <a:xfrm flipH="1">
                <a:off x="126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9" name="Line 470">
                <a:extLst>
                  <a:ext uri="{FF2B5EF4-FFF2-40B4-BE49-F238E27FC236}">
                    <a16:creationId xmlns:a16="http://schemas.microsoft.com/office/drawing/2014/main" id="{163A45B9-1A81-19E2-FDDF-6E7B9D9C1AF3}"/>
                  </a:ext>
                </a:extLst>
              </p:cNvPr>
              <p:cNvSpPr>
                <a:spLocks noChangeShapeType="1"/>
              </p:cNvSpPr>
              <p:nvPr/>
            </p:nvSpPr>
            <p:spPr bwMode="auto">
              <a:xfrm flipH="1">
                <a:off x="128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0" name="Line 471">
                <a:extLst>
                  <a:ext uri="{FF2B5EF4-FFF2-40B4-BE49-F238E27FC236}">
                    <a16:creationId xmlns:a16="http://schemas.microsoft.com/office/drawing/2014/main" id="{30C66027-2F9E-C240-0EB3-6AB79D138746}"/>
                  </a:ext>
                </a:extLst>
              </p:cNvPr>
              <p:cNvSpPr>
                <a:spLocks noChangeShapeType="1"/>
              </p:cNvSpPr>
              <p:nvPr/>
            </p:nvSpPr>
            <p:spPr bwMode="auto">
              <a:xfrm flipH="1">
                <a:off x="1305"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1" name="Line 472">
                <a:extLst>
                  <a:ext uri="{FF2B5EF4-FFF2-40B4-BE49-F238E27FC236}">
                    <a16:creationId xmlns:a16="http://schemas.microsoft.com/office/drawing/2014/main" id="{A8BD978C-D551-9160-FED9-07485A04385C}"/>
                  </a:ext>
                </a:extLst>
              </p:cNvPr>
              <p:cNvSpPr>
                <a:spLocks noChangeShapeType="1"/>
              </p:cNvSpPr>
              <p:nvPr/>
            </p:nvSpPr>
            <p:spPr bwMode="auto">
              <a:xfrm>
                <a:off x="1248"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2" name="Line 473">
                <a:extLst>
                  <a:ext uri="{FF2B5EF4-FFF2-40B4-BE49-F238E27FC236}">
                    <a16:creationId xmlns:a16="http://schemas.microsoft.com/office/drawing/2014/main" id="{1CAF2558-BD38-29A5-3C8E-F1ADCFE4E7BE}"/>
                  </a:ext>
                </a:extLst>
              </p:cNvPr>
              <p:cNvSpPr>
                <a:spLocks noChangeShapeType="1"/>
              </p:cNvSpPr>
              <p:nvPr/>
            </p:nvSpPr>
            <p:spPr bwMode="auto">
              <a:xfrm flipH="1">
                <a:off x="960" y="44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3" name="Line 474">
                <a:extLst>
                  <a:ext uri="{FF2B5EF4-FFF2-40B4-BE49-F238E27FC236}">
                    <a16:creationId xmlns:a16="http://schemas.microsoft.com/office/drawing/2014/main" id="{386C25E8-BBF9-AFBD-842B-F6D1915ADF0D}"/>
                  </a:ext>
                </a:extLst>
              </p:cNvPr>
              <p:cNvSpPr>
                <a:spLocks noChangeShapeType="1"/>
              </p:cNvSpPr>
              <p:nvPr/>
            </p:nvSpPr>
            <p:spPr bwMode="auto">
              <a:xfrm flipH="1">
                <a:off x="979" y="44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4" name="Line 475">
                <a:extLst>
                  <a:ext uri="{FF2B5EF4-FFF2-40B4-BE49-F238E27FC236}">
                    <a16:creationId xmlns:a16="http://schemas.microsoft.com/office/drawing/2014/main" id="{68F49DBD-A643-809A-C14B-2E0E8E907EEA}"/>
                  </a:ext>
                </a:extLst>
              </p:cNvPr>
              <p:cNvSpPr>
                <a:spLocks noChangeShapeType="1"/>
              </p:cNvSpPr>
              <p:nvPr/>
            </p:nvSpPr>
            <p:spPr bwMode="auto">
              <a:xfrm flipH="1">
                <a:off x="999" y="44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5" name="Line 476">
                <a:extLst>
                  <a:ext uri="{FF2B5EF4-FFF2-40B4-BE49-F238E27FC236}">
                    <a16:creationId xmlns:a16="http://schemas.microsoft.com/office/drawing/2014/main" id="{A215A96E-5A04-8958-B09B-B86049A9A26D}"/>
                  </a:ext>
                </a:extLst>
              </p:cNvPr>
              <p:cNvSpPr>
                <a:spLocks noChangeShapeType="1"/>
              </p:cNvSpPr>
              <p:nvPr/>
            </p:nvSpPr>
            <p:spPr bwMode="auto">
              <a:xfrm flipH="1">
                <a:off x="1017" y="44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6" name="Line 477">
                <a:extLst>
                  <a:ext uri="{FF2B5EF4-FFF2-40B4-BE49-F238E27FC236}">
                    <a16:creationId xmlns:a16="http://schemas.microsoft.com/office/drawing/2014/main" id="{FFE10A97-2FB2-EB8E-9DB7-0D8CD6396D93}"/>
                  </a:ext>
                </a:extLst>
              </p:cNvPr>
              <p:cNvSpPr>
                <a:spLocks noChangeShapeType="1"/>
              </p:cNvSpPr>
              <p:nvPr/>
            </p:nvSpPr>
            <p:spPr bwMode="auto">
              <a:xfrm>
                <a:off x="960" y="444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7" name="Line 478">
                <a:extLst>
                  <a:ext uri="{FF2B5EF4-FFF2-40B4-BE49-F238E27FC236}">
                    <a16:creationId xmlns:a16="http://schemas.microsoft.com/office/drawing/2014/main" id="{B4C37CF5-4BF2-3147-B6ED-FF510EC84A3C}"/>
                  </a:ext>
                </a:extLst>
              </p:cNvPr>
              <p:cNvSpPr>
                <a:spLocks noChangeShapeType="1"/>
              </p:cNvSpPr>
              <p:nvPr/>
            </p:nvSpPr>
            <p:spPr bwMode="auto">
              <a:xfrm flipH="1">
                <a:off x="1392"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8" name="Line 479">
                <a:extLst>
                  <a:ext uri="{FF2B5EF4-FFF2-40B4-BE49-F238E27FC236}">
                    <a16:creationId xmlns:a16="http://schemas.microsoft.com/office/drawing/2014/main" id="{20B7EDB7-6BA5-905C-6959-224CCCE5302E}"/>
                  </a:ext>
                </a:extLst>
              </p:cNvPr>
              <p:cNvSpPr>
                <a:spLocks noChangeShapeType="1"/>
              </p:cNvSpPr>
              <p:nvPr/>
            </p:nvSpPr>
            <p:spPr bwMode="auto">
              <a:xfrm flipH="1">
                <a:off x="141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59" name="Line 480">
                <a:extLst>
                  <a:ext uri="{FF2B5EF4-FFF2-40B4-BE49-F238E27FC236}">
                    <a16:creationId xmlns:a16="http://schemas.microsoft.com/office/drawing/2014/main" id="{1642B169-11D6-BAF4-0D2C-44E6569BCB31}"/>
                  </a:ext>
                </a:extLst>
              </p:cNvPr>
              <p:cNvSpPr>
                <a:spLocks noChangeShapeType="1"/>
              </p:cNvSpPr>
              <p:nvPr/>
            </p:nvSpPr>
            <p:spPr bwMode="auto">
              <a:xfrm flipH="1">
                <a:off x="143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0" name="Line 481">
                <a:extLst>
                  <a:ext uri="{FF2B5EF4-FFF2-40B4-BE49-F238E27FC236}">
                    <a16:creationId xmlns:a16="http://schemas.microsoft.com/office/drawing/2014/main" id="{E20BDDAC-B032-714F-38F6-53BB85E395E8}"/>
                  </a:ext>
                </a:extLst>
              </p:cNvPr>
              <p:cNvSpPr>
                <a:spLocks noChangeShapeType="1"/>
              </p:cNvSpPr>
              <p:nvPr/>
            </p:nvSpPr>
            <p:spPr bwMode="auto">
              <a:xfrm flipH="1">
                <a:off x="1449"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1" name="Line 482">
                <a:extLst>
                  <a:ext uri="{FF2B5EF4-FFF2-40B4-BE49-F238E27FC236}">
                    <a16:creationId xmlns:a16="http://schemas.microsoft.com/office/drawing/2014/main" id="{AAC3357C-507F-13A4-08DD-815FC5DCC12E}"/>
                  </a:ext>
                </a:extLst>
              </p:cNvPr>
              <p:cNvSpPr>
                <a:spLocks noChangeShapeType="1"/>
              </p:cNvSpPr>
              <p:nvPr/>
            </p:nvSpPr>
            <p:spPr bwMode="auto">
              <a:xfrm>
                <a:off x="1392"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2" name="Line 483">
                <a:extLst>
                  <a:ext uri="{FF2B5EF4-FFF2-40B4-BE49-F238E27FC236}">
                    <a16:creationId xmlns:a16="http://schemas.microsoft.com/office/drawing/2014/main" id="{3B4131FB-4F89-B461-BEA7-2FB8AF83533F}"/>
                  </a:ext>
                </a:extLst>
              </p:cNvPr>
              <p:cNvSpPr>
                <a:spLocks noChangeShapeType="1"/>
              </p:cNvSpPr>
              <p:nvPr/>
            </p:nvSpPr>
            <p:spPr bwMode="auto">
              <a:xfrm flipH="1">
                <a:off x="1968"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3" name="Line 484">
                <a:extLst>
                  <a:ext uri="{FF2B5EF4-FFF2-40B4-BE49-F238E27FC236}">
                    <a16:creationId xmlns:a16="http://schemas.microsoft.com/office/drawing/2014/main" id="{CE557D68-AF8B-4490-409B-B9FE74A39789}"/>
                  </a:ext>
                </a:extLst>
              </p:cNvPr>
              <p:cNvSpPr>
                <a:spLocks noChangeShapeType="1"/>
              </p:cNvSpPr>
              <p:nvPr/>
            </p:nvSpPr>
            <p:spPr bwMode="auto">
              <a:xfrm flipH="1">
                <a:off x="198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4" name="Line 485">
                <a:extLst>
                  <a:ext uri="{FF2B5EF4-FFF2-40B4-BE49-F238E27FC236}">
                    <a16:creationId xmlns:a16="http://schemas.microsoft.com/office/drawing/2014/main" id="{533B98EC-BCC1-B175-6E1E-D1EDABE4540F}"/>
                  </a:ext>
                </a:extLst>
              </p:cNvPr>
              <p:cNvSpPr>
                <a:spLocks noChangeShapeType="1"/>
              </p:cNvSpPr>
              <p:nvPr/>
            </p:nvSpPr>
            <p:spPr bwMode="auto">
              <a:xfrm flipH="1">
                <a:off x="200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5" name="Line 486">
                <a:extLst>
                  <a:ext uri="{FF2B5EF4-FFF2-40B4-BE49-F238E27FC236}">
                    <a16:creationId xmlns:a16="http://schemas.microsoft.com/office/drawing/2014/main" id="{2547ABE7-AFEA-DA1A-65BB-FE72658AFFBF}"/>
                  </a:ext>
                </a:extLst>
              </p:cNvPr>
              <p:cNvSpPr>
                <a:spLocks noChangeShapeType="1"/>
              </p:cNvSpPr>
              <p:nvPr/>
            </p:nvSpPr>
            <p:spPr bwMode="auto">
              <a:xfrm flipH="1">
                <a:off x="2025"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6" name="Line 487">
                <a:extLst>
                  <a:ext uri="{FF2B5EF4-FFF2-40B4-BE49-F238E27FC236}">
                    <a16:creationId xmlns:a16="http://schemas.microsoft.com/office/drawing/2014/main" id="{697B1EDB-8D0F-C3D1-F6EA-D142903E7A27}"/>
                  </a:ext>
                </a:extLst>
              </p:cNvPr>
              <p:cNvSpPr>
                <a:spLocks noChangeShapeType="1"/>
              </p:cNvSpPr>
              <p:nvPr/>
            </p:nvSpPr>
            <p:spPr bwMode="auto">
              <a:xfrm>
                <a:off x="1968"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7" name="Line 488">
                <a:extLst>
                  <a:ext uri="{FF2B5EF4-FFF2-40B4-BE49-F238E27FC236}">
                    <a16:creationId xmlns:a16="http://schemas.microsoft.com/office/drawing/2014/main" id="{B7563109-E737-508D-3ACA-76FDE0E50C7F}"/>
                  </a:ext>
                </a:extLst>
              </p:cNvPr>
              <p:cNvSpPr>
                <a:spLocks noChangeShapeType="1"/>
              </p:cNvSpPr>
              <p:nvPr/>
            </p:nvSpPr>
            <p:spPr bwMode="auto">
              <a:xfrm flipH="1">
                <a:off x="2112"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8" name="Line 489">
                <a:extLst>
                  <a:ext uri="{FF2B5EF4-FFF2-40B4-BE49-F238E27FC236}">
                    <a16:creationId xmlns:a16="http://schemas.microsoft.com/office/drawing/2014/main" id="{5D776B7F-C3B0-7103-7DBB-C777000FE0A6}"/>
                  </a:ext>
                </a:extLst>
              </p:cNvPr>
              <p:cNvSpPr>
                <a:spLocks noChangeShapeType="1"/>
              </p:cNvSpPr>
              <p:nvPr/>
            </p:nvSpPr>
            <p:spPr bwMode="auto">
              <a:xfrm flipH="1">
                <a:off x="213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69" name="Line 490">
                <a:extLst>
                  <a:ext uri="{FF2B5EF4-FFF2-40B4-BE49-F238E27FC236}">
                    <a16:creationId xmlns:a16="http://schemas.microsoft.com/office/drawing/2014/main" id="{BE608FE5-A51C-7CDF-631B-133D34BEC00D}"/>
                  </a:ext>
                </a:extLst>
              </p:cNvPr>
              <p:cNvSpPr>
                <a:spLocks noChangeShapeType="1"/>
              </p:cNvSpPr>
              <p:nvPr/>
            </p:nvSpPr>
            <p:spPr bwMode="auto">
              <a:xfrm flipH="1">
                <a:off x="215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0" name="Line 491">
                <a:extLst>
                  <a:ext uri="{FF2B5EF4-FFF2-40B4-BE49-F238E27FC236}">
                    <a16:creationId xmlns:a16="http://schemas.microsoft.com/office/drawing/2014/main" id="{C9ABD685-3D07-7601-03B2-297BB032AF6F}"/>
                  </a:ext>
                </a:extLst>
              </p:cNvPr>
              <p:cNvSpPr>
                <a:spLocks noChangeShapeType="1"/>
              </p:cNvSpPr>
              <p:nvPr/>
            </p:nvSpPr>
            <p:spPr bwMode="auto">
              <a:xfrm flipH="1">
                <a:off x="2169"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1" name="Line 492">
                <a:extLst>
                  <a:ext uri="{FF2B5EF4-FFF2-40B4-BE49-F238E27FC236}">
                    <a16:creationId xmlns:a16="http://schemas.microsoft.com/office/drawing/2014/main" id="{1C486DAD-7392-8518-AA09-436E6EB9DA6D}"/>
                  </a:ext>
                </a:extLst>
              </p:cNvPr>
              <p:cNvSpPr>
                <a:spLocks noChangeShapeType="1"/>
              </p:cNvSpPr>
              <p:nvPr/>
            </p:nvSpPr>
            <p:spPr bwMode="auto">
              <a:xfrm>
                <a:off x="2112"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2" name="Line 493">
                <a:extLst>
                  <a:ext uri="{FF2B5EF4-FFF2-40B4-BE49-F238E27FC236}">
                    <a16:creationId xmlns:a16="http://schemas.microsoft.com/office/drawing/2014/main" id="{2A4ACE8B-950C-3815-418D-30C850291BB1}"/>
                  </a:ext>
                </a:extLst>
              </p:cNvPr>
              <p:cNvSpPr>
                <a:spLocks noChangeShapeType="1"/>
              </p:cNvSpPr>
              <p:nvPr/>
            </p:nvSpPr>
            <p:spPr bwMode="auto">
              <a:xfrm flipH="1">
                <a:off x="2256"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3" name="Line 494">
                <a:extLst>
                  <a:ext uri="{FF2B5EF4-FFF2-40B4-BE49-F238E27FC236}">
                    <a16:creationId xmlns:a16="http://schemas.microsoft.com/office/drawing/2014/main" id="{E13CC4D6-6C3B-51A4-8831-F16392A65698}"/>
                  </a:ext>
                </a:extLst>
              </p:cNvPr>
              <p:cNvSpPr>
                <a:spLocks noChangeShapeType="1"/>
              </p:cNvSpPr>
              <p:nvPr/>
            </p:nvSpPr>
            <p:spPr bwMode="auto">
              <a:xfrm flipH="1">
                <a:off x="2275"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4" name="Line 495">
                <a:extLst>
                  <a:ext uri="{FF2B5EF4-FFF2-40B4-BE49-F238E27FC236}">
                    <a16:creationId xmlns:a16="http://schemas.microsoft.com/office/drawing/2014/main" id="{D96B0AAA-ADA9-4BF3-3CA4-6961C731656D}"/>
                  </a:ext>
                </a:extLst>
              </p:cNvPr>
              <p:cNvSpPr>
                <a:spLocks noChangeShapeType="1"/>
              </p:cNvSpPr>
              <p:nvPr/>
            </p:nvSpPr>
            <p:spPr bwMode="auto">
              <a:xfrm flipH="1">
                <a:off x="2295"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5" name="Line 496">
                <a:extLst>
                  <a:ext uri="{FF2B5EF4-FFF2-40B4-BE49-F238E27FC236}">
                    <a16:creationId xmlns:a16="http://schemas.microsoft.com/office/drawing/2014/main" id="{0157FDC5-3EAE-1445-D5D5-731574CA2EF6}"/>
                  </a:ext>
                </a:extLst>
              </p:cNvPr>
              <p:cNvSpPr>
                <a:spLocks noChangeShapeType="1"/>
              </p:cNvSpPr>
              <p:nvPr/>
            </p:nvSpPr>
            <p:spPr bwMode="auto">
              <a:xfrm flipH="1">
                <a:off x="2313"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6" name="Line 497">
                <a:extLst>
                  <a:ext uri="{FF2B5EF4-FFF2-40B4-BE49-F238E27FC236}">
                    <a16:creationId xmlns:a16="http://schemas.microsoft.com/office/drawing/2014/main" id="{E879E99E-1BF6-29F3-A3FF-33568E808D2E}"/>
                  </a:ext>
                </a:extLst>
              </p:cNvPr>
              <p:cNvSpPr>
                <a:spLocks noChangeShapeType="1"/>
              </p:cNvSpPr>
              <p:nvPr/>
            </p:nvSpPr>
            <p:spPr bwMode="auto">
              <a:xfrm>
                <a:off x="2256"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7" name="Line 498">
                <a:extLst>
                  <a:ext uri="{FF2B5EF4-FFF2-40B4-BE49-F238E27FC236}">
                    <a16:creationId xmlns:a16="http://schemas.microsoft.com/office/drawing/2014/main" id="{0CA65104-A1C1-DE5C-45B4-25F6A9CE004D}"/>
                  </a:ext>
                </a:extLst>
              </p:cNvPr>
              <p:cNvSpPr>
                <a:spLocks noChangeShapeType="1"/>
              </p:cNvSpPr>
              <p:nvPr/>
            </p:nvSpPr>
            <p:spPr bwMode="auto">
              <a:xfrm flipH="1">
                <a:off x="1536"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8" name="Line 499">
                <a:extLst>
                  <a:ext uri="{FF2B5EF4-FFF2-40B4-BE49-F238E27FC236}">
                    <a16:creationId xmlns:a16="http://schemas.microsoft.com/office/drawing/2014/main" id="{52E68218-9B96-41D6-03AF-B58530823AB3}"/>
                  </a:ext>
                </a:extLst>
              </p:cNvPr>
              <p:cNvSpPr>
                <a:spLocks noChangeShapeType="1"/>
              </p:cNvSpPr>
              <p:nvPr/>
            </p:nvSpPr>
            <p:spPr bwMode="auto">
              <a:xfrm flipH="1">
                <a:off x="1555"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79" name="Line 500">
                <a:extLst>
                  <a:ext uri="{FF2B5EF4-FFF2-40B4-BE49-F238E27FC236}">
                    <a16:creationId xmlns:a16="http://schemas.microsoft.com/office/drawing/2014/main" id="{EFE51DB4-ABC2-B196-CEEE-15054ED3AD0C}"/>
                  </a:ext>
                </a:extLst>
              </p:cNvPr>
              <p:cNvSpPr>
                <a:spLocks noChangeShapeType="1"/>
              </p:cNvSpPr>
              <p:nvPr/>
            </p:nvSpPr>
            <p:spPr bwMode="auto">
              <a:xfrm flipH="1">
                <a:off x="1575"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0" name="Line 501">
                <a:extLst>
                  <a:ext uri="{FF2B5EF4-FFF2-40B4-BE49-F238E27FC236}">
                    <a16:creationId xmlns:a16="http://schemas.microsoft.com/office/drawing/2014/main" id="{253D0D56-0EAD-104C-BC6D-BDFBD510B453}"/>
                  </a:ext>
                </a:extLst>
              </p:cNvPr>
              <p:cNvSpPr>
                <a:spLocks noChangeShapeType="1"/>
              </p:cNvSpPr>
              <p:nvPr/>
            </p:nvSpPr>
            <p:spPr bwMode="auto">
              <a:xfrm flipH="1">
                <a:off x="2400"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1" name="Line 502">
                <a:extLst>
                  <a:ext uri="{FF2B5EF4-FFF2-40B4-BE49-F238E27FC236}">
                    <a16:creationId xmlns:a16="http://schemas.microsoft.com/office/drawing/2014/main" id="{7E3D9EE5-EBB7-5095-B294-859D688D4BF0}"/>
                  </a:ext>
                </a:extLst>
              </p:cNvPr>
              <p:cNvSpPr>
                <a:spLocks noChangeShapeType="1"/>
              </p:cNvSpPr>
              <p:nvPr/>
            </p:nvSpPr>
            <p:spPr bwMode="auto">
              <a:xfrm flipH="1">
                <a:off x="2419"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2" name="Line 503">
                <a:extLst>
                  <a:ext uri="{FF2B5EF4-FFF2-40B4-BE49-F238E27FC236}">
                    <a16:creationId xmlns:a16="http://schemas.microsoft.com/office/drawing/2014/main" id="{E1B8DA75-A65D-E5A2-4485-4C5123CBBBD4}"/>
                  </a:ext>
                </a:extLst>
              </p:cNvPr>
              <p:cNvSpPr>
                <a:spLocks noChangeShapeType="1"/>
              </p:cNvSpPr>
              <p:nvPr/>
            </p:nvSpPr>
            <p:spPr bwMode="auto">
              <a:xfrm flipH="1">
                <a:off x="2439"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3" name="Line 504">
                <a:extLst>
                  <a:ext uri="{FF2B5EF4-FFF2-40B4-BE49-F238E27FC236}">
                    <a16:creationId xmlns:a16="http://schemas.microsoft.com/office/drawing/2014/main" id="{75C4B857-4F9F-B182-6DEC-A3BCF6EF99A4}"/>
                  </a:ext>
                </a:extLst>
              </p:cNvPr>
              <p:cNvSpPr>
                <a:spLocks noChangeShapeType="1"/>
              </p:cNvSpPr>
              <p:nvPr/>
            </p:nvSpPr>
            <p:spPr bwMode="auto">
              <a:xfrm flipH="1">
                <a:off x="960"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4" name="Line 505">
                <a:extLst>
                  <a:ext uri="{FF2B5EF4-FFF2-40B4-BE49-F238E27FC236}">
                    <a16:creationId xmlns:a16="http://schemas.microsoft.com/office/drawing/2014/main" id="{74BD7DD1-DB06-2858-A3CD-E08B0B56E1AB}"/>
                  </a:ext>
                </a:extLst>
              </p:cNvPr>
              <p:cNvSpPr>
                <a:spLocks noChangeShapeType="1"/>
              </p:cNvSpPr>
              <p:nvPr/>
            </p:nvSpPr>
            <p:spPr bwMode="auto">
              <a:xfrm flipH="1">
                <a:off x="97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5" name="Line 506">
                <a:extLst>
                  <a:ext uri="{FF2B5EF4-FFF2-40B4-BE49-F238E27FC236}">
                    <a16:creationId xmlns:a16="http://schemas.microsoft.com/office/drawing/2014/main" id="{84C68BDF-6BFC-F3D5-F2F2-5130C5646B31}"/>
                  </a:ext>
                </a:extLst>
              </p:cNvPr>
              <p:cNvSpPr>
                <a:spLocks noChangeShapeType="1"/>
              </p:cNvSpPr>
              <p:nvPr/>
            </p:nvSpPr>
            <p:spPr bwMode="auto">
              <a:xfrm flipH="1">
                <a:off x="99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6" name="Line 507">
                <a:extLst>
                  <a:ext uri="{FF2B5EF4-FFF2-40B4-BE49-F238E27FC236}">
                    <a16:creationId xmlns:a16="http://schemas.microsoft.com/office/drawing/2014/main" id="{08800EC6-73C2-E9AD-44E8-06210FE920F4}"/>
                  </a:ext>
                </a:extLst>
              </p:cNvPr>
              <p:cNvSpPr>
                <a:spLocks noChangeShapeType="1"/>
              </p:cNvSpPr>
              <p:nvPr/>
            </p:nvSpPr>
            <p:spPr bwMode="auto">
              <a:xfrm flipH="1">
                <a:off x="1017"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7" name="Line 508">
                <a:extLst>
                  <a:ext uri="{FF2B5EF4-FFF2-40B4-BE49-F238E27FC236}">
                    <a16:creationId xmlns:a16="http://schemas.microsoft.com/office/drawing/2014/main" id="{DA4065AB-52D1-AE64-A523-E87A72FF5705}"/>
                  </a:ext>
                </a:extLst>
              </p:cNvPr>
              <p:cNvSpPr>
                <a:spLocks noChangeShapeType="1"/>
              </p:cNvSpPr>
              <p:nvPr/>
            </p:nvSpPr>
            <p:spPr bwMode="auto">
              <a:xfrm>
                <a:off x="960"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8" name="Line 509">
                <a:extLst>
                  <a:ext uri="{FF2B5EF4-FFF2-40B4-BE49-F238E27FC236}">
                    <a16:creationId xmlns:a16="http://schemas.microsoft.com/office/drawing/2014/main" id="{DFDB6CAF-03D6-3BFF-59A9-17F7F69CAF9B}"/>
                  </a:ext>
                </a:extLst>
              </p:cNvPr>
              <p:cNvSpPr>
                <a:spLocks noChangeShapeType="1"/>
              </p:cNvSpPr>
              <p:nvPr/>
            </p:nvSpPr>
            <p:spPr bwMode="auto">
              <a:xfrm flipH="1">
                <a:off x="1104"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89" name="Line 510">
                <a:extLst>
                  <a:ext uri="{FF2B5EF4-FFF2-40B4-BE49-F238E27FC236}">
                    <a16:creationId xmlns:a16="http://schemas.microsoft.com/office/drawing/2014/main" id="{30DC31BF-A631-F3FA-621D-23E98C3EE08B}"/>
                  </a:ext>
                </a:extLst>
              </p:cNvPr>
              <p:cNvSpPr>
                <a:spLocks noChangeShapeType="1"/>
              </p:cNvSpPr>
              <p:nvPr/>
            </p:nvSpPr>
            <p:spPr bwMode="auto">
              <a:xfrm flipH="1">
                <a:off x="112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0" name="Line 511">
                <a:extLst>
                  <a:ext uri="{FF2B5EF4-FFF2-40B4-BE49-F238E27FC236}">
                    <a16:creationId xmlns:a16="http://schemas.microsoft.com/office/drawing/2014/main" id="{6866604F-4CDD-2EB9-2EB0-48BA271B27B3}"/>
                  </a:ext>
                </a:extLst>
              </p:cNvPr>
              <p:cNvSpPr>
                <a:spLocks noChangeShapeType="1"/>
              </p:cNvSpPr>
              <p:nvPr/>
            </p:nvSpPr>
            <p:spPr bwMode="auto">
              <a:xfrm flipH="1">
                <a:off x="114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1" name="Line 512">
                <a:extLst>
                  <a:ext uri="{FF2B5EF4-FFF2-40B4-BE49-F238E27FC236}">
                    <a16:creationId xmlns:a16="http://schemas.microsoft.com/office/drawing/2014/main" id="{AB079B53-FE21-C1E1-8AB5-2824DF88ADCE}"/>
                  </a:ext>
                </a:extLst>
              </p:cNvPr>
              <p:cNvSpPr>
                <a:spLocks noChangeShapeType="1"/>
              </p:cNvSpPr>
              <p:nvPr/>
            </p:nvSpPr>
            <p:spPr bwMode="auto">
              <a:xfrm flipH="1">
                <a:off x="1161"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2" name="Line 513">
                <a:extLst>
                  <a:ext uri="{FF2B5EF4-FFF2-40B4-BE49-F238E27FC236}">
                    <a16:creationId xmlns:a16="http://schemas.microsoft.com/office/drawing/2014/main" id="{60ACC011-7BDB-3487-053F-2D51B0AD8AA6}"/>
                  </a:ext>
                </a:extLst>
              </p:cNvPr>
              <p:cNvSpPr>
                <a:spLocks noChangeShapeType="1"/>
              </p:cNvSpPr>
              <p:nvPr/>
            </p:nvSpPr>
            <p:spPr bwMode="auto">
              <a:xfrm>
                <a:off x="1104"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3" name="Line 514">
                <a:extLst>
                  <a:ext uri="{FF2B5EF4-FFF2-40B4-BE49-F238E27FC236}">
                    <a16:creationId xmlns:a16="http://schemas.microsoft.com/office/drawing/2014/main" id="{65E20727-6D80-100D-F649-59806413E651}"/>
                  </a:ext>
                </a:extLst>
              </p:cNvPr>
              <p:cNvSpPr>
                <a:spLocks noChangeShapeType="1"/>
              </p:cNvSpPr>
              <p:nvPr/>
            </p:nvSpPr>
            <p:spPr bwMode="auto">
              <a:xfrm flipH="1">
                <a:off x="1968"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4" name="Line 515">
                <a:extLst>
                  <a:ext uri="{FF2B5EF4-FFF2-40B4-BE49-F238E27FC236}">
                    <a16:creationId xmlns:a16="http://schemas.microsoft.com/office/drawing/2014/main" id="{BF1B152C-9DCE-7DA6-0CD6-6B4444AA4FB0}"/>
                  </a:ext>
                </a:extLst>
              </p:cNvPr>
              <p:cNvSpPr>
                <a:spLocks noChangeShapeType="1"/>
              </p:cNvSpPr>
              <p:nvPr/>
            </p:nvSpPr>
            <p:spPr bwMode="auto">
              <a:xfrm flipH="1">
                <a:off x="198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5" name="Line 516">
                <a:extLst>
                  <a:ext uri="{FF2B5EF4-FFF2-40B4-BE49-F238E27FC236}">
                    <a16:creationId xmlns:a16="http://schemas.microsoft.com/office/drawing/2014/main" id="{68579C35-8F0D-C2FB-C615-01D13084B0CF}"/>
                  </a:ext>
                </a:extLst>
              </p:cNvPr>
              <p:cNvSpPr>
                <a:spLocks noChangeShapeType="1"/>
              </p:cNvSpPr>
              <p:nvPr/>
            </p:nvSpPr>
            <p:spPr bwMode="auto">
              <a:xfrm flipH="1">
                <a:off x="200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6" name="Line 517">
                <a:extLst>
                  <a:ext uri="{FF2B5EF4-FFF2-40B4-BE49-F238E27FC236}">
                    <a16:creationId xmlns:a16="http://schemas.microsoft.com/office/drawing/2014/main" id="{4053487C-620B-8196-9AC1-DF9ABAF871AC}"/>
                  </a:ext>
                </a:extLst>
              </p:cNvPr>
              <p:cNvSpPr>
                <a:spLocks noChangeShapeType="1"/>
              </p:cNvSpPr>
              <p:nvPr/>
            </p:nvSpPr>
            <p:spPr bwMode="auto">
              <a:xfrm flipH="1">
                <a:off x="2025"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7" name="Line 518">
                <a:extLst>
                  <a:ext uri="{FF2B5EF4-FFF2-40B4-BE49-F238E27FC236}">
                    <a16:creationId xmlns:a16="http://schemas.microsoft.com/office/drawing/2014/main" id="{26C8C3EF-6BAC-1B00-4554-99A2A4755C2E}"/>
                  </a:ext>
                </a:extLst>
              </p:cNvPr>
              <p:cNvSpPr>
                <a:spLocks noChangeShapeType="1"/>
              </p:cNvSpPr>
              <p:nvPr/>
            </p:nvSpPr>
            <p:spPr bwMode="auto">
              <a:xfrm>
                <a:off x="1968"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8" name="Line 519">
                <a:extLst>
                  <a:ext uri="{FF2B5EF4-FFF2-40B4-BE49-F238E27FC236}">
                    <a16:creationId xmlns:a16="http://schemas.microsoft.com/office/drawing/2014/main" id="{A0967C80-8AAC-3490-A282-55678E1467FD}"/>
                  </a:ext>
                </a:extLst>
              </p:cNvPr>
              <p:cNvSpPr>
                <a:spLocks noChangeShapeType="1"/>
              </p:cNvSpPr>
              <p:nvPr/>
            </p:nvSpPr>
            <p:spPr bwMode="auto">
              <a:xfrm flipH="1">
                <a:off x="2112"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99" name="Line 520">
                <a:extLst>
                  <a:ext uri="{FF2B5EF4-FFF2-40B4-BE49-F238E27FC236}">
                    <a16:creationId xmlns:a16="http://schemas.microsoft.com/office/drawing/2014/main" id="{F35FD4F8-530B-B41F-D7EB-8BFE2BCC9052}"/>
                  </a:ext>
                </a:extLst>
              </p:cNvPr>
              <p:cNvSpPr>
                <a:spLocks noChangeShapeType="1"/>
              </p:cNvSpPr>
              <p:nvPr/>
            </p:nvSpPr>
            <p:spPr bwMode="auto">
              <a:xfrm flipH="1">
                <a:off x="213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0" name="Line 521">
                <a:extLst>
                  <a:ext uri="{FF2B5EF4-FFF2-40B4-BE49-F238E27FC236}">
                    <a16:creationId xmlns:a16="http://schemas.microsoft.com/office/drawing/2014/main" id="{86F7844F-E5A8-7E05-3DDB-737E69D3E52D}"/>
                  </a:ext>
                </a:extLst>
              </p:cNvPr>
              <p:cNvSpPr>
                <a:spLocks noChangeShapeType="1"/>
              </p:cNvSpPr>
              <p:nvPr/>
            </p:nvSpPr>
            <p:spPr bwMode="auto">
              <a:xfrm flipH="1">
                <a:off x="215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1" name="Line 522">
                <a:extLst>
                  <a:ext uri="{FF2B5EF4-FFF2-40B4-BE49-F238E27FC236}">
                    <a16:creationId xmlns:a16="http://schemas.microsoft.com/office/drawing/2014/main" id="{CEAD5F54-AA00-7FFF-ABCD-2E04FC602A8F}"/>
                  </a:ext>
                </a:extLst>
              </p:cNvPr>
              <p:cNvSpPr>
                <a:spLocks noChangeShapeType="1"/>
              </p:cNvSpPr>
              <p:nvPr/>
            </p:nvSpPr>
            <p:spPr bwMode="auto">
              <a:xfrm flipH="1">
                <a:off x="2169"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2" name="Line 523">
                <a:extLst>
                  <a:ext uri="{FF2B5EF4-FFF2-40B4-BE49-F238E27FC236}">
                    <a16:creationId xmlns:a16="http://schemas.microsoft.com/office/drawing/2014/main" id="{9491DFB2-3FBA-4657-2623-71488991A286}"/>
                  </a:ext>
                </a:extLst>
              </p:cNvPr>
              <p:cNvSpPr>
                <a:spLocks noChangeShapeType="1"/>
              </p:cNvSpPr>
              <p:nvPr/>
            </p:nvSpPr>
            <p:spPr bwMode="auto">
              <a:xfrm>
                <a:off x="2112"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3" name="Line 524">
                <a:extLst>
                  <a:ext uri="{FF2B5EF4-FFF2-40B4-BE49-F238E27FC236}">
                    <a16:creationId xmlns:a16="http://schemas.microsoft.com/office/drawing/2014/main" id="{A7AD43E2-3DC2-76BC-F8EB-CDDBFFD36A66}"/>
                  </a:ext>
                </a:extLst>
              </p:cNvPr>
              <p:cNvSpPr>
                <a:spLocks noChangeShapeType="1"/>
              </p:cNvSpPr>
              <p:nvPr/>
            </p:nvSpPr>
            <p:spPr bwMode="auto">
              <a:xfrm flipH="1">
                <a:off x="2352"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4" name="Line 525">
                <a:extLst>
                  <a:ext uri="{FF2B5EF4-FFF2-40B4-BE49-F238E27FC236}">
                    <a16:creationId xmlns:a16="http://schemas.microsoft.com/office/drawing/2014/main" id="{B67332BA-BF20-22E9-F060-AD01DCF34D19}"/>
                  </a:ext>
                </a:extLst>
              </p:cNvPr>
              <p:cNvSpPr>
                <a:spLocks noChangeShapeType="1"/>
              </p:cNvSpPr>
              <p:nvPr/>
            </p:nvSpPr>
            <p:spPr bwMode="auto">
              <a:xfrm flipH="1">
                <a:off x="237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5" name="Line 526">
                <a:extLst>
                  <a:ext uri="{FF2B5EF4-FFF2-40B4-BE49-F238E27FC236}">
                    <a16:creationId xmlns:a16="http://schemas.microsoft.com/office/drawing/2014/main" id="{6ADADDE9-0E9C-C5E0-919D-EB1E625702D2}"/>
                  </a:ext>
                </a:extLst>
              </p:cNvPr>
              <p:cNvSpPr>
                <a:spLocks noChangeShapeType="1"/>
              </p:cNvSpPr>
              <p:nvPr/>
            </p:nvSpPr>
            <p:spPr bwMode="auto">
              <a:xfrm flipH="1">
                <a:off x="239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6" name="Line 527">
                <a:extLst>
                  <a:ext uri="{FF2B5EF4-FFF2-40B4-BE49-F238E27FC236}">
                    <a16:creationId xmlns:a16="http://schemas.microsoft.com/office/drawing/2014/main" id="{D6EF869B-9FC9-D379-B566-9C3F0E9F0624}"/>
                  </a:ext>
                </a:extLst>
              </p:cNvPr>
              <p:cNvSpPr>
                <a:spLocks noChangeShapeType="1"/>
              </p:cNvSpPr>
              <p:nvPr/>
            </p:nvSpPr>
            <p:spPr bwMode="auto">
              <a:xfrm flipH="1">
                <a:off x="2409"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7" name="Line 528">
                <a:extLst>
                  <a:ext uri="{FF2B5EF4-FFF2-40B4-BE49-F238E27FC236}">
                    <a16:creationId xmlns:a16="http://schemas.microsoft.com/office/drawing/2014/main" id="{0A81CA33-2087-AAAB-89B3-87792F04BF01}"/>
                  </a:ext>
                </a:extLst>
              </p:cNvPr>
              <p:cNvSpPr>
                <a:spLocks noChangeShapeType="1"/>
              </p:cNvSpPr>
              <p:nvPr/>
            </p:nvSpPr>
            <p:spPr bwMode="auto">
              <a:xfrm>
                <a:off x="2352"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8" name="Line 529">
                <a:extLst>
                  <a:ext uri="{FF2B5EF4-FFF2-40B4-BE49-F238E27FC236}">
                    <a16:creationId xmlns:a16="http://schemas.microsoft.com/office/drawing/2014/main" id="{44B84748-910E-D908-AFD2-D7751126C727}"/>
                  </a:ext>
                </a:extLst>
              </p:cNvPr>
              <p:cNvSpPr>
                <a:spLocks noChangeShapeType="1"/>
              </p:cNvSpPr>
              <p:nvPr/>
            </p:nvSpPr>
            <p:spPr bwMode="auto">
              <a:xfrm flipH="1">
                <a:off x="2496"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09" name="Line 530">
                <a:extLst>
                  <a:ext uri="{FF2B5EF4-FFF2-40B4-BE49-F238E27FC236}">
                    <a16:creationId xmlns:a16="http://schemas.microsoft.com/office/drawing/2014/main" id="{90B7C2DE-C714-6CF4-6413-6AC8E8071772}"/>
                  </a:ext>
                </a:extLst>
              </p:cNvPr>
              <p:cNvSpPr>
                <a:spLocks noChangeShapeType="1"/>
              </p:cNvSpPr>
              <p:nvPr/>
            </p:nvSpPr>
            <p:spPr bwMode="auto">
              <a:xfrm flipH="1">
                <a:off x="2515"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0" name="Line 531">
                <a:extLst>
                  <a:ext uri="{FF2B5EF4-FFF2-40B4-BE49-F238E27FC236}">
                    <a16:creationId xmlns:a16="http://schemas.microsoft.com/office/drawing/2014/main" id="{9EBFAC9B-3DA8-D5BB-D306-7AAC12FA9A1F}"/>
                  </a:ext>
                </a:extLst>
              </p:cNvPr>
              <p:cNvSpPr>
                <a:spLocks noChangeShapeType="1"/>
              </p:cNvSpPr>
              <p:nvPr/>
            </p:nvSpPr>
            <p:spPr bwMode="auto">
              <a:xfrm flipH="1">
                <a:off x="2535"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1" name="Line 532">
                <a:extLst>
                  <a:ext uri="{FF2B5EF4-FFF2-40B4-BE49-F238E27FC236}">
                    <a16:creationId xmlns:a16="http://schemas.microsoft.com/office/drawing/2014/main" id="{BB0535A7-E190-6DEA-89B1-BBF01A60BAC4}"/>
                  </a:ext>
                </a:extLst>
              </p:cNvPr>
              <p:cNvSpPr>
                <a:spLocks noChangeShapeType="1"/>
              </p:cNvSpPr>
              <p:nvPr/>
            </p:nvSpPr>
            <p:spPr bwMode="auto">
              <a:xfrm flipH="1">
                <a:off x="2553"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2" name="Line 533">
                <a:extLst>
                  <a:ext uri="{FF2B5EF4-FFF2-40B4-BE49-F238E27FC236}">
                    <a16:creationId xmlns:a16="http://schemas.microsoft.com/office/drawing/2014/main" id="{825F8812-05E7-A41A-9145-2B7F86E390FB}"/>
                  </a:ext>
                </a:extLst>
              </p:cNvPr>
              <p:cNvSpPr>
                <a:spLocks noChangeShapeType="1"/>
              </p:cNvSpPr>
              <p:nvPr/>
            </p:nvSpPr>
            <p:spPr bwMode="auto">
              <a:xfrm>
                <a:off x="2496"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3" name="Line 534">
                <a:extLst>
                  <a:ext uri="{FF2B5EF4-FFF2-40B4-BE49-F238E27FC236}">
                    <a16:creationId xmlns:a16="http://schemas.microsoft.com/office/drawing/2014/main" id="{4852D25C-94CE-C07C-1A32-526A32AE500A}"/>
                  </a:ext>
                </a:extLst>
              </p:cNvPr>
              <p:cNvSpPr>
                <a:spLocks noChangeShapeType="1"/>
              </p:cNvSpPr>
              <p:nvPr/>
            </p:nvSpPr>
            <p:spPr bwMode="auto">
              <a:xfrm flipH="1">
                <a:off x="1248"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4" name="Line 535">
                <a:extLst>
                  <a:ext uri="{FF2B5EF4-FFF2-40B4-BE49-F238E27FC236}">
                    <a16:creationId xmlns:a16="http://schemas.microsoft.com/office/drawing/2014/main" id="{7D380DE4-9C8B-A2BE-292D-D608929051B9}"/>
                  </a:ext>
                </a:extLst>
              </p:cNvPr>
              <p:cNvSpPr>
                <a:spLocks noChangeShapeType="1"/>
              </p:cNvSpPr>
              <p:nvPr/>
            </p:nvSpPr>
            <p:spPr bwMode="auto">
              <a:xfrm flipH="1">
                <a:off x="1267"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5" name="Line 536">
                <a:extLst>
                  <a:ext uri="{FF2B5EF4-FFF2-40B4-BE49-F238E27FC236}">
                    <a16:creationId xmlns:a16="http://schemas.microsoft.com/office/drawing/2014/main" id="{75258238-5BA9-0163-0D6B-A280A366C1E0}"/>
                  </a:ext>
                </a:extLst>
              </p:cNvPr>
              <p:cNvSpPr>
                <a:spLocks noChangeShapeType="1"/>
              </p:cNvSpPr>
              <p:nvPr/>
            </p:nvSpPr>
            <p:spPr bwMode="auto">
              <a:xfrm flipH="1">
                <a:off x="128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6" name="Line 537">
                <a:extLst>
                  <a:ext uri="{FF2B5EF4-FFF2-40B4-BE49-F238E27FC236}">
                    <a16:creationId xmlns:a16="http://schemas.microsoft.com/office/drawing/2014/main" id="{0A948794-E175-D3B3-8E8C-ABC222B442A0}"/>
                  </a:ext>
                </a:extLst>
              </p:cNvPr>
              <p:cNvSpPr>
                <a:spLocks noChangeShapeType="1"/>
              </p:cNvSpPr>
              <p:nvPr/>
            </p:nvSpPr>
            <p:spPr bwMode="auto">
              <a:xfrm flipH="1">
                <a:off x="1344"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7" name="Line 538">
                <a:extLst>
                  <a:ext uri="{FF2B5EF4-FFF2-40B4-BE49-F238E27FC236}">
                    <a16:creationId xmlns:a16="http://schemas.microsoft.com/office/drawing/2014/main" id="{0A710332-6FA8-EECA-1759-6DCA9DD08AE4}"/>
                  </a:ext>
                </a:extLst>
              </p:cNvPr>
              <p:cNvSpPr>
                <a:spLocks noChangeShapeType="1"/>
              </p:cNvSpPr>
              <p:nvPr/>
            </p:nvSpPr>
            <p:spPr bwMode="auto">
              <a:xfrm flipH="1">
                <a:off x="136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8" name="Line 539">
                <a:extLst>
                  <a:ext uri="{FF2B5EF4-FFF2-40B4-BE49-F238E27FC236}">
                    <a16:creationId xmlns:a16="http://schemas.microsoft.com/office/drawing/2014/main" id="{1438930B-F310-DF64-E46B-EB8291426B02}"/>
                  </a:ext>
                </a:extLst>
              </p:cNvPr>
              <p:cNvSpPr>
                <a:spLocks noChangeShapeType="1"/>
              </p:cNvSpPr>
              <p:nvPr/>
            </p:nvSpPr>
            <p:spPr bwMode="auto">
              <a:xfrm flipH="1">
                <a:off x="138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19" name="Line 540">
                <a:extLst>
                  <a:ext uri="{FF2B5EF4-FFF2-40B4-BE49-F238E27FC236}">
                    <a16:creationId xmlns:a16="http://schemas.microsoft.com/office/drawing/2014/main" id="{9A61D7D2-7A6E-3E80-68AD-CD94562F05C5}"/>
                  </a:ext>
                </a:extLst>
              </p:cNvPr>
              <p:cNvSpPr>
                <a:spLocks noChangeShapeType="1"/>
              </p:cNvSpPr>
              <p:nvPr/>
            </p:nvSpPr>
            <p:spPr bwMode="auto">
              <a:xfrm flipH="1">
                <a:off x="1401"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0" name="Line 541">
                <a:extLst>
                  <a:ext uri="{FF2B5EF4-FFF2-40B4-BE49-F238E27FC236}">
                    <a16:creationId xmlns:a16="http://schemas.microsoft.com/office/drawing/2014/main" id="{CDC0EF08-062E-68D1-F5D2-AFD6AC2652D4}"/>
                  </a:ext>
                </a:extLst>
              </p:cNvPr>
              <p:cNvSpPr>
                <a:spLocks noChangeShapeType="1"/>
              </p:cNvSpPr>
              <p:nvPr/>
            </p:nvSpPr>
            <p:spPr bwMode="auto">
              <a:xfrm>
                <a:off x="1344"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1" name="Line 542">
                <a:extLst>
                  <a:ext uri="{FF2B5EF4-FFF2-40B4-BE49-F238E27FC236}">
                    <a16:creationId xmlns:a16="http://schemas.microsoft.com/office/drawing/2014/main" id="{4EAFE5FC-66AE-0DE9-29EB-66874CA65908}"/>
                  </a:ext>
                </a:extLst>
              </p:cNvPr>
              <p:cNvSpPr>
                <a:spLocks noChangeShapeType="1"/>
              </p:cNvSpPr>
              <p:nvPr/>
            </p:nvSpPr>
            <p:spPr bwMode="auto">
              <a:xfrm flipH="1">
                <a:off x="1488"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2" name="Line 543">
                <a:extLst>
                  <a:ext uri="{FF2B5EF4-FFF2-40B4-BE49-F238E27FC236}">
                    <a16:creationId xmlns:a16="http://schemas.microsoft.com/office/drawing/2014/main" id="{FAE7514C-71E4-9125-71CE-6D60F8EF79B8}"/>
                  </a:ext>
                </a:extLst>
              </p:cNvPr>
              <p:cNvSpPr>
                <a:spLocks noChangeShapeType="1"/>
              </p:cNvSpPr>
              <p:nvPr/>
            </p:nvSpPr>
            <p:spPr bwMode="auto">
              <a:xfrm flipH="1">
                <a:off x="150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3" name="Line 544">
                <a:extLst>
                  <a:ext uri="{FF2B5EF4-FFF2-40B4-BE49-F238E27FC236}">
                    <a16:creationId xmlns:a16="http://schemas.microsoft.com/office/drawing/2014/main" id="{77356697-1F45-349C-4D50-C57199DE29BE}"/>
                  </a:ext>
                </a:extLst>
              </p:cNvPr>
              <p:cNvSpPr>
                <a:spLocks noChangeShapeType="1"/>
              </p:cNvSpPr>
              <p:nvPr/>
            </p:nvSpPr>
            <p:spPr bwMode="auto">
              <a:xfrm flipH="1">
                <a:off x="152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4" name="Line 545">
                <a:extLst>
                  <a:ext uri="{FF2B5EF4-FFF2-40B4-BE49-F238E27FC236}">
                    <a16:creationId xmlns:a16="http://schemas.microsoft.com/office/drawing/2014/main" id="{78BC43B0-0D68-620F-B8D9-01F12A56E566}"/>
                  </a:ext>
                </a:extLst>
              </p:cNvPr>
              <p:cNvSpPr>
                <a:spLocks noChangeShapeType="1"/>
              </p:cNvSpPr>
              <p:nvPr/>
            </p:nvSpPr>
            <p:spPr bwMode="auto">
              <a:xfrm flipH="1">
                <a:off x="1545"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5" name="Line 546">
                <a:extLst>
                  <a:ext uri="{FF2B5EF4-FFF2-40B4-BE49-F238E27FC236}">
                    <a16:creationId xmlns:a16="http://schemas.microsoft.com/office/drawing/2014/main" id="{4D84610D-D9F4-EFFA-57C7-9F9289CA098E}"/>
                  </a:ext>
                </a:extLst>
              </p:cNvPr>
              <p:cNvSpPr>
                <a:spLocks noChangeShapeType="1"/>
              </p:cNvSpPr>
              <p:nvPr/>
            </p:nvSpPr>
            <p:spPr bwMode="auto">
              <a:xfrm>
                <a:off x="1488"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6" name="Line 547">
                <a:extLst>
                  <a:ext uri="{FF2B5EF4-FFF2-40B4-BE49-F238E27FC236}">
                    <a16:creationId xmlns:a16="http://schemas.microsoft.com/office/drawing/2014/main" id="{E8B0AC16-4489-7B7E-B8F5-BEB5C31F8DA5}"/>
                  </a:ext>
                </a:extLst>
              </p:cNvPr>
              <p:cNvSpPr>
                <a:spLocks noChangeShapeType="1"/>
              </p:cNvSpPr>
              <p:nvPr/>
            </p:nvSpPr>
            <p:spPr bwMode="auto">
              <a:xfrm flipH="1">
                <a:off x="1632"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7" name="Line 548">
                <a:extLst>
                  <a:ext uri="{FF2B5EF4-FFF2-40B4-BE49-F238E27FC236}">
                    <a16:creationId xmlns:a16="http://schemas.microsoft.com/office/drawing/2014/main" id="{E25C6DA6-0401-633E-79C8-6D7012E8BD2D}"/>
                  </a:ext>
                </a:extLst>
              </p:cNvPr>
              <p:cNvSpPr>
                <a:spLocks noChangeShapeType="1"/>
              </p:cNvSpPr>
              <p:nvPr/>
            </p:nvSpPr>
            <p:spPr bwMode="auto">
              <a:xfrm flipH="1">
                <a:off x="165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8" name="Line 549">
                <a:extLst>
                  <a:ext uri="{FF2B5EF4-FFF2-40B4-BE49-F238E27FC236}">
                    <a16:creationId xmlns:a16="http://schemas.microsoft.com/office/drawing/2014/main" id="{9D43BA5A-039C-F3EF-04FC-799286FF80E3}"/>
                  </a:ext>
                </a:extLst>
              </p:cNvPr>
              <p:cNvSpPr>
                <a:spLocks noChangeShapeType="1"/>
              </p:cNvSpPr>
              <p:nvPr/>
            </p:nvSpPr>
            <p:spPr bwMode="auto">
              <a:xfrm flipH="1">
                <a:off x="167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29" name="Line 550">
                <a:extLst>
                  <a:ext uri="{FF2B5EF4-FFF2-40B4-BE49-F238E27FC236}">
                    <a16:creationId xmlns:a16="http://schemas.microsoft.com/office/drawing/2014/main" id="{081737EC-F6E3-D869-6F04-9A63AFF17FCD}"/>
                  </a:ext>
                </a:extLst>
              </p:cNvPr>
              <p:cNvSpPr>
                <a:spLocks noChangeShapeType="1"/>
              </p:cNvSpPr>
              <p:nvPr/>
            </p:nvSpPr>
            <p:spPr bwMode="auto">
              <a:xfrm flipH="1">
                <a:off x="1689"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0" name="Line 551">
                <a:extLst>
                  <a:ext uri="{FF2B5EF4-FFF2-40B4-BE49-F238E27FC236}">
                    <a16:creationId xmlns:a16="http://schemas.microsoft.com/office/drawing/2014/main" id="{8F56C77D-940E-0310-E311-22BC7B514BBD}"/>
                  </a:ext>
                </a:extLst>
              </p:cNvPr>
              <p:cNvSpPr>
                <a:spLocks noChangeShapeType="1"/>
              </p:cNvSpPr>
              <p:nvPr/>
            </p:nvSpPr>
            <p:spPr bwMode="auto">
              <a:xfrm>
                <a:off x="1632"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1" name="Line 552">
                <a:extLst>
                  <a:ext uri="{FF2B5EF4-FFF2-40B4-BE49-F238E27FC236}">
                    <a16:creationId xmlns:a16="http://schemas.microsoft.com/office/drawing/2014/main" id="{708181D4-EEEC-A1E1-F1D3-1AF24615A04E}"/>
                  </a:ext>
                </a:extLst>
              </p:cNvPr>
              <p:cNvSpPr>
                <a:spLocks noChangeShapeType="1"/>
              </p:cNvSpPr>
              <p:nvPr/>
            </p:nvSpPr>
            <p:spPr bwMode="auto">
              <a:xfrm flipH="1">
                <a:off x="2256"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2" name="Line 553">
                <a:extLst>
                  <a:ext uri="{FF2B5EF4-FFF2-40B4-BE49-F238E27FC236}">
                    <a16:creationId xmlns:a16="http://schemas.microsoft.com/office/drawing/2014/main" id="{855FB204-5D94-1E71-13F1-C8E67A431A67}"/>
                  </a:ext>
                </a:extLst>
              </p:cNvPr>
              <p:cNvSpPr>
                <a:spLocks noChangeShapeType="1"/>
              </p:cNvSpPr>
              <p:nvPr/>
            </p:nvSpPr>
            <p:spPr bwMode="auto">
              <a:xfrm flipH="1">
                <a:off x="2640"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3" name="Line 554">
                <a:extLst>
                  <a:ext uri="{FF2B5EF4-FFF2-40B4-BE49-F238E27FC236}">
                    <a16:creationId xmlns:a16="http://schemas.microsoft.com/office/drawing/2014/main" id="{B9BA5CD2-D6C4-B664-7691-0F6C00629E01}"/>
                  </a:ext>
                </a:extLst>
              </p:cNvPr>
              <p:cNvSpPr>
                <a:spLocks noChangeShapeType="1"/>
              </p:cNvSpPr>
              <p:nvPr/>
            </p:nvSpPr>
            <p:spPr bwMode="auto">
              <a:xfrm flipH="1">
                <a:off x="265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4" name="Line 555">
                <a:extLst>
                  <a:ext uri="{FF2B5EF4-FFF2-40B4-BE49-F238E27FC236}">
                    <a16:creationId xmlns:a16="http://schemas.microsoft.com/office/drawing/2014/main" id="{859ED10D-8237-A600-E8A2-6F23652E6447}"/>
                  </a:ext>
                </a:extLst>
              </p:cNvPr>
              <p:cNvSpPr>
                <a:spLocks noChangeShapeType="1"/>
              </p:cNvSpPr>
              <p:nvPr/>
            </p:nvSpPr>
            <p:spPr bwMode="auto">
              <a:xfrm flipH="1">
                <a:off x="267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5" name="Line 556">
                <a:extLst>
                  <a:ext uri="{FF2B5EF4-FFF2-40B4-BE49-F238E27FC236}">
                    <a16:creationId xmlns:a16="http://schemas.microsoft.com/office/drawing/2014/main" id="{7E5D52FB-15B9-5E8A-389B-E163E0A0259A}"/>
                  </a:ext>
                </a:extLst>
              </p:cNvPr>
              <p:cNvSpPr>
                <a:spLocks noChangeShapeType="1"/>
              </p:cNvSpPr>
              <p:nvPr/>
            </p:nvSpPr>
            <p:spPr bwMode="auto">
              <a:xfrm flipH="1">
                <a:off x="2697"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6" name="Line 557">
                <a:extLst>
                  <a:ext uri="{FF2B5EF4-FFF2-40B4-BE49-F238E27FC236}">
                    <a16:creationId xmlns:a16="http://schemas.microsoft.com/office/drawing/2014/main" id="{6F31D55E-4F07-1C21-94ED-6273E6AB7426}"/>
                  </a:ext>
                </a:extLst>
              </p:cNvPr>
              <p:cNvSpPr>
                <a:spLocks noChangeShapeType="1"/>
              </p:cNvSpPr>
              <p:nvPr/>
            </p:nvSpPr>
            <p:spPr bwMode="auto">
              <a:xfrm flipH="1">
                <a:off x="960"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7" name="Line 558">
                <a:extLst>
                  <a:ext uri="{FF2B5EF4-FFF2-40B4-BE49-F238E27FC236}">
                    <a16:creationId xmlns:a16="http://schemas.microsoft.com/office/drawing/2014/main" id="{E6E5B500-BD8A-6C7A-2049-B3229734E4E4}"/>
                  </a:ext>
                </a:extLst>
              </p:cNvPr>
              <p:cNvSpPr>
                <a:spLocks noChangeShapeType="1"/>
              </p:cNvSpPr>
              <p:nvPr/>
            </p:nvSpPr>
            <p:spPr bwMode="auto">
              <a:xfrm flipH="1">
                <a:off x="979"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 name="Line 559">
                <a:extLst>
                  <a:ext uri="{FF2B5EF4-FFF2-40B4-BE49-F238E27FC236}">
                    <a16:creationId xmlns:a16="http://schemas.microsoft.com/office/drawing/2014/main" id="{FAA9F4FD-8FA2-B2D8-CAB4-C6DF5D5F7991}"/>
                  </a:ext>
                </a:extLst>
              </p:cNvPr>
              <p:cNvSpPr>
                <a:spLocks noChangeShapeType="1"/>
              </p:cNvSpPr>
              <p:nvPr/>
            </p:nvSpPr>
            <p:spPr bwMode="auto">
              <a:xfrm flipH="1">
                <a:off x="999"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 name="Line 560">
                <a:extLst>
                  <a:ext uri="{FF2B5EF4-FFF2-40B4-BE49-F238E27FC236}">
                    <a16:creationId xmlns:a16="http://schemas.microsoft.com/office/drawing/2014/main" id="{5A72AF83-B252-B904-524A-ECA5D16E8760}"/>
                  </a:ext>
                </a:extLst>
              </p:cNvPr>
              <p:cNvSpPr>
                <a:spLocks noChangeShapeType="1"/>
              </p:cNvSpPr>
              <p:nvPr/>
            </p:nvSpPr>
            <p:spPr bwMode="auto">
              <a:xfrm flipH="1">
                <a:off x="1017"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 name="Line 561">
                <a:extLst>
                  <a:ext uri="{FF2B5EF4-FFF2-40B4-BE49-F238E27FC236}">
                    <a16:creationId xmlns:a16="http://schemas.microsoft.com/office/drawing/2014/main" id="{6394042A-1F11-1E32-BD63-6375F0FD1B05}"/>
                  </a:ext>
                </a:extLst>
              </p:cNvPr>
              <p:cNvSpPr>
                <a:spLocks noChangeShapeType="1"/>
              </p:cNvSpPr>
              <p:nvPr/>
            </p:nvSpPr>
            <p:spPr bwMode="auto">
              <a:xfrm>
                <a:off x="960"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1" name="Line 562">
                <a:extLst>
                  <a:ext uri="{FF2B5EF4-FFF2-40B4-BE49-F238E27FC236}">
                    <a16:creationId xmlns:a16="http://schemas.microsoft.com/office/drawing/2014/main" id="{E18489C9-4948-DE03-D84C-415A6383725E}"/>
                  </a:ext>
                </a:extLst>
              </p:cNvPr>
              <p:cNvSpPr>
                <a:spLocks noChangeShapeType="1"/>
              </p:cNvSpPr>
              <p:nvPr/>
            </p:nvSpPr>
            <p:spPr bwMode="auto">
              <a:xfrm flipH="1">
                <a:off x="1104"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2" name="Line 563">
                <a:extLst>
                  <a:ext uri="{FF2B5EF4-FFF2-40B4-BE49-F238E27FC236}">
                    <a16:creationId xmlns:a16="http://schemas.microsoft.com/office/drawing/2014/main" id="{5F268703-8E4C-EE9D-AEEA-F913C7CDF0DC}"/>
                  </a:ext>
                </a:extLst>
              </p:cNvPr>
              <p:cNvSpPr>
                <a:spLocks noChangeShapeType="1"/>
              </p:cNvSpPr>
              <p:nvPr/>
            </p:nvSpPr>
            <p:spPr bwMode="auto">
              <a:xfrm flipH="1">
                <a:off x="112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 name="Line 564">
                <a:extLst>
                  <a:ext uri="{FF2B5EF4-FFF2-40B4-BE49-F238E27FC236}">
                    <a16:creationId xmlns:a16="http://schemas.microsoft.com/office/drawing/2014/main" id="{CACF3CD9-E8FF-CC36-2A49-0882871BB92D}"/>
                  </a:ext>
                </a:extLst>
              </p:cNvPr>
              <p:cNvSpPr>
                <a:spLocks noChangeShapeType="1"/>
              </p:cNvSpPr>
              <p:nvPr/>
            </p:nvSpPr>
            <p:spPr bwMode="auto">
              <a:xfrm flipH="1">
                <a:off x="114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 name="Line 565">
                <a:extLst>
                  <a:ext uri="{FF2B5EF4-FFF2-40B4-BE49-F238E27FC236}">
                    <a16:creationId xmlns:a16="http://schemas.microsoft.com/office/drawing/2014/main" id="{714D66A8-D048-0C84-D36B-D3A670254D7A}"/>
                  </a:ext>
                </a:extLst>
              </p:cNvPr>
              <p:cNvSpPr>
                <a:spLocks noChangeShapeType="1"/>
              </p:cNvSpPr>
              <p:nvPr/>
            </p:nvSpPr>
            <p:spPr bwMode="auto">
              <a:xfrm flipH="1">
                <a:off x="1161"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5" name="Line 566">
                <a:extLst>
                  <a:ext uri="{FF2B5EF4-FFF2-40B4-BE49-F238E27FC236}">
                    <a16:creationId xmlns:a16="http://schemas.microsoft.com/office/drawing/2014/main" id="{DEA47B16-3B2D-8BBD-1491-93602C937548}"/>
                  </a:ext>
                </a:extLst>
              </p:cNvPr>
              <p:cNvSpPr>
                <a:spLocks noChangeShapeType="1"/>
              </p:cNvSpPr>
              <p:nvPr/>
            </p:nvSpPr>
            <p:spPr bwMode="auto">
              <a:xfrm>
                <a:off x="1104"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 name="Line 567">
                <a:extLst>
                  <a:ext uri="{FF2B5EF4-FFF2-40B4-BE49-F238E27FC236}">
                    <a16:creationId xmlns:a16="http://schemas.microsoft.com/office/drawing/2014/main" id="{A670A95A-4C11-1DB3-0CB7-0C81B76CA167}"/>
                  </a:ext>
                </a:extLst>
              </p:cNvPr>
              <p:cNvSpPr>
                <a:spLocks noChangeShapeType="1"/>
              </p:cNvSpPr>
              <p:nvPr/>
            </p:nvSpPr>
            <p:spPr bwMode="auto">
              <a:xfrm flipH="1">
                <a:off x="960"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 name="Line 568">
                <a:extLst>
                  <a:ext uri="{FF2B5EF4-FFF2-40B4-BE49-F238E27FC236}">
                    <a16:creationId xmlns:a16="http://schemas.microsoft.com/office/drawing/2014/main" id="{E2954A93-D550-D17E-520E-7A11EBE4C62E}"/>
                  </a:ext>
                </a:extLst>
              </p:cNvPr>
              <p:cNvSpPr>
                <a:spLocks noChangeShapeType="1"/>
              </p:cNvSpPr>
              <p:nvPr/>
            </p:nvSpPr>
            <p:spPr bwMode="auto">
              <a:xfrm flipH="1">
                <a:off x="979"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 name="Line 569">
                <a:extLst>
                  <a:ext uri="{FF2B5EF4-FFF2-40B4-BE49-F238E27FC236}">
                    <a16:creationId xmlns:a16="http://schemas.microsoft.com/office/drawing/2014/main" id="{37897B27-3937-6758-0C86-4ECE7A28176D}"/>
                  </a:ext>
                </a:extLst>
              </p:cNvPr>
              <p:cNvSpPr>
                <a:spLocks noChangeShapeType="1"/>
              </p:cNvSpPr>
              <p:nvPr/>
            </p:nvSpPr>
            <p:spPr bwMode="auto">
              <a:xfrm flipH="1">
                <a:off x="999"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 name="Line 570">
                <a:extLst>
                  <a:ext uri="{FF2B5EF4-FFF2-40B4-BE49-F238E27FC236}">
                    <a16:creationId xmlns:a16="http://schemas.microsoft.com/office/drawing/2014/main" id="{421B3B2F-C001-6B4A-516D-B4C961D30AAB}"/>
                  </a:ext>
                </a:extLst>
              </p:cNvPr>
              <p:cNvSpPr>
                <a:spLocks noChangeShapeType="1"/>
              </p:cNvSpPr>
              <p:nvPr/>
            </p:nvSpPr>
            <p:spPr bwMode="auto">
              <a:xfrm flipH="1">
                <a:off x="1017"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 name="Line 571">
                <a:extLst>
                  <a:ext uri="{FF2B5EF4-FFF2-40B4-BE49-F238E27FC236}">
                    <a16:creationId xmlns:a16="http://schemas.microsoft.com/office/drawing/2014/main" id="{3109EA88-3479-F6DE-5F6C-B67DFDF2B7EA}"/>
                  </a:ext>
                </a:extLst>
              </p:cNvPr>
              <p:cNvSpPr>
                <a:spLocks noChangeShapeType="1"/>
              </p:cNvSpPr>
              <p:nvPr/>
            </p:nvSpPr>
            <p:spPr bwMode="auto">
              <a:xfrm>
                <a:off x="960"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1" name="Line 572">
                <a:extLst>
                  <a:ext uri="{FF2B5EF4-FFF2-40B4-BE49-F238E27FC236}">
                    <a16:creationId xmlns:a16="http://schemas.microsoft.com/office/drawing/2014/main" id="{BDD67006-44D4-30DC-58B9-1B6E8D4F95A3}"/>
                  </a:ext>
                </a:extLst>
              </p:cNvPr>
              <p:cNvSpPr>
                <a:spLocks noChangeShapeType="1"/>
              </p:cNvSpPr>
              <p:nvPr/>
            </p:nvSpPr>
            <p:spPr bwMode="auto">
              <a:xfrm flipH="1">
                <a:off x="1104"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 name="Line 573">
                <a:extLst>
                  <a:ext uri="{FF2B5EF4-FFF2-40B4-BE49-F238E27FC236}">
                    <a16:creationId xmlns:a16="http://schemas.microsoft.com/office/drawing/2014/main" id="{42E02177-EB90-0328-1464-3639358A61CF}"/>
                  </a:ext>
                </a:extLst>
              </p:cNvPr>
              <p:cNvSpPr>
                <a:spLocks noChangeShapeType="1"/>
              </p:cNvSpPr>
              <p:nvPr/>
            </p:nvSpPr>
            <p:spPr bwMode="auto">
              <a:xfrm flipH="1">
                <a:off x="112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3" name="Line 574">
                <a:extLst>
                  <a:ext uri="{FF2B5EF4-FFF2-40B4-BE49-F238E27FC236}">
                    <a16:creationId xmlns:a16="http://schemas.microsoft.com/office/drawing/2014/main" id="{3A744C62-D926-B4F0-F2E8-5A27B3D63BE2}"/>
                  </a:ext>
                </a:extLst>
              </p:cNvPr>
              <p:cNvSpPr>
                <a:spLocks noChangeShapeType="1"/>
              </p:cNvSpPr>
              <p:nvPr/>
            </p:nvSpPr>
            <p:spPr bwMode="auto">
              <a:xfrm flipH="1">
                <a:off x="114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4" name="Line 575">
                <a:extLst>
                  <a:ext uri="{FF2B5EF4-FFF2-40B4-BE49-F238E27FC236}">
                    <a16:creationId xmlns:a16="http://schemas.microsoft.com/office/drawing/2014/main" id="{B265B2F9-3571-F1AC-943A-3282ECB68B4D}"/>
                  </a:ext>
                </a:extLst>
              </p:cNvPr>
              <p:cNvSpPr>
                <a:spLocks noChangeShapeType="1"/>
              </p:cNvSpPr>
              <p:nvPr/>
            </p:nvSpPr>
            <p:spPr bwMode="auto">
              <a:xfrm flipH="1">
                <a:off x="1161"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5" name="Line 576">
                <a:extLst>
                  <a:ext uri="{FF2B5EF4-FFF2-40B4-BE49-F238E27FC236}">
                    <a16:creationId xmlns:a16="http://schemas.microsoft.com/office/drawing/2014/main" id="{838F2375-8CDD-99C7-C0D9-D665922F10C5}"/>
                  </a:ext>
                </a:extLst>
              </p:cNvPr>
              <p:cNvSpPr>
                <a:spLocks noChangeShapeType="1"/>
              </p:cNvSpPr>
              <p:nvPr/>
            </p:nvSpPr>
            <p:spPr bwMode="auto">
              <a:xfrm>
                <a:off x="1104"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6" name="Line 577">
                <a:extLst>
                  <a:ext uri="{FF2B5EF4-FFF2-40B4-BE49-F238E27FC236}">
                    <a16:creationId xmlns:a16="http://schemas.microsoft.com/office/drawing/2014/main" id="{6782B09C-62D5-3151-F642-83A80A99B53D}"/>
                  </a:ext>
                </a:extLst>
              </p:cNvPr>
              <p:cNvSpPr>
                <a:spLocks noChangeShapeType="1"/>
              </p:cNvSpPr>
              <p:nvPr/>
            </p:nvSpPr>
            <p:spPr bwMode="auto">
              <a:xfrm flipH="1">
                <a:off x="1968"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7" name="Line 578">
                <a:extLst>
                  <a:ext uri="{FF2B5EF4-FFF2-40B4-BE49-F238E27FC236}">
                    <a16:creationId xmlns:a16="http://schemas.microsoft.com/office/drawing/2014/main" id="{9B811B14-0F0C-4465-291E-23F807585815}"/>
                  </a:ext>
                </a:extLst>
              </p:cNvPr>
              <p:cNvSpPr>
                <a:spLocks noChangeShapeType="1"/>
              </p:cNvSpPr>
              <p:nvPr/>
            </p:nvSpPr>
            <p:spPr bwMode="auto">
              <a:xfrm flipH="1">
                <a:off x="1987"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8" name="Line 579">
                <a:extLst>
                  <a:ext uri="{FF2B5EF4-FFF2-40B4-BE49-F238E27FC236}">
                    <a16:creationId xmlns:a16="http://schemas.microsoft.com/office/drawing/2014/main" id="{B5DEFC1D-10D4-49EE-F25B-C54060DD6AE1}"/>
                  </a:ext>
                </a:extLst>
              </p:cNvPr>
              <p:cNvSpPr>
                <a:spLocks noChangeShapeType="1"/>
              </p:cNvSpPr>
              <p:nvPr/>
            </p:nvSpPr>
            <p:spPr bwMode="auto">
              <a:xfrm flipH="1">
                <a:off x="2007"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9" name="Line 580">
                <a:extLst>
                  <a:ext uri="{FF2B5EF4-FFF2-40B4-BE49-F238E27FC236}">
                    <a16:creationId xmlns:a16="http://schemas.microsoft.com/office/drawing/2014/main" id="{F9592572-E2FA-4576-AE58-F4A2647C764A}"/>
                  </a:ext>
                </a:extLst>
              </p:cNvPr>
              <p:cNvSpPr>
                <a:spLocks noChangeShapeType="1"/>
              </p:cNvSpPr>
              <p:nvPr/>
            </p:nvSpPr>
            <p:spPr bwMode="auto">
              <a:xfrm flipH="1">
                <a:off x="2025"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0" name="Line 581">
                <a:extLst>
                  <a:ext uri="{FF2B5EF4-FFF2-40B4-BE49-F238E27FC236}">
                    <a16:creationId xmlns:a16="http://schemas.microsoft.com/office/drawing/2014/main" id="{2967C0B9-B9E6-D5E8-D9C9-78EB4868B0C8}"/>
                  </a:ext>
                </a:extLst>
              </p:cNvPr>
              <p:cNvSpPr>
                <a:spLocks noChangeShapeType="1"/>
              </p:cNvSpPr>
              <p:nvPr/>
            </p:nvSpPr>
            <p:spPr bwMode="auto">
              <a:xfrm>
                <a:off x="1968"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1" name="Line 582">
                <a:extLst>
                  <a:ext uri="{FF2B5EF4-FFF2-40B4-BE49-F238E27FC236}">
                    <a16:creationId xmlns:a16="http://schemas.microsoft.com/office/drawing/2014/main" id="{1C3B3559-51DE-92DE-7A1E-4DC2C7A51ED5}"/>
                  </a:ext>
                </a:extLst>
              </p:cNvPr>
              <p:cNvSpPr>
                <a:spLocks noChangeShapeType="1"/>
              </p:cNvSpPr>
              <p:nvPr/>
            </p:nvSpPr>
            <p:spPr bwMode="auto">
              <a:xfrm flipH="1">
                <a:off x="2112"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2" name="Line 583">
                <a:extLst>
                  <a:ext uri="{FF2B5EF4-FFF2-40B4-BE49-F238E27FC236}">
                    <a16:creationId xmlns:a16="http://schemas.microsoft.com/office/drawing/2014/main" id="{958830A7-7239-126C-9C0F-E6B9818D1AA9}"/>
                  </a:ext>
                </a:extLst>
              </p:cNvPr>
              <p:cNvSpPr>
                <a:spLocks noChangeShapeType="1"/>
              </p:cNvSpPr>
              <p:nvPr/>
            </p:nvSpPr>
            <p:spPr bwMode="auto">
              <a:xfrm flipH="1">
                <a:off x="213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3" name="Line 584">
                <a:extLst>
                  <a:ext uri="{FF2B5EF4-FFF2-40B4-BE49-F238E27FC236}">
                    <a16:creationId xmlns:a16="http://schemas.microsoft.com/office/drawing/2014/main" id="{5F675F33-6715-6ECF-AF09-37C7F73B6F73}"/>
                  </a:ext>
                </a:extLst>
              </p:cNvPr>
              <p:cNvSpPr>
                <a:spLocks noChangeShapeType="1"/>
              </p:cNvSpPr>
              <p:nvPr/>
            </p:nvSpPr>
            <p:spPr bwMode="auto">
              <a:xfrm flipH="1">
                <a:off x="215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4" name="Line 585">
                <a:extLst>
                  <a:ext uri="{FF2B5EF4-FFF2-40B4-BE49-F238E27FC236}">
                    <a16:creationId xmlns:a16="http://schemas.microsoft.com/office/drawing/2014/main" id="{A966C832-9F77-FACD-09C8-95559EBBE856}"/>
                  </a:ext>
                </a:extLst>
              </p:cNvPr>
              <p:cNvSpPr>
                <a:spLocks noChangeShapeType="1"/>
              </p:cNvSpPr>
              <p:nvPr/>
            </p:nvSpPr>
            <p:spPr bwMode="auto">
              <a:xfrm flipH="1">
                <a:off x="2169"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5" name="Line 586">
                <a:extLst>
                  <a:ext uri="{FF2B5EF4-FFF2-40B4-BE49-F238E27FC236}">
                    <a16:creationId xmlns:a16="http://schemas.microsoft.com/office/drawing/2014/main" id="{499530FC-414B-0563-6349-181F723EE327}"/>
                  </a:ext>
                </a:extLst>
              </p:cNvPr>
              <p:cNvSpPr>
                <a:spLocks noChangeShapeType="1"/>
              </p:cNvSpPr>
              <p:nvPr/>
            </p:nvSpPr>
            <p:spPr bwMode="auto">
              <a:xfrm>
                <a:off x="2112"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6" name="Line 587">
                <a:extLst>
                  <a:ext uri="{FF2B5EF4-FFF2-40B4-BE49-F238E27FC236}">
                    <a16:creationId xmlns:a16="http://schemas.microsoft.com/office/drawing/2014/main" id="{50C2FADB-C3D2-668C-16B8-320999AA4B50}"/>
                  </a:ext>
                </a:extLst>
              </p:cNvPr>
              <p:cNvSpPr>
                <a:spLocks noChangeShapeType="1"/>
              </p:cNvSpPr>
              <p:nvPr/>
            </p:nvSpPr>
            <p:spPr bwMode="auto">
              <a:xfrm flipH="1">
                <a:off x="1344"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7" name="Line 588">
                <a:extLst>
                  <a:ext uri="{FF2B5EF4-FFF2-40B4-BE49-F238E27FC236}">
                    <a16:creationId xmlns:a16="http://schemas.microsoft.com/office/drawing/2014/main" id="{7E1435AA-4B74-7711-6AF9-E6997396846B}"/>
                  </a:ext>
                </a:extLst>
              </p:cNvPr>
              <p:cNvSpPr>
                <a:spLocks noChangeShapeType="1"/>
              </p:cNvSpPr>
              <p:nvPr/>
            </p:nvSpPr>
            <p:spPr bwMode="auto">
              <a:xfrm flipH="1">
                <a:off x="136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8" name="Line 589">
                <a:extLst>
                  <a:ext uri="{FF2B5EF4-FFF2-40B4-BE49-F238E27FC236}">
                    <a16:creationId xmlns:a16="http://schemas.microsoft.com/office/drawing/2014/main" id="{5182217D-19EE-0DD2-0174-5AA857C93C75}"/>
                  </a:ext>
                </a:extLst>
              </p:cNvPr>
              <p:cNvSpPr>
                <a:spLocks noChangeShapeType="1"/>
              </p:cNvSpPr>
              <p:nvPr/>
            </p:nvSpPr>
            <p:spPr bwMode="auto">
              <a:xfrm flipH="1">
                <a:off x="138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69" name="Line 590">
                <a:extLst>
                  <a:ext uri="{FF2B5EF4-FFF2-40B4-BE49-F238E27FC236}">
                    <a16:creationId xmlns:a16="http://schemas.microsoft.com/office/drawing/2014/main" id="{F897B051-E313-96FA-6D4A-F8E0AAD8397D}"/>
                  </a:ext>
                </a:extLst>
              </p:cNvPr>
              <p:cNvSpPr>
                <a:spLocks noChangeShapeType="1"/>
              </p:cNvSpPr>
              <p:nvPr/>
            </p:nvSpPr>
            <p:spPr bwMode="auto">
              <a:xfrm flipH="1">
                <a:off x="1401"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0" name="Line 591">
                <a:extLst>
                  <a:ext uri="{FF2B5EF4-FFF2-40B4-BE49-F238E27FC236}">
                    <a16:creationId xmlns:a16="http://schemas.microsoft.com/office/drawing/2014/main" id="{F6D939A2-4E11-70E9-6AD4-C036CB7677B3}"/>
                  </a:ext>
                </a:extLst>
              </p:cNvPr>
              <p:cNvSpPr>
                <a:spLocks noChangeShapeType="1"/>
              </p:cNvSpPr>
              <p:nvPr/>
            </p:nvSpPr>
            <p:spPr bwMode="auto">
              <a:xfrm>
                <a:off x="1344"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1" name="Line 592">
                <a:extLst>
                  <a:ext uri="{FF2B5EF4-FFF2-40B4-BE49-F238E27FC236}">
                    <a16:creationId xmlns:a16="http://schemas.microsoft.com/office/drawing/2014/main" id="{7FE99177-988C-6930-A550-B523AB139E5F}"/>
                  </a:ext>
                </a:extLst>
              </p:cNvPr>
              <p:cNvSpPr>
                <a:spLocks noChangeShapeType="1"/>
              </p:cNvSpPr>
              <p:nvPr/>
            </p:nvSpPr>
            <p:spPr bwMode="auto">
              <a:xfrm flipH="1">
                <a:off x="1344"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2" name="Line 593">
                <a:extLst>
                  <a:ext uri="{FF2B5EF4-FFF2-40B4-BE49-F238E27FC236}">
                    <a16:creationId xmlns:a16="http://schemas.microsoft.com/office/drawing/2014/main" id="{FE9FBA6D-AEEA-7BDA-AD72-0D1E71197A72}"/>
                  </a:ext>
                </a:extLst>
              </p:cNvPr>
              <p:cNvSpPr>
                <a:spLocks noChangeShapeType="1"/>
              </p:cNvSpPr>
              <p:nvPr/>
            </p:nvSpPr>
            <p:spPr bwMode="auto">
              <a:xfrm flipH="1">
                <a:off x="136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3" name="Line 594">
                <a:extLst>
                  <a:ext uri="{FF2B5EF4-FFF2-40B4-BE49-F238E27FC236}">
                    <a16:creationId xmlns:a16="http://schemas.microsoft.com/office/drawing/2014/main" id="{8DB79778-30AC-DAB1-9909-C465A6FD044C}"/>
                  </a:ext>
                </a:extLst>
              </p:cNvPr>
              <p:cNvSpPr>
                <a:spLocks noChangeShapeType="1"/>
              </p:cNvSpPr>
              <p:nvPr/>
            </p:nvSpPr>
            <p:spPr bwMode="auto">
              <a:xfrm flipH="1">
                <a:off x="138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4" name="Line 595">
                <a:extLst>
                  <a:ext uri="{FF2B5EF4-FFF2-40B4-BE49-F238E27FC236}">
                    <a16:creationId xmlns:a16="http://schemas.microsoft.com/office/drawing/2014/main" id="{B5770BC1-2FB6-724A-73DE-CDB6E8965CE6}"/>
                  </a:ext>
                </a:extLst>
              </p:cNvPr>
              <p:cNvSpPr>
                <a:spLocks noChangeShapeType="1"/>
              </p:cNvSpPr>
              <p:nvPr/>
            </p:nvSpPr>
            <p:spPr bwMode="auto">
              <a:xfrm flipH="1">
                <a:off x="1401"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5" name="Line 596">
                <a:extLst>
                  <a:ext uri="{FF2B5EF4-FFF2-40B4-BE49-F238E27FC236}">
                    <a16:creationId xmlns:a16="http://schemas.microsoft.com/office/drawing/2014/main" id="{9A7DF84F-2569-29A6-553C-60FBAAA30A6A}"/>
                  </a:ext>
                </a:extLst>
              </p:cNvPr>
              <p:cNvSpPr>
                <a:spLocks noChangeShapeType="1"/>
              </p:cNvSpPr>
              <p:nvPr/>
            </p:nvSpPr>
            <p:spPr bwMode="auto">
              <a:xfrm>
                <a:off x="1344"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6" name="Line 597">
                <a:extLst>
                  <a:ext uri="{FF2B5EF4-FFF2-40B4-BE49-F238E27FC236}">
                    <a16:creationId xmlns:a16="http://schemas.microsoft.com/office/drawing/2014/main" id="{5A2F896B-3BAB-8A52-A16A-EF64C40C4FBB}"/>
                  </a:ext>
                </a:extLst>
              </p:cNvPr>
              <p:cNvSpPr>
                <a:spLocks noChangeShapeType="1"/>
              </p:cNvSpPr>
              <p:nvPr/>
            </p:nvSpPr>
            <p:spPr bwMode="auto">
              <a:xfrm flipH="1">
                <a:off x="960"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7" name="Line 598">
                <a:extLst>
                  <a:ext uri="{FF2B5EF4-FFF2-40B4-BE49-F238E27FC236}">
                    <a16:creationId xmlns:a16="http://schemas.microsoft.com/office/drawing/2014/main" id="{29869E87-A082-C978-6941-8CB3506A9618}"/>
                  </a:ext>
                </a:extLst>
              </p:cNvPr>
              <p:cNvSpPr>
                <a:spLocks noChangeShapeType="1"/>
              </p:cNvSpPr>
              <p:nvPr/>
            </p:nvSpPr>
            <p:spPr bwMode="auto">
              <a:xfrm flipH="1">
                <a:off x="979"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8" name="Line 599">
                <a:extLst>
                  <a:ext uri="{FF2B5EF4-FFF2-40B4-BE49-F238E27FC236}">
                    <a16:creationId xmlns:a16="http://schemas.microsoft.com/office/drawing/2014/main" id="{38C758E6-2E72-5D59-E85F-0C89D41F6F6A}"/>
                  </a:ext>
                </a:extLst>
              </p:cNvPr>
              <p:cNvSpPr>
                <a:spLocks noChangeShapeType="1"/>
              </p:cNvSpPr>
              <p:nvPr/>
            </p:nvSpPr>
            <p:spPr bwMode="auto">
              <a:xfrm flipH="1">
                <a:off x="999"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79" name="Line 600">
                <a:extLst>
                  <a:ext uri="{FF2B5EF4-FFF2-40B4-BE49-F238E27FC236}">
                    <a16:creationId xmlns:a16="http://schemas.microsoft.com/office/drawing/2014/main" id="{88A6D0F9-2120-A2AE-F0CF-6B6CFCC62B56}"/>
                  </a:ext>
                </a:extLst>
              </p:cNvPr>
              <p:cNvSpPr>
                <a:spLocks noChangeShapeType="1"/>
              </p:cNvSpPr>
              <p:nvPr/>
            </p:nvSpPr>
            <p:spPr bwMode="auto">
              <a:xfrm flipH="1">
                <a:off x="1017"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0" name="Line 601">
                <a:extLst>
                  <a:ext uri="{FF2B5EF4-FFF2-40B4-BE49-F238E27FC236}">
                    <a16:creationId xmlns:a16="http://schemas.microsoft.com/office/drawing/2014/main" id="{5CB6AFB2-9314-FEA1-6C9E-B3E3E268FF8E}"/>
                  </a:ext>
                </a:extLst>
              </p:cNvPr>
              <p:cNvSpPr>
                <a:spLocks noChangeShapeType="1"/>
              </p:cNvSpPr>
              <p:nvPr/>
            </p:nvSpPr>
            <p:spPr bwMode="auto">
              <a:xfrm>
                <a:off x="960" y="520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1" name="Line 602">
                <a:extLst>
                  <a:ext uri="{FF2B5EF4-FFF2-40B4-BE49-F238E27FC236}">
                    <a16:creationId xmlns:a16="http://schemas.microsoft.com/office/drawing/2014/main" id="{F42AEA07-2FAC-F4CB-2050-8CF1C75DAAC6}"/>
                  </a:ext>
                </a:extLst>
              </p:cNvPr>
              <p:cNvSpPr>
                <a:spLocks noChangeShapeType="1"/>
              </p:cNvSpPr>
              <p:nvPr/>
            </p:nvSpPr>
            <p:spPr bwMode="auto">
              <a:xfrm flipH="1">
                <a:off x="1968"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2" name="Line 603">
                <a:extLst>
                  <a:ext uri="{FF2B5EF4-FFF2-40B4-BE49-F238E27FC236}">
                    <a16:creationId xmlns:a16="http://schemas.microsoft.com/office/drawing/2014/main" id="{BDB7408D-B2E1-69E6-1ED8-4A1B975DF702}"/>
                  </a:ext>
                </a:extLst>
              </p:cNvPr>
              <p:cNvSpPr>
                <a:spLocks noChangeShapeType="1"/>
              </p:cNvSpPr>
              <p:nvPr/>
            </p:nvSpPr>
            <p:spPr bwMode="auto">
              <a:xfrm flipH="1">
                <a:off x="1987"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3" name="Line 604">
                <a:extLst>
                  <a:ext uri="{FF2B5EF4-FFF2-40B4-BE49-F238E27FC236}">
                    <a16:creationId xmlns:a16="http://schemas.microsoft.com/office/drawing/2014/main" id="{C7BC76DF-A808-8327-F271-6B8A64C294C5}"/>
                  </a:ext>
                </a:extLst>
              </p:cNvPr>
              <p:cNvSpPr>
                <a:spLocks noChangeShapeType="1"/>
              </p:cNvSpPr>
              <p:nvPr/>
            </p:nvSpPr>
            <p:spPr bwMode="auto">
              <a:xfrm flipH="1">
                <a:off x="2007"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4" name="Line 605">
                <a:extLst>
                  <a:ext uri="{FF2B5EF4-FFF2-40B4-BE49-F238E27FC236}">
                    <a16:creationId xmlns:a16="http://schemas.microsoft.com/office/drawing/2014/main" id="{516E0F7D-8142-FEC7-7547-EC6ABA71F0B3}"/>
                  </a:ext>
                </a:extLst>
              </p:cNvPr>
              <p:cNvSpPr>
                <a:spLocks noChangeShapeType="1"/>
              </p:cNvSpPr>
              <p:nvPr/>
            </p:nvSpPr>
            <p:spPr bwMode="auto">
              <a:xfrm flipH="1">
                <a:off x="2025"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5" name="Line 606">
                <a:extLst>
                  <a:ext uri="{FF2B5EF4-FFF2-40B4-BE49-F238E27FC236}">
                    <a16:creationId xmlns:a16="http://schemas.microsoft.com/office/drawing/2014/main" id="{4431E6FD-1AA2-5D7F-2E6E-00EF588EE03C}"/>
                  </a:ext>
                </a:extLst>
              </p:cNvPr>
              <p:cNvSpPr>
                <a:spLocks noChangeShapeType="1"/>
              </p:cNvSpPr>
              <p:nvPr/>
            </p:nvSpPr>
            <p:spPr bwMode="auto">
              <a:xfrm>
                <a:off x="1968" y="520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6" name="Line 607">
                <a:extLst>
                  <a:ext uri="{FF2B5EF4-FFF2-40B4-BE49-F238E27FC236}">
                    <a16:creationId xmlns:a16="http://schemas.microsoft.com/office/drawing/2014/main" id="{1045A1A3-3302-28AC-A1D5-EAB00498CC05}"/>
                  </a:ext>
                </a:extLst>
              </p:cNvPr>
              <p:cNvSpPr>
                <a:spLocks noChangeShapeType="1"/>
              </p:cNvSpPr>
              <p:nvPr/>
            </p:nvSpPr>
            <p:spPr bwMode="auto">
              <a:xfrm flipH="1">
                <a:off x="1968"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7" name="Line 608">
                <a:extLst>
                  <a:ext uri="{FF2B5EF4-FFF2-40B4-BE49-F238E27FC236}">
                    <a16:creationId xmlns:a16="http://schemas.microsoft.com/office/drawing/2014/main" id="{B997FE6A-B259-D5E7-BA23-F2265985D2A0}"/>
                  </a:ext>
                </a:extLst>
              </p:cNvPr>
              <p:cNvSpPr>
                <a:spLocks noChangeShapeType="1"/>
              </p:cNvSpPr>
              <p:nvPr/>
            </p:nvSpPr>
            <p:spPr bwMode="auto">
              <a:xfrm flipH="1">
                <a:off x="1987"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8" name="Line 609">
                <a:extLst>
                  <a:ext uri="{FF2B5EF4-FFF2-40B4-BE49-F238E27FC236}">
                    <a16:creationId xmlns:a16="http://schemas.microsoft.com/office/drawing/2014/main" id="{9FF00EAB-CA44-B140-D56C-C00C8648EE27}"/>
                  </a:ext>
                </a:extLst>
              </p:cNvPr>
              <p:cNvSpPr>
                <a:spLocks noChangeShapeType="1"/>
              </p:cNvSpPr>
              <p:nvPr/>
            </p:nvSpPr>
            <p:spPr bwMode="auto">
              <a:xfrm flipH="1">
                <a:off x="2007"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89" name="Line 610">
                <a:extLst>
                  <a:ext uri="{FF2B5EF4-FFF2-40B4-BE49-F238E27FC236}">
                    <a16:creationId xmlns:a16="http://schemas.microsoft.com/office/drawing/2014/main" id="{568DD9F1-35C3-149C-88E1-6211BF14F9B7}"/>
                  </a:ext>
                </a:extLst>
              </p:cNvPr>
              <p:cNvSpPr>
                <a:spLocks noChangeShapeType="1"/>
              </p:cNvSpPr>
              <p:nvPr/>
            </p:nvSpPr>
            <p:spPr bwMode="auto">
              <a:xfrm flipH="1">
                <a:off x="2025"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0" name="Line 611">
                <a:extLst>
                  <a:ext uri="{FF2B5EF4-FFF2-40B4-BE49-F238E27FC236}">
                    <a16:creationId xmlns:a16="http://schemas.microsoft.com/office/drawing/2014/main" id="{375B4356-DF0A-2B12-BAD7-3FEDF6395CFD}"/>
                  </a:ext>
                </a:extLst>
              </p:cNvPr>
              <p:cNvSpPr>
                <a:spLocks noChangeShapeType="1"/>
              </p:cNvSpPr>
              <p:nvPr/>
            </p:nvSpPr>
            <p:spPr bwMode="auto">
              <a:xfrm>
                <a:off x="1968"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1" name="Line 612">
                <a:extLst>
                  <a:ext uri="{FF2B5EF4-FFF2-40B4-BE49-F238E27FC236}">
                    <a16:creationId xmlns:a16="http://schemas.microsoft.com/office/drawing/2014/main" id="{4022E02C-4C90-AFC5-08C9-14BB44A4FFFD}"/>
                  </a:ext>
                </a:extLst>
              </p:cNvPr>
              <p:cNvSpPr>
                <a:spLocks noChangeShapeType="1"/>
              </p:cNvSpPr>
              <p:nvPr/>
            </p:nvSpPr>
            <p:spPr bwMode="auto">
              <a:xfrm flipH="1">
                <a:off x="2352"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2" name="Line 613">
                <a:extLst>
                  <a:ext uri="{FF2B5EF4-FFF2-40B4-BE49-F238E27FC236}">
                    <a16:creationId xmlns:a16="http://schemas.microsoft.com/office/drawing/2014/main" id="{3170084F-1CF4-1860-8146-0E10B2FB3A6B}"/>
                  </a:ext>
                </a:extLst>
              </p:cNvPr>
              <p:cNvSpPr>
                <a:spLocks noChangeShapeType="1"/>
              </p:cNvSpPr>
              <p:nvPr/>
            </p:nvSpPr>
            <p:spPr bwMode="auto">
              <a:xfrm flipH="1">
                <a:off x="237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3" name="Line 614">
                <a:extLst>
                  <a:ext uri="{FF2B5EF4-FFF2-40B4-BE49-F238E27FC236}">
                    <a16:creationId xmlns:a16="http://schemas.microsoft.com/office/drawing/2014/main" id="{76339688-EB3D-B2B9-E080-7DBA4C919D30}"/>
                  </a:ext>
                </a:extLst>
              </p:cNvPr>
              <p:cNvSpPr>
                <a:spLocks noChangeShapeType="1"/>
              </p:cNvSpPr>
              <p:nvPr/>
            </p:nvSpPr>
            <p:spPr bwMode="auto">
              <a:xfrm flipH="1">
                <a:off x="239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4" name="Line 615">
                <a:extLst>
                  <a:ext uri="{FF2B5EF4-FFF2-40B4-BE49-F238E27FC236}">
                    <a16:creationId xmlns:a16="http://schemas.microsoft.com/office/drawing/2014/main" id="{CDC68D00-D6BC-E885-2B6C-B8413BA48E96}"/>
                  </a:ext>
                </a:extLst>
              </p:cNvPr>
              <p:cNvSpPr>
                <a:spLocks noChangeShapeType="1"/>
              </p:cNvSpPr>
              <p:nvPr/>
            </p:nvSpPr>
            <p:spPr bwMode="auto">
              <a:xfrm flipH="1">
                <a:off x="2409"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5" name="Line 616">
                <a:extLst>
                  <a:ext uri="{FF2B5EF4-FFF2-40B4-BE49-F238E27FC236}">
                    <a16:creationId xmlns:a16="http://schemas.microsoft.com/office/drawing/2014/main" id="{8E1859E4-AB5D-5325-0502-A367B8E1706E}"/>
                  </a:ext>
                </a:extLst>
              </p:cNvPr>
              <p:cNvSpPr>
                <a:spLocks noChangeShapeType="1"/>
              </p:cNvSpPr>
              <p:nvPr/>
            </p:nvSpPr>
            <p:spPr bwMode="auto">
              <a:xfrm>
                <a:off x="2352"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6" name="Line 617">
                <a:extLst>
                  <a:ext uri="{FF2B5EF4-FFF2-40B4-BE49-F238E27FC236}">
                    <a16:creationId xmlns:a16="http://schemas.microsoft.com/office/drawing/2014/main" id="{52273DFF-9282-A04A-542F-607070E3689F}"/>
                  </a:ext>
                </a:extLst>
              </p:cNvPr>
              <p:cNvSpPr>
                <a:spLocks noChangeShapeType="1"/>
              </p:cNvSpPr>
              <p:nvPr/>
            </p:nvSpPr>
            <p:spPr bwMode="auto">
              <a:xfrm flipH="1">
                <a:off x="1248"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7" name="Line 618">
                <a:extLst>
                  <a:ext uri="{FF2B5EF4-FFF2-40B4-BE49-F238E27FC236}">
                    <a16:creationId xmlns:a16="http://schemas.microsoft.com/office/drawing/2014/main" id="{F4AE2236-4FF5-02B5-7633-94ACA45001D7}"/>
                  </a:ext>
                </a:extLst>
              </p:cNvPr>
              <p:cNvSpPr>
                <a:spLocks noChangeShapeType="1"/>
              </p:cNvSpPr>
              <p:nvPr/>
            </p:nvSpPr>
            <p:spPr bwMode="auto">
              <a:xfrm flipH="1">
                <a:off x="2256"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8" name="Line 619">
                <a:extLst>
                  <a:ext uri="{FF2B5EF4-FFF2-40B4-BE49-F238E27FC236}">
                    <a16:creationId xmlns:a16="http://schemas.microsoft.com/office/drawing/2014/main" id="{440BCB3A-BB69-B0F3-3278-56434AF5DD3E}"/>
                  </a:ext>
                </a:extLst>
              </p:cNvPr>
              <p:cNvSpPr>
                <a:spLocks noChangeShapeType="1"/>
              </p:cNvSpPr>
              <p:nvPr/>
            </p:nvSpPr>
            <p:spPr bwMode="auto">
              <a:xfrm flipH="1">
                <a:off x="2352"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99" name="Line 620">
                <a:extLst>
                  <a:ext uri="{FF2B5EF4-FFF2-40B4-BE49-F238E27FC236}">
                    <a16:creationId xmlns:a16="http://schemas.microsoft.com/office/drawing/2014/main" id="{E6138428-781E-EBB7-4708-2B49807E7517}"/>
                  </a:ext>
                </a:extLst>
              </p:cNvPr>
              <p:cNvSpPr>
                <a:spLocks noChangeShapeType="1"/>
              </p:cNvSpPr>
              <p:nvPr/>
            </p:nvSpPr>
            <p:spPr bwMode="auto">
              <a:xfrm flipH="1">
                <a:off x="237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0" name="Line 621">
                <a:extLst>
                  <a:ext uri="{FF2B5EF4-FFF2-40B4-BE49-F238E27FC236}">
                    <a16:creationId xmlns:a16="http://schemas.microsoft.com/office/drawing/2014/main" id="{B8C814A8-91BA-391E-145B-DDEC39E0B6EB}"/>
                  </a:ext>
                </a:extLst>
              </p:cNvPr>
              <p:cNvSpPr>
                <a:spLocks noChangeShapeType="1"/>
              </p:cNvSpPr>
              <p:nvPr/>
            </p:nvSpPr>
            <p:spPr bwMode="auto">
              <a:xfrm flipH="1">
                <a:off x="239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1" name="Line 622">
                <a:extLst>
                  <a:ext uri="{FF2B5EF4-FFF2-40B4-BE49-F238E27FC236}">
                    <a16:creationId xmlns:a16="http://schemas.microsoft.com/office/drawing/2014/main" id="{3BC64EB0-5B48-2007-BC28-CD4D8E99CA25}"/>
                  </a:ext>
                </a:extLst>
              </p:cNvPr>
              <p:cNvSpPr>
                <a:spLocks noChangeShapeType="1"/>
              </p:cNvSpPr>
              <p:nvPr/>
            </p:nvSpPr>
            <p:spPr bwMode="auto">
              <a:xfrm flipH="1">
                <a:off x="2409"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2" name="Line 623">
                <a:extLst>
                  <a:ext uri="{FF2B5EF4-FFF2-40B4-BE49-F238E27FC236}">
                    <a16:creationId xmlns:a16="http://schemas.microsoft.com/office/drawing/2014/main" id="{E6ADA6C3-2A38-29B4-2274-3D8DC0E3DBA2}"/>
                  </a:ext>
                </a:extLst>
              </p:cNvPr>
              <p:cNvSpPr>
                <a:spLocks noChangeShapeType="1"/>
              </p:cNvSpPr>
              <p:nvPr/>
            </p:nvSpPr>
            <p:spPr bwMode="auto">
              <a:xfrm flipH="1">
                <a:off x="1248"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3" name="Line 624">
                <a:extLst>
                  <a:ext uri="{FF2B5EF4-FFF2-40B4-BE49-F238E27FC236}">
                    <a16:creationId xmlns:a16="http://schemas.microsoft.com/office/drawing/2014/main" id="{6E26536E-2FC6-E811-0DE2-F3F3FFE75CC9}"/>
                  </a:ext>
                </a:extLst>
              </p:cNvPr>
              <p:cNvSpPr>
                <a:spLocks noChangeShapeType="1"/>
              </p:cNvSpPr>
              <p:nvPr/>
            </p:nvSpPr>
            <p:spPr bwMode="auto">
              <a:xfrm flipH="1">
                <a:off x="2112"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4" name="Line 625">
                <a:extLst>
                  <a:ext uri="{FF2B5EF4-FFF2-40B4-BE49-F238E27FC236}">
                    <a16:creationId xmlns:a16="http://schemas.microsoft.com/office/drawing/2014/main" id="{6E81E1C7-8DA9-9292-857E-189F3F021A15}"/>
                  </a:ext>
                </a:extLst>
              </p:cNvPr>
              <p:cNvSpPr>
                <a:spLocks noChangeShapeType="1"/>
              </p:cNvSpPr>
              <p:nvPr/>
            </p:nvSpPr>
            <p:spPr bwMode="auto">
              <a:xfrm flipH="1">
                <a:off x="213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5" name="Line 626">
                <a:extLst>
                  <a:ext uri="{FF2B5EF4-FFF2-40B4-BE49-F238E27FC236}">
                    <a16:creationId xmlns:a16="http://schemas.microsoft.com/office/drawing/2014/main" id="{AD8D3A87-4119-E70A-66FC-09499AF5CD7D}"/>
                  </a:ext>
                </a:extLst>
              </p:cNvPr>
              <p:cNvSpPr>
                <a:spLocks noChangeShapeType="1"/>
              </p:cNvSpPr>
              <p:nvPr/>
            </p:nvSpPr>
            <p:spPr bwMode="auto">
              <a:xfrm flipH="1">
                <a:off x="215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6" name="Line 627">
                <a:extLst>
                  <a:ext uri="{FF2B5EF4-FFF2-40B4-BE49-F238E27FC236}">
                    <a16:creationId xmlns:a16="http://schemas.microsoft.com/office/drawing/2014/main" id="{434637F0-D588-8A0C-142A-EA24DBBED378}"/>
                  </a:ext>
                </a:extLst>
              </p:cNvPr>
              <p:cNvSpPr>
                <a:spLocks noChangeShapeType="1"/>
              </p:cNvSpPr>
              <p:nvPr/>
            </p:nvSpPr>
            <p:spPr bwMode="auto">
              <a:xfrm flipH="1">
                <a:off x="2169"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7" name="Line 628">
                <a:extLst>
                  <a:ext uri="{FF2B5EF4-FFF2-40B4-BE49-F238E27FC236}">
                    <a16:creationId xmlns:a16="http://schemas.microsoft.com/office/drawing/2014/main" id="{07D6D4DC-EA2B-2C9C-91CA-A912C036E19F}"/>
                  </a:ext>
                </a:extLst>
              </p:cNvPr>
              <p:cNvSpPr>
                <a:spLocks noChangeShapeType="1"/>
              </p:cNvSpPr>
              <p:nvPr/>
            </p:nvSpPr>
            <p:spPr bwMode="auto">
              <a:xfrm flipH="1">
                <a:off x="2496"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8" name="Line 629">
                <a:extLst>
                  <a:ext uri="{FF2B5EF4-FFF2-40B4-BE49-F238E27FC236}">
                    <a16:creationId xmlns:a16="http://schemas.microsoft.com/office/drawing/2014/main" id="{761E8D9E-B2F6-51AD-95EF-77CA9EB874CA}"/>
                  </a:ext>
                </a:extLst>
              </p:cNvPr>
              <p:cNvSpPr>
                <a:spLocks noChangeShapeType="1"/>
              </p:cNvSpPr>
              <p:nvPr/>
            </p:nvSpPr>
            <p:spPr bwMode="auto">
              <a:xfrm flipH="1">
                <a:off x="2515"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09" name="Line 630">
                <a:extLst>
                  <a:ext uri="{FF2B5EF4-FFF2-40B4-BE49-F238E27FC236}">
                    <a16:creationId xmlns:a16="http://schemas.microsoft.com/office/drawing/2014/main" id="{17D38605-0E70-D8A6-F110-8203053D46CF}"/>
                  </a:ext>
                </a:extLst>
              </p:cNvPr>
              <p:cNvSpPr>
                <a:spLocks noChangeShapeType="1"/>
              </p:cNvSpPr>
              <p:nvPr/>
            </p:nvSpPr>
            <p:spPr bwMode="auto">
              <a:xfrm flipH="1">
                <a:off x="2535"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0" name="Line 631">
                <a:extLst>
                  <a:ext uri="{FF2B5EF4-FFF2-40B4-BE49-F238E27FC236}">
                    <a16:creationId xmlns:a16="http://schemas.microsoft.com/office/drawing/2014/main" id="{AA7B11EC-8C3A-7450-6172-D359C0B4E02B}"/>
                  </a:ext>
                </a:extLst>
              </p:cNvPr>
              <p:cNvSpPr>
                <a:spLocks noChangeShapeType="1"/>
              </p:cNvSpPr>
              <p:nvPr/>
            </p:nvSpPr>
            <p:spPr bwMode="auto">
              <a:xfrm flipH="1">
                <a:off x="2352"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1" name="Line 632">
                <a:extLst>
                  <a:ext uri="{FF2B5EF4-FFF2-40B4-BE49-F238E27FC236}">
                    <a16:creationId xmlns:a16="http://schemas.microsoft.com/office/drawing/2014/main" id="{8A92DDC2-B5E8-582C-97A2-450421B8B213}"/>
                  </a:ext>
                </a:extLst>
              </p:cNvPr>
              <p:cNvSpPr>
                <a:spLocks noChangeShapeType="1"/>
              </p:cNvSpPr>
              <p:nvPr/>
            </p:nvSpPr>
            <p:spPr bwMode="auto">
              <a:xfrm flipH="1">
                <a:off x="2371"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2" name="Line 633">
                <a:extLst>
                  <a:ext uri="{FF2B5EF4-FFF2-40B4-BE49-F238E27FC236}">
                    <a16:creationId xmlns:a16="http://schemas.microsoft.com/office/drawing/2014/main" id="{F253EB89-9D6B-9EFE-999A-EB241160FFAC}"/>
                  </a:ext>
                </a:extLst>
              </p:cNvPr>
              <p:cNvSpPr>
                <a:spLocks noChangeShapeType="1"/>
              </p:cNvSpPr>
              <p:nvPr/>
            </p:nvSpPr>
            <p:spPr bwMode="auto">
              <a:xfrm flipH="1">
                <a:off x="2391"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3" name="Line 634">
                <a:extLst>
                  <a:ext uri="{FF2B5EF4-FFF2-40B4-BE49-F238E27FC236}">
                    <a16:creationId xmlns:a16="http://schemas.microsoft.com/office/drawing/2014/main" id="{98AE249F-DCB9-F16B-96B7-D02F3DF01BAA}"/>
                  </a:ext>
                </a:extLst>
              </p:cNvPr>
              <p:cNvSpPr>
                <a:spLocks noChangeShapeType="1"/>
              </p:cNvSpPr>
              <p:nvPr/>
            </p:nvSpPr>
            <p:spPr bwMode="auto">
              <a:xfrm flipH="1">
                <a:off x="2409"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4" name="Line 635">
                <a:extLst>
                  <a:ext uri="{FF2B5EF4-FFF2-40B4-BE49-F238E27FC236}">
                    <a16:creationId xmlns:a16="http://schemas.microsoft.com/office/drawing/2014/main" id="{C4737B37-6AD9-32DC-1FD5-913FD6A4A985}"/>
                  </a:ext>
                </a:extLst>
              </p:cNvPr>
              <p:cNvSpPr>
                <a:spLocks noChangeShapeType="1"/>
              </p:cNvSpPr>
              <p:nvPr/>
            </p:nvSpPr>
            <p:spPr bwMode="auto">
              <a:xfrm flipH="1">
                <a:off x="1344"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5" name="Line 636">
                <a:extLst>
                  <a:ext uri="{FF2B5EF4-FFF2-40B4-BE49-F238E27FC236}">
                    <a16:creationId xmlns:a16="http://schemas.microsoft.com/office/drawing/2014/main" id="{FEDEC761-BC1C-3512-590D-477F674ECE59}"/>
                  </a:ext>
                </a:extLst>
              </p:cNvPr>
              <p:cNvSpPr>
                <a:spLocks noChangeShapeType="1"/>
              </p:cNvSpPr>
              <p:nvPr/>
            </p:nvSpPr>
            <p:spPr bwMode="auto">
              <a:xfrm flipH="1">
                <a:off x="1363"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6" name="Line 637">
                <a:extLst>
                  <a:ext uri="{FF2B5EF4-FFF2-40B4-BE49-F238E27FC236}">
                    <a16:creationId xmlns:a16="http://schemas.microsoft.com/office/drawing/2014/main" id="{40433973-FE30-774B-039E-2872D428C6DE}"/>
                  </a:ext>
                </a:extLst>
              </p:cNvPr>
              <p:cNvSpPr>
                <a:spLocks noChangeShapeType="1"/>
              </p:cNvSpPr>
              <p:nvPr/>
            </p:nvSpPr>
            <p:spPr bwMode="auto">
              <a:xfrm flipH="1">
                <a:off x="1383"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17" name="Text Box 638">
                <a:extLst>
                  <a:ext uri="{FF2B5EF4-FFF2-40B4-BE49-F238E27FC236}">
                    <a16:creationId xmlns:a16="http://schemas.microsoft.com/office/drawing/2014/main" id="{E0E88388-3483-46D9-9D3C-C68A369C7D55}"/>
                  </a:ext>
                </a:extLst>
              </p:cNvPr>
              <p:cNvSpPr txBox="1">
                <a:spLocks noChangeArrowheads="1"/>
              </p:cNvSpPr>
              <p:nvPr/>
            </p:nvSpPr>
            <p:spPr bwMode="auto">
              <a:xfrm>
                <a:off x="576" y="3900"/>
                <a:ext cx="480"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t>小売店</a:t>
                </a:r>
              </a:p>
            </p:txBody>
          </p:sp>
          <p:sp>
            <p:nvSpPr>
              <p:cNvPr id="18718" name="Text Box 639">
                <a:extLst>
                  <a:ext uri="{FF2B5EF4-FFF2-40B4-BE49-F238E27FC236}">
                    <a16:creationId xmlns:a16="http://schemas.microsoft.com/office/drawing/2014/main" id="{98A1CF16-94B9-0F56-AB34-FD9D9CB97258}"/>
                  </a:ext>
                </a:extLst>
              </p:cNvPr>
              <p:cNvSpPr txBox="1">
                <a:spLocks noChangeArrowheads="1"/>
              </p:cNvSpPr>
              <p:nvPr/>
            </p:nvSpPr>
            <p:spPr bwMode="auto">
              <a:xfrm>
                <a:off x="576" y="4056"/>
                <a:ext cx="480"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t>機種</a:t>
                </a:r>
              </a:p>
            </p:txBody>
          </p:sp>
          <p:sp>
            <p:nvSpPr>
              <p:cNvPr id="18719" name="Text Box 640">
                <a:extLst>
                  <a:ext uri="{FF2B5EF4-FFF2-40B4-BE49-F238E27FC236}">
                    <a16:creationId xmlns:a16="http://schemas.microsoft.com/office/drawing/2014/main" id="{75C2C922-5A5C-4AE7-8D2B-6B323D378BF9}"/>
                  </a:ext>
                </a:extLst>
              </p:cNvPr>
              <p:cNvSpPr txBox="1">
                <a:spLocks noChangeArrowheads="1"/>
              </p:cNvSpPr>
              <p:nvPr/>
            </p:nvSpPr>
            <p:spPr bwMode="auto">
              <a:xfrm>
                <a:off x="288" y="4190"/>
                <a:ext cx="480"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t>不良内容</a:t>
                </a:r>
              </a:p>
            </p:txBody>
          </p:sp>
          <p:sp>
            <p:nvSpPr>
              <p:cNvPr id="18720" name="Line 641">
                <a:extLst>
                  <a:ext uri="{FF2B5EF4-FFF2-40B4-BE49-F238E27FC236}">
                    <a16:creationId xmlns:a16="http://schemas.microsoft.com/office/drawing/2014/main" id="{8DB96BC1-5470-1EF5-E362-92724FC59A20}"/>
                  </a:ext>
                </a:extLst>
              </p:cNvPr>
              <p:cNvSpPr>
                <a:spLocks noChangeShapeType="1"/>
              </p:cNvSpPr>
              <p:nvPr/>
            </p:nvSpPr>
            <p:spPr bwMode="auto">
              <a:xfrm>
                <a:off x="336" y="3912"/>
                <a:ext cx="618" cy="4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721" name="Line 642">
                <a:extLst>
                  <a:ext uri="{FF2B5EF4-FFF2-40B4-BE49-F238E27FC236}">
                    <a16:creationId xmlns:a16="http://schemas.microsoft.com/office/drawing/2014/main" id="{8756312B-A04B-7958-AE50-1CB692C0901B}"/>
                  </a:ext>
                </a:extLst>
              </p:cNvPr>
              <p:cNvSpPr>
                <a:spLocks noChangeShapeType="1"/>
              </p:cNvSpPr>
              <p:nvPr/>
            </p:nvSpPr>
            <p:spPr bwMode="auto">
              <a:xfrm>
                <a:off x="336" y="3912"/>
                <a:ext cx="618" cy="2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440" name="Text Box 643">
              <a:extLst>
                <a:ext uri="{FF2B5EF4-FFF2-40B4-BE49-F238E27FC236}">
                  <a16:creationId xmlns:a16="http://schemas.microsoft.com/office/drawing/2014/main" id="{2B9C7EF6-2DA9-6771-3C4D-10DF4CE8C24D}"/>
                </a:ext>
              </a:extLst>
            </p:cNvPr>
            <p:cNvSpPr txBox="1">
              <a:spLocks noChangeArrowheads="1"/>
            </p:cNvSpPr>
            <p:nvPr/>
          </p:nvSpPr>
          <p:spPr bwMode="auto">
            <a:xfrm>
              <a:off x="432" y="3663"/>
              <a:ext cx="2592" cy="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ea typeface="HG丸ｺﾞｼｯｸM-PRO" panose="020F0600000000000000" pitchFamily="50" charset="-128"/>
                </a:rPr>
                <a:t>店別・カメラ機種別不適合内容チェックシート</a:t>
              </a:r>
            </a:p>
          </p:txBody>
        </p:sp>
        <p:sp>
          <p:nvSpPr>
            <p:cNvPr id="18441" name="Text Box 644">
              <a:extLst>
                <a:ext uri="{FF2B5EF4-FFF2-40B4-BE49-F238E27FC236}">
                  <a16:creationId xmlns:a16="http://schemas.microsoft.com/office/drawing/2014/main" id="{5C4EF588-05C1-FAE8-AAE3-7796CA87AB68}"/>
                </a:ext>
              </a:extLst>
            </p:cNvPr>
            <p:cNvSpPr txBox="1">
              <a:spLocks noChangeArrowheads="1"/>
            </p:cNvSpPr>
            <p:nvPr/>
          </p:nvSpPr>
          <p:spPr bwMode="auto">
            <a:xfrm>
              <a:off x="3168" y="3638"/>
              <a:ext cx="960" cy="3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00"/>
                <a:t>○</a:t>
              </a:r>
              <a:r>
                <a:rPr lang="ja-JP" altLang="en-US" sz="1000"/>
                <a:t>年○月○日　作成</a:t>
              </a:r>
              <a:br>
                <a:rPr lang="ja-JP" altLang="en-US" sz="1000"/>
              </a:br>
              <a:r>
                <a:rPr lang="ja-JP" altLang="en-US" sz="1000"/>
                <a:t>作成者：○○○○</a:t>
              </a:r>
            </a:p>
          </p:txBody>
        </p:sp>
      </p:grpSp>
      <p:sp>
        <p:nvSpPr>
          <p:cNvPr id="18437" name="Text Box 9">
            <a:extLst>
              <a:ext uri="{FF2B5EF4-FFF2-40B4-BE49-F238E27FC236}">
                <a16:creationId xmlns:a16="http://schemas.microsoft.com/office/drawing/2014/main" id="{D41B8C43-5B7A-5E0B-CE45-B27BF9F227DA}"/>
              </a:ext>
            </a:extLst>
          </p:cNvPr>
          <p:cNvSpPr txBox="1">
            <a:spLocks noChangeArrowheads="1"/>
          </p:cNvSpPr>
          <p:nvPr/>
        </p:nvSpPr>
        <p:spPr bwMode="auto">
          <a:xfrm>
            <a:off x="533400" y="2243138"/>
            <a:ext cx="2971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ea typeface="HG丸ｺﾞｼｯｸM-PRO" panose="020F0600000000000000" pitchFamily="50" charset="-128"/>
              </a:rPr>
              <a:t>ラベル不良チェックシート</a:t>
            </a:r>
          </a:p>
        </p:txBody>
      </p:sp>
      <p:sp>
        <p:nvSpPr>
          <p:cNvPr id="18438" name="Text Box 10">
            <a:extLst>
              <a:ext uri="{FF2B5EF4-FFF2-40B4-BE49-F238E27FC236}">
                <a16:creationId xmlns:a16="http://schemas.microsoft.com/office/drawing/2014/main" id="{1C4CB9FB-52B0-AC1F-9981-81223729DBB7}"/>
              </a:ext>
            </a:extLst>
          </p:cNvPr>
          <p:cNvSpPr txBox="1">
            <a:spLocks noChangeArrowheads="1"/>
          </p:cNvSpPr>
          <p:nvPr/>
        </p:nvSpPr>
        <p:spPr bwMode="auto">
          <a:xfrm>
            <a:off x="4419600" y="2127250"/>
            <a:ext cx="15240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00"/>
              <a:t>○</a:t>
            </a:r>
            <a:r>
              <a:rPr lang="ja-JP" altLang="en-US" sz="1000"/>
              <a:t>年○月○日　作成</a:t>
            </a:r>
            <a:br>
              <a:rPr lang="ja-JP" altLang="en-US" sz="1000"/>
            </a:br>
            <a:r>
              <a:rPr lang="ja-JP" altLang="en-US" sz="1000"/>
              <a:t>作成者：○○○○</a:t>
            </a:r>
          </a:p>
        </p:txBody>
      </p:sp>
      <p:sp>
        <p:nvSpPr>
          <p:cNvPr id="3" name="テキスト ボックス 22">
            <a:extLst>
              <a:ext uri="{FF2B5EF4-FFF2-40B4-BE49-F238E27FC236}">
                <a16:creationId xmlns:a16="http://schemas.microsoft.com/office/drawing/2014/main" id="{809B9BAD-5DD7-BEE0-F4D6-0461AC5DA1F2}"/>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30</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997">
            <a:extLst>
              <a:ext uri="{FF2B5EF4-FFF2-40B4-BE49-F238E27FC236}">
                <a16:creationId xmlns:a16="http://schemas.microsoft.com/office/drawing/2014/main" id="{0461F9F5-BF46-9088-A999-D3AF660510DD}"/>
              </a:ext>
            </a:extLst>
          </p:cNvPr>
          <p:cNvSpPr>
            <a:spLocks noChangeArrowheads="1"/>
          </p:cNvSpPr>
          <p:nvPr/>
        </p:nvSpPr>
        <p:spPr bwMode="auto">
          <a:xfrm>
            <a:off x="260350" y="290513"/>
            <a:ext cx="888365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丸ｺﾞｼｯｸM-PRO" panose="020F0600000000000000" pitchFamily="50" charset="-128"/>
                <a:ea typeface="HG丸ｺﾞｼｯｸM-PRO" panose="020F0600000000000000" pitchFamily="50" charset="-128"/>
              </a:rPr>
              <a:t>（２）グ ラ フ</a:t>
            </a:r>
          </a:p>
          <a:p>
            <a:pPr eaLnBrk="1" hangingPunct="1">
              <a:spcBef>
                <a:spcPct val="0"/>
              </a:spcBef>
              <a:buFontTx/>
              <a:buNone/>
            </a:pPr>
            <a:endParaRPr lang="ja-JP" altLang="en-US" sz="1800" b="1" dirty="0">
              <a:solidFill>
                <a:srgbClr val="FF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b="1" dirty="0">
                <a:latin typeface="HG丸ｺﾞｼｯｸM-PRO" panose="020F0600000000000000" pitchFamily="50" charset="-128"/>
                <a:ea typeface="HG丸ｺﾞｼｯｸM-PRO" panose="020F0600000000000000" pitchFamily="50" charset="-128"/>
              </a:rPr>
              <a:t>グラフとは、人の視覚に訴えより多くのことを要約して、より早く伝えるようにしたもの。</a:t>
            </a:r>
          </a:p>
          <a:p>
            <a:pPr>
              <a:spcBef>
                <a:spcPct val="0"/>
              </a:spcBef>
              <a:buFontTx/>
              <a:buNone/>
            </a:pPr>
            <a:r>
              <a:rPr lang="ja-JP" altLang="en-US" sz="1600" b="1" dirty="0">
                <a:solidFill>
                  <a:srgbClr val="FF0000"/>
                </a:solidFill>
                <a:latin typeface="HG丸ｺﾞｼｯｸM-PRO" panose="020F0600000000000000" pitchFamily="50" charset="-128"/>
                <a:ea typeface="HG丸ｺﾞｼｯｸM-PRO" panose="020F0600000000000000" pitchFamily="50" charset="-128"/>
              </a:rPr>
              <a:t>データを目で眺められる</a:t>
            </a:r>
            <a:r>
              <a:rPr lang="ja-JP" altLang="en-US" sz="1600" b="1" dirty="0">
                <a:latin typeface="HG丸ｺﾞｼｯｸM-PRO" panose="020F0600000000000000" pitchFamily="50" charset="-128"/>
                <a:ea typeface="HG丸ｺﾞｼｯｸM-PRO" panose="020F0600000000000000" pitchFamily="50" charset="-128"/>
              </a:rPr>
              <a:t>ようにする</a:t>
            </a:r>
          </a:p>
        </p:txBody>
      </p:sp>
      <p:sp>
        <p:nvSpPr>
          <p:cNvPr id="19459" name="Text Box 998">
            <a:extLst>
              <a:ext uri="{FF2B5EF4-FFF2-40B4-BE49-F238E27FC236}">
                <a16:creationId xmlns:a16="http://schemas.microsoft.com/office/drawing/2014/main" id="{78835A74-9049-521A-1EA4-9F08D15FA431}"/>
              </a:ext>
            </a:extLst>
          </p:cNvPr>
          <p:cNvSpPr txBox="1">
            <a:spLocks noChangeArrowheads="1"/>
          </p:cNvSpPr>
          <p:nvPr/>
        </p:nvSpPr>
        <p:spPr bwMode="auto">
          <a:xfrm>
            <a:off x="423863" y="1676400"/>
            <a:ext cx="40386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800"/>
              </a:lnSpc>
              <a:spcBef>
                <a:spcPct val="50000"/>
              </a:spcBef>
              <a:buFontTx/>
              <a:buNone/>
            </a:pPr>
            <a:r>
              <a:rPr lang="en-US" altLang="ja-JP" sz="1600" b="1" dirty="0">
                <a:solidFill>
                  <a:srgbClr val="FF0000"/>
                </a:solidFill>
                <a:ea typeface="HG丸ｺﾞｼｯｸM-PRO" panose="020F0600000000000000" pitchFamily="50" charset="-128"/>
              </a:rPr>
              <a:t>■</a:t>
            </a:r>
            <a:r>
              <a:rPr lang="ja-JP" altLang="en-US" sz="1600" b="1" dirty="0">
                <a:solidFill>
                  <a:srgbClr val="FF0000"/>
                </a:solidFill>
                <a:ea typeface="HG丸ｺﾞｼｯｸM-PRO" panose="020F0600000000000000" pitchFamily="50" charset="-128"/>
              </a:rPr>
              <a:t>折れ線グラフ</a:t>
            </a:r>
            <a:endParaRPr lang="en-US" altLang="ja-JP" sz="1600" b="1" dirty="0">
              <a:solidFill>
                <a:srgbClr val="FF0000"/>
              </a:solidFill>
              <a:ea typeface="HG丸ｺﾞｼｯｸM-PRO" panose="020F0600000000000000" pitchFamily="50" charset="-128"/>
            </a:endParaRPr>
          </a:p>
          <a:p>
            <a:pPr eaLnBrk="1" hangingPunct="1">
              <a:lnSpc>
                <a:spcPts val="1800"/>
              </a:lnSpc>
              <a:spcBef>
                <a:spcPct val="50000"/>
              </a:spcBef>
              <a:buFontTx/>
              <a:buNone/>
            </a:pPr>
            <a:r>
              <a:rPr lang="ja-JP" altLang="en-US" sz="1600" b="1" dirty="0">
                <a:ea typeface="HG丸ｺﾞｼｯｸM-PRO" panose="020F0600000000000000" pitchFamily="50" charset="-128"/>
              </a:rPr>
              <a:t>折れ線グラフは、グラフの上にデータをプロットし、点と点を結んだもので、</a:t>
            </a:r>
            <a:r>
              <a:rPr lang="ja-JP" altLang="en-US" sz="1600" b="1" dirty="0">
                <a:solidFill>
                  <a:srgbClr val="FF0000"/>
                </a:solidFill>
                <a:ea typeface="HG丸ｺﾞｼｯｸM-PRO" panose="020F0600000000000000" pitchFamily="50" charset="-128"/>
              </a:rPr>
              <a:t>数量の時間の経過による変化を見るためのグラフである</a:t>
            </a:r>
            <a:r>
              <a:rPr lang="ja-JP" altLang="en-US" sz="1600" b="1" dirty="0">
                <a:ea typeface="HG丸ｺﾞｼｯｸM-PRO" panose="020F0600000000000000" pitchFamily="50" charset="-128"/>
              </a:rPr>
              <a:t>。</a:t>
            </a:r>
          </a:p>
        </p:txBody>
      </p:sp>
      <p:sp>
        <p:nvSpPr>
          <p:cNvPr id="19460" name="Text Box 999">
            <a:extLst>
              <a:ext uri="{FF2B5EF4-FFF2-40B4-BE49-F238E27FC236}">
                <a16:creationId xmlns:a16="http://schemas.microsoft.com/office/drawing/2014/main" id="{59979082-BD99-EB7C-3BCA-59CCB826FAAD}"/>
              </a:ext>
            </a:extLst>
          </p:cNvPr>
          <p:cNvSpPr txBox="1">
            <a:spLocks noChangeArrowheads="1"/>
          </p:cNvSpPr>
          <p:nvPr/>
        </p:nvSpPr>
        <p:spPr bwMode="auto">
          <a:xfrm>
            <a:off x="4876800" y="1676400"/>
            <a:ext cx="4038600" cy="144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b="1" dirty="0">
                <a:solidFill>
                  <a:srgbClr val="FF0000"/>
                </a:solidFill>
                <a:ea typeface="HG丸ｺﾞｼｯｸM-PRO" panose="020F0600000000000000" pitchFamily="50" charset="-128"/>
              </a:rPr>
              <a:t>■</a:t>
            </a:r>
            <a:r>
              <a:rPr lang="ja-JP" altLang="en-US" sz="1600" b="1" dirty="0">
                <a:solidFill>
                  <a:srgbClr val="FF0000"/>
                </a:solidFill>
                <a:ea typeface="HG丸ｺﾞｼｯｸM-PRO" panose="020F0600000000000000" pitchFamily="50" charset="-128"/>
              </a:rPr>
              <a:t>円グラフ</a:t>
            </a:r>
          </a:p>
          <a:p>
            <a:pPr eaLnBrk="1" hangingPunct="1">
              <a:spcBef>
                <a:spcPct val="50000"/>
              </a:spcBef>
              <a:buFontTx/>
              <a:buNone/>
            </a:pPr>
            <a:r>
              <a:rPr lang="ja-JP" altLang="en-US" sz="1600" b="1" dirty="0">
                <a:ea typeface="HG丸ｺﾞｼｯｸM-PRO" panose="020F0600000000000000" pitchFamily="50" charset="-128"/>
              </a:rPr>
              <a:t>円グラフは、割合を見るためのグラフで、全体を円で表し、円の内訳に相当する割合で扇型に区切ったものである。</a:t>
            </a:r>
            <a:r>
              <a:rPr lang="ja-JP" altLang="en-US" sz="1600" b="1" dirty="0">
                <a:solidFill>
                  <a:srgbClr val="FF0000"/>
                </a:solidFill>
                <a:ea typeface="HG丸ｺﾞｼｯｸM-PRO" panose="020F0600000000000000" pitchFamily="50" charset="-128"/>
              </a:rPr>
              <a:t>全体と部分、部分の割合を把握するのに役立つ</a:t>
            </a:r>
            <a:r>
              <a:rPr lang="ja-JP" altLang="en-US" sz="1600" b="1" dirty="0">
                <a:ea typeface="HG丸ｺﾞｼｯｸM-PRO" panose="020F0600000000000000" pitchFamily="50" charset="-128"/>
              </a:rPr>
              <a:t>。</a:t>
            </a:r>
          </a:p>
        </p:txBody>
      </p:sp>
      <p:graphicFrame>
        <p:nvGraphicFramePr>
          <p:cNvPr id="19461" name="Object 1000">
            <a:extLst>
              <a:ext uri="{FF2B5EF4-FFF2-40B4-BE49-F238E27FC236}">
                <a16:creationId xmlns:a16="http://schemas.microsoft.com/office/drawing/2014/main" id="{51B5EE71-C13B-983E-6AF6-2AB73F017765}"/>
              </a:ext>
            </a:extLst>
          </p:cNvPr>
          <p:cNvGraphicFramePr>
            <a:graphicFrameLocks noChangeAspect="1"/>
          </p:cNvGraphicFramePr>
          <p:nvPr/>
        </p:nvGraphicFramePr>
        <p:xfrm>
          <a:off x="615156" y="3683954"/>
          <a:ext cx="5591175" cy="3502819"/>
        </p:xfrm>
        <a:graphic>
          <a:graphicData uri="http://schemas.openxmlformats.org/presentationml/2006/ole">
            <mc:AlternateContent xmlns:mc="http://schemas.openxmlformats.org/markup-compatibility/2006">
              <mc:Choice xmlns:v="urn:schemas-microsoft-com:vml" Requires="v">
                <p:oleObj name="グラフ" r:id="rId2" imgW="5715000" imgH="3809921" progId="MSGraph.Chart.8">
                  <p:embed followColorScheme="full"/>
                </p:oleObj>
              </mc:Choice>
              <mc:Fallback>
                <p:oleObj name="グラフ" r:id="rId2" imgW="5715000" imgH="3809921" progId="MSGraph.Chart.8">
                  <p:embed followColorScheme="full"/>
                  <p:pic>
                    <p:nvPicPr>
                      <p:cNvPr id="19461" name="Object 1000">
                        <a:extLst>
                          <a:ext uri="{FF2B5EF4-FFF2-40B4-BE49-F238E27FC236}">
                            <a16:creationId xmlns:a16="http://schemas.microsoft.com/office/drawing/2014/main" id="{51B5EE71-C13B-983E-6AF6-2AB73F017765}"/>
                          </a:ext>
                        </a:extLst>
                      </p:cNvPr>
                      <p:cNvPicPr>
                        <a:picLocks noChangeAspect="1" noChangeArrowheads="1"/>
                      </p:cNvPicPr>
                      <p:nvPr/>
                    </p:nvPicPr>
                    <p:blipFill>
                      <a:blip r:embed="rId3"/>
                      <a:srcRect/>
                      <a:stretch>
                        <a:fillRect/>
                      </a:stretch>
                    </p:blipFill>
                    <p:spPr bwMode="auto">
                      <a:xfrm>
                        <a:off x="615156" y="3683954"/>
                        <a:ext cx="5591175" cy="3502819"/>
                      </a:xfrm>
                      <a:prstGeom prst="rect">
                        <a:avLst/>
                      </a:prstGeom>
                      <a:noFill/>
                      <a:ln>
                        <a:noFill/>
                      </a:ln>
                      <a:effectLst/>
                    </p:spPr>
                  </p:pic>
                </p:oleObj>
              </mc:Fallback>
            </mc:AlternateContent>
          </a:graphicData>
        </a:graphic>
      </p:graphicFrame>
      <p:sp>
        <p:nvSpPr>
          <p:cNvPr id="19462" name="Text Box 1001">
            <a:extLst>
              <a:ext uri="{FF2B5EF4-FFF2-40B4-BE49-F238E27FC236}">
                <a16:creationId xmlns:a16="http://schemas.microsoft.com/office/drawing/2014/main" id="{D3318769-A51C-4BE3-011A-1E5EC7731562}"/>
              </a:ext>
            </a:extLst>
          </p:cNvPr>
          <p:cNvSpPr txBox="1">
            <a:spLocks noChangeArrowheads="1"/>
          </p:cNvSpPr>
          <p:nvPr/>
        </p:nvSpPr>
        <p:spPr bwMode="auto">
          <a:xfrm>
            <a:off x="381000" y="3908425"/>
            <a:ext cx="396875" cy="108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t>不良率</a:t>
            </a:r>
          </a:p>
        </p:txBody>
      </p:sp>
      <p:sp>
        <p:nvSpPr>
          <p:cNvPr id="19463" name="Text Box 1002">
            <a:extLst>
              <a:ext uri="{FF2B5EF4-FFF2-40B4-BE49-F238E27FC236}">
                <a16:creationId xmlns:a16="http://schemas.microsoft.com/office/drawing/2014/main" id="{E0392D4E-CF70-6B90-6B85-94BBBEF76D0C}"/>
              </a:ext>
            </a:extLst>
          </p:cNvPr>
          <p:cNvSpPr txBox="1">
            <a:spLocks noChangeArrowheads="1"/>
          </p:cNvSpPr>
          <p:nvPr/>
        </p:nvSpPr>
        <p:spPr bwMode="auto">
          <a:xfrm>
            <a:off x="669925" y="3511550"/>
            <a:ext cx="396875"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t>％</a:t>
            </a:r>
          </a:p>
        </p:txBody>
      </p:sp>
      <p:sp>
        <p:nvSpPr>
          <p:cNvPr id="19464" name="Text Box 1003">
            <a:extLst>
              <a:ext uri="{FF2B5EF4-FFF2-40B4-BE49-F238E27FC236}">
                <a16:creationId xmlns:a16="http://schemas.microsoft.com/office/drawing/2014/main" id="{CE0AC178-48C0-14FA-885C-56A1E1DAE0BD}"/>
              </a:ext>
            </a:extLst>
          </p:cNvPr>
          <p:cNvSpPr txBox="1">
            <a:spLocks noChangeArrowheads="1"/>
          </p:cNvSpPr>
          <p:nvPr/>
        </p:nvSpPr>
        <p:spPr bwMode="auto">
          <a:xfrm>
            <a:off x="1512094" y="5934700"/>
            <a:ext cx="2173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t>図１．不良率推移グラフ</a:t>
            </a:r>
          </a:p>
        </p:txBody>
      </p:sp>
      <p:graphicFrame>
        <p:nvGraphicFramePr>
          <p:cNvPr id="19465" name="Object 1004">
            <a:extLst>
              <a:ext uri="{FF2B5EF4-FFF2-40B4-BE49-F238E27FC236}">
                <a16:creationId xmlns:a16="http://schemas.microsoft.com/office/drawing/2014/main" id="{39A21273-164F-DFA1-8179-25D11BBF6CE7}"/>
              </a:ext>
            </a:extLst>
          </p:cNvPr>
          <p:cNvGraphicFramePr>
            <a:graphicFrameLocks noChangeAspect="1"/>
          </p:cNvGraphicFramePr>
          <p:nvPr/>
        </p:nvGraphicFramePr>
        <p:xfrm>
          <a:off x="4554480" y="3511550"/>
          <a:ext cx="4446703" cy="2847092"/>
        </p:xfrm>
        <a:graphic>
          <a:graphicData uri="http://schemas.openxmlformats.org/presentationml/2006/ole">
            <mc:AlternateContent xmlns:mc="http://schemas.openxmlformats.org/markup-compatibility/2006">
              <mc:Choice xmlns:v="urn:schemas-microsoft-com:vml" Requires="v">
                <p:oleObj name="グラフ" r:id="rId4" imgW="5715000" imgH="3809921" progId="MSGraph.Chart.8">
                  <p:embed followColorScheme="full"/>
                </p:oleObj>
              </mc:Choice>
              <mc:Fallback>
                <p:oleObj name="グラフ" r:id="rId4" imgW="5715000" imgH="3809921" progId="MSGraph.Chart.8">
                  <p:embed followColorScheme="full"/>
                  <p:pic>
                    <p:nvPicPr>
                      <p:cNvPr id="19465" name="Object 1004">
                        <a:extLst>
                          <a:ext uri="{FF2B5EF4-FFF2-40B4-BE49-F238E27FC236}">
                            <a16:creationId xmlns:a16="http://schemas.microsoft.com/office/drawing/2014/main" id="{39A21273-164F-DFA1-8179-25D11BBF6CE7}"/>
                          </a:ext>
                        </a:extLst>
                      </p:cNvPr>
                      <p:cNvPicPr>
                        <a:picLocks noChangeAspect="1" noChangeArrowheads="1"/>
                      </p:cNvPicPr>
                      <p:nvPr/>
                    </p:nvPicPr>
                    <p:blipFill>
                      <a:blip r:embed="rId5"/>
                      <a:srcRect/>
                      <a:stretch>
                        <a:fillRect/>
                      </a:stretch>
                    </p:blipFill>
                    <p:spPr bwMode="auto">
                      <a:xfrm>
                        <a:off x="4554480" y="3511550"/>
                        <a:ext cx="4446703" cy="2847092"/>
                      </a:xfrm>
                      <a:prstGeom prst="rect">
                        <a:avLst/>
                      </a:prstGeom>
                      <a:noFill/>
                      <a:ln>
                        <a:noFill/>
                      </a:ln>
                      <a:effectLst/>
                    </p:spPr>
                  </p:pic>
                </p:oleObj>
              </mc:Fallback>
            </mc:AlternateContent>
          </a:graphicData>
        </a:graphic>
      </p:graphicFrame>
      <p:sp>
        <p:nvSpPr>
          <p:cNvPr id="19466" name="Text Box 1005">
            <a:extLst>
              <a:ext uri="{FF2B5EF4-FFF2-40B4-BE49-F238E27FC236}">
                <a16:creationId xmlns:a16="http://schemas.microsoft.com/office/drawing/2014/main" id="{145844A1-4ED6-81E6-BEB7-4B2E3D14CC7D}"/>
              </a:ext>
            </a:extLst>
          </p:cNvPr>
          <p:cNvSpPr txBox="1">
            <a:spLocks noChangeArrowheads="1"/>
          </p:cNvSpPr>
          <p:nvPr/>
        </p:nvSpPr>
        <p:spPr bwMode="auto">
          <a:xfrm>
            <a:off x="6292850" y="4106863"/>
            <a:ext cx="36671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不良率</a:t>
            </a:r>
          </a:p>
        </p:txBody>
      </p:sp>
      <p:sp>
        <p:nvSpPr>
          <p:cNvPr id="19467" name="Text Box 1007">
            <a:extLst>
              <a:ext uri="{FF2B5EF4-FFF2-40B4-BE49-F238E27FC236}">
                <a16:creationId xmlns:a16="http://schemas.microsoft.com/office/drawing/2014/main" id="{E3B7D0A0-2798-6765-657E-BF2D39A7C9DE}"/>
              </a:ext>
            </a:extLst>
          </p:cNvPr>
          <p:cNvSpPr txBox="1">
            <a:spLocks noChangeArrowheads="1"/>
          </p:cNvSpPr>
          <p:nvPr/>
        </p:nvSpPr>
        <p:spPr bwMode="auto">
          <a:xfrm>
            <a:off x="5360988" y="6005014"/>
            <a:ext cx="3063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t>図２．作業内容別完成品キズ不良</a:t>
            </a:r>
          </a:p>
        </p:txBody>
      </p:sp>
      <p:sp>
        <p:nvSpPr>
          <p:cNvPr id="19468" name="AutoShape 1020">
            <a:extLst>
              <a:ext uri="{FF2B5EF4-FFF2-40B4-BE49-F238E27FC236}">
                <a16:creationId xmlns:a16="http://schemas.microsoft.com/office/drawing/2014/main" id="{048AFCC3-92F3-F467-7EF7-82B83F659342}"/>
              </a:ext>
            </a:extLst>
          </p:cNvPr>
          <p:cNvSpPr>
            <a:spLocks noChangeArrowheads="1"/>
          </p:cNvSpPr>
          <p:nvPr/>
        </p:nvSpPr>
        <p:spPr bwMode="auto">
          <a:xfrm>
            <a:off x="3244057" y="4614069"/>
            <a:ext cx="931862" cy="173038"/>
          </a:xfrm>
          <a:prstGeom prst="wedgeRectCallout">
            <a:avLst>
              <a:gd name="adj1" fmla="val -43914"/>
              <a:gd name="adj2" fmla="val 312830"/>
            </a:avLst>
          </a:prstGeom>
          <a:solidFill>
            <a:srgbClr val="E1F2F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t>対策１実施</a:t>
            </a:r>
          </a:p>
        </p:txBody>
      </p:sp>
      <p:sp>
        <p:nvSpPr>
          <p:cNvPr id="19469" name="AutoShape 1021">
            <a:extLst>
              <a:ext uri="{FF2B5EF4-FFF2-40B4-BE49-F238E27FC236}">
                <a16:creationId xmlns:a16="http://schemas.microsoft.com/office/drawing/2014/main" id="{A4095BBF-E94B-0E95-451C-A3A7350E76F8}"/>
              </a:ext>
            </a:extLst>
          </p:cNvPr>
          <p:cNvSpPr>
            <a:spLocks noChangeArrowheads="1"/>
          </p:cNvSpPr>
          <p:nvPr/>
        </p:nvSpPr>
        <p:spPr bwMode="auto">
          <a:xfrm>
            <a:off x="3709988" y="5052822"/>
            <a:ext cx="931863" cy="173038"/>
          </a:xfrm>
          <a:prstGeom prst="wedgeRectCallout">
            <a:avLst>
              <a:gd name="adj1" fmla="val -52778"/>
              <a:gd name="adj2" fmla="val 148810"/>
            </a:avLst>
          </a:prstGeom>
          <a:solidFill>
            <a:srgbClr val="E1F2F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t>対策２実施</a:t>
            </a:r>
          </a:p>
        </p:txBody>
      </p:sp>
      <p:sp>
        <p:nvSpPr>
          <p:cNvPr id="19470" name="AutoShape 1022">
            <a:extLst>
              <a:ext uri="{FF2B5EF4-FFF2-40B4-BE49-F238E27FC236}">
                <a16:creationId xmlns:a16="http://schemas.microsoft.com/office/drawing/2014/main" id="{220B9DE3-96FC-14EE-EB81-FC4D3F28D8B8}"/>
              </a:ext>
            </a:extLst>
          </p:cNvPr>
          <p:cNvSpPr>
            <a:spLocks noChangeArrowheads="1"/>
          </p:cNvSpPr>
          <p:nvPr/>
        </p:nvSpPr>
        <p:spPr bwMode="auto">
          <a:xfrm>
            <a:off x="2335213" y="3313113"/>
            <a:ext cx="2438400" cy="892175"/>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コメント</a:t>
            </a:r>
          </a:p>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対策を実施するに従って不良は減少し目標達成後もレベルを維持している</a:t>
            </a:r>
          </a:p>
        </p:txBody>
      </p:sp>
      <p:sp>
        <p:nvSpPr>
          <p:cNvPr id="19471" name="Text Box 1024">
            <a:extLst>
              <a:ext uri="{FF2B5EF4-FFF2-40B4-BE49-F238E27FC236}">
                <a16:creationId xmlns:a16="http://schemas.microsoft.com/office/drawing/2014/main" id="{871A8464-40D5-4C23-0C50-6C1DDE2396BD}"/>
              </a:ext>
            </a:extLst>
          </p:cNvPr>
          <p:cNvSpPr txBox="1">
            <a:spLocks noChangeArrowheads="1"/>
          </p:cNvSpPr>
          <p:nvPr/>
        </p:nvSpPr>
        <p:spPr bwMode="auto">
          <a:xfrm>
            <a:off x="5360988" y="3808413"/>
            <a:ext cx="366712" cy="1090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積替時のキズ</a:t>
            </a:r>
          </a:p>
        </p:txBody>
      </p:sp>
      <p:sp>
        <p:nvSpPr>
          <p:cNvPr id="19472" name="Text Box 1025">
            <a:extLst>
              <a:ext uri="{FF2B5EF4-FFF2-40B4-BE49-F238E27FC236}">
                <a16:creationId xmlns:a16="http://schemas.microsoft.com/office/drawing/2014/main" id="{00DA74EE-DEE7-6EF4-AE2E-79A0F745C5BD}"/>
              </a:ext>
            </a:extLst>
          </p:cNvPr>
          <p:cNvSpPr txBox="1">
            <a:spLocks noChangeArrowheads="1"/>
          </p:cNvSpPr>
          <p:nvPr/>
        </p:nvSpPr>
        <p:spPr bwMode="auto">
          <a:xfrm>
            <a:off x="4267200" y="5638800"/>
            <a:ext cx="32310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t>日</a:t>
            </a:r>
          </a:p>
        </p:txBody>
      </p:sp>
      <p:sp>
        <p:nvSpPr>
          <p:cNvPr id="19473" name="Line 1026">
            <a:extLst>
              <a:ext uri="{FF2B5EF4-FFF2-40B4-BE49-F238E27FC236}">
                <a16:creationId xmlns:a16="http://schemas.microsoft.com/office/drawing/2014/main" id="{04580B9B-FD00-FD49-7FF0-000C320B378D}"/>
              </a:ext>
            </a:extLst>
          </p:cNvPr>
          <p:cNvSpPr>
            <a:spLocks noChangeShapeType="1"/>
          </p:cNvSpPr>
          <p:nvPr/>
        </p:nvSpPr>
        <p:spPr bwMode="auto">
          <a:xfrm>
            <a:off x="942975" y="5470133"/>
            <a:ext cx="25892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74" name="AutoShape 1027">
            <a:extLst>
              <a:ext uri="{FF2B5EF4-FFF2-40B4-BE49-F238E27FC236}">
                <a16:creationId xmlns:a16="http://schemas.microsoft.com/office/drawing/2014/main" id="{4841890D-451C-7757-8978-BE1133C4C521}"/>
              </a:ext>
            </a:extLst>
          </p:cNvPr>
          <p:cNvSpPr>
            <a:spLocks noChangeArrowheads="1"/>
          </p:cNvSpPr>
          <p:nvPr/>
        </p:nvSpPr>
        <p:spPr bwMode="auto">
          <a:xfrm>
            <a:off x="1149350" y="4986338"/>
            <a:ext cx="1185863" cy="209550"/>
          </a:xfrm>
          <a:prstGeom prst="wedgeRectCallout">
            <a:avLst>
              <a:gd name="adj1" fmla="val -44910"/>
              <a:gd name="adj2" fmla="val 17236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t>目標１％未満</a:t>
            </a:r>
          </a:p>
        </p:txBody>
      </p:sp>
      <p:sp>
        <p:nvSpPr>
          <p:cNvPr id="19475" name="Text Box 1029">
            <a:extLst>
              <a:ext uri="{FF2B5EF4-FFF2-40B4-BE49-F238E27FC236}">
                <a16:creationId xmlns:a16="http://schemas.microsoft.com/office/drawing/2014/main" id="{8C129085-9DF4-193B-CE72-62A97859CBAC}"/>
              </a:ext>
            </a:extLst>
          </p:cNvPr>
          <p:cNvSpPr txBox="1">
            <a:spLocks noChangeArrowheads="1"/>
          </p:cNvSpPr>
          <p:nvPr/>
        </p:nvSpPr>
        <p:spPr bwMode="auto">
          <a:xfrm>
            <a:off x="6637338" y="5097463"/>
            <a:ext cx="1863725" cy="623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t>総件数：６３件</a:t>
            </a:r>
          </a:p>
          <a:p>
            <a:pPr algn="ctr" eaLnBrk="1" hangingPunct="1">
              <a:spcBef>
                <a:spcPct val="50000"/>
              </a:spcBef>
              <a:buFontTx/>
              <a:buNone/>
            </a:pPr>
            <a:r>
              <a:rPr lang="ja-JP" altLang="en-US" sz="1400"/>
              <a:t>調査日：</a:t>
            </a:r>
            <a:r>
              <a:rPr lang="en-US" altLang="ja-JP" sz="1400"/>
              <a:t>1999</a:t>
            </a:r>
            <a:r>
              <a:rPr lang="ja-JP" altLang="en-US" sz="1400"/>
              <a:t>年</a:t>
            </a:r>
            <a:r>
              <a:rPr lang="en-US" altLang="ja-JP" sz="1400"/>
              <a:t>12</a:t>
            </a:r>
            <a:r>
              <a:rPr lang="ja-JP" altLang="en-US" sz="1400"/>
              <a:t>月</a:t>
            </a:r>
          </a:p>
        </p:txBody>
      </p:sp>
      <p:sp>
        <p:nvSpPr>
          <p:cNvPr id="19476" name="Text Box 1030">
            <a:extLst>
              <a:ext uri="{FF2B5EF4-FFF2-40B4-BE49-F238E27FC236}">
                <a16:creationId xmlns:a16="http://schemas.microsoft.com/office/drawing/2014/main" id="{099F5691-2FDC-42E0-D6E2-E7B5F8575E19}"/>
              </a:ext>
            </a:extLst>
          </p:cNvPr>
          <p:cNvSpPr txBox="1">
            <a:spLocks noChangeArrowheads="1"/>
          </p:cNvSpPr>
          <p:nvPr/>
        </p:nvSpPr>
        <p:spPr bwMode="auto">
          <a:xfrm>
            <a:off x="6119813" y="4700588"/>
            <a:ext cx="620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36</a:t>
            </a:r>
            <a:r>
              <a:rPr lang="ja-JP" altLang="en-US" sz="1400"/>
              <a:t>件</a:t>
            </a:r>
          </a:p>
        </p:txBody>
      </p:sp>
      <p:sp>
        <p:nvSpPr>
          <p:cNvPr id="19477" name="Text Box 1031">
            <a:extLst>
              <a:ext uri="{FF2B5EF4-FFF2-40B4-BE49-F238E27FC236}">
                <a16:creationId xmlns:a16="http://schemas.microsoft.com/office/drawing/2014/main" id="{AFAE5BFF-DFA1-EB28-8AFE-FF2608568ABD}"/>
              </a:ext>
            </a:extLst>
          </p:cNvPr>
          <p:cNvSpPr txBox="1">
            <a:spLocks noChangeArrowheads="1"/>
          </p:cNvSpPr>
          <p:nvPr/>
        </p:nvSpPr>
        <p:spPr bwMode="auto">
          <a:xfrm>
            <a:off x="5187950" y="4799013"/>
            <a:ext cx="620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24</a:t>
            </a:r>
            <a:r>
              <a:rPr lang="ja-JP" altLang="en-US" sz="1400"/>
              <a:t>件</a:t>
            </a:r>
          </a:p>
        </p:txBody>
      </p:sp>
      <p:sp>
        <p:nvSpPr>
          <p:cNvPr id="19478" name="Text Box 1032">
            <a:extLst>
              <a:ext uri="{FF2B5EF4-FFF2-40B4-BE49-F238E27FC236}">
                <a16:creationId xmlns:a16="http://schemas.microsoft.com/office/drawing/2014/main" id="{4913CDE4-C95F-B51F-36D6-4D36F21FC48D}"/>
              </a:ext>
            </a:extLst>
          </p:cNvPr>
          <p:cNvSpPr txBox="1">
            <a:spLocks noChangeArrowheads="1"/>
          </p:cNvSpPr>
          <p:nvPr/>
        </p:nvSpPr>
        <p:spPr bwMode="auto">
          <a:xfrm>
            <a:off x="5753100" y="3114675"/>
            <a:ext cx="366713" cy="109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その他</a:t>
            </a:r>
          </a:p>
        </p:txBody>
      </p:sp>
      <p:sp>
        <p:nvSpPr>
          <p:cNvPr id="19479" name="Text Box 1033">
            <a:extLst>
              <a:ext uri="{FF2B5EF4-FFF2-40B4-BE49-F238E27FC236}">
                <a16:creationId xmlns:a16="http://schemas.microsoft.com/office/drawing/2014/main" id="{4172D837-CA0C-6981-E810-F0F7BEE190D5}"/>
              </a:ext>
            </a:extLst>
          </p:cNvPr>
          <p:cNvSpPr txBox="1">
            <a:spLocks noChangeArrowheads="1"/>
          </p:cNvSpPr>
          <p:nvPr/>
        </p:nvSpPr>
        <p:spPr bwMode="auto">
          <a:xfrm>
            <a:off x="5602288" y="3808413"/>
            <a:ext cx="620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3</a:t>
            </a:r>
            <a:r>
              <a:rPr lang="ja-JP" altLang="en-US" sz="1400"/>
              <a:t>件</a:t>
            </a:r>
          </a:p>
        </p:txBody>
      </p:sp>
      <p:sp>
        <p:nvSpPr>
          <p:cNvPr id="19480" name="AutoShape 1034">
            <a:extLst>
              <a:ext uri="{FF2B5EF4-FFF2-40B4-BE49-F238E27FC236}">
                <a16:creationId xmlns:a16="http://schemas.microsoft.com/office/drawing/2014/main" id="{F75E008D-54C5-5B83-F345-7EF94702A539}"/>
              </a:ext>
            </a:extLst>
          </p:cNvPr>
          <p:cNvSpPr>
            <a:spLocks noChangeArrowheads="1"/>
          </p:cNvSpPr>
          <p:nvPr/>
        </p:nvSpPr>
        <p:spPr bwMode="auto">
          <a:xfrm>
            <a:off x="6907213" y="3336925"/>
            <a:ext cx="2133600" cy="96678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　　　　　　コメント</a:t>
            </a:r>
          </a:p>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重点項目を搬送時のキズとして原因を追究する必要がある</a:t>
            </a:r>
          </a:p>
        </p:txBody>
      </p:sp>
      <p:sp>
        <p:nvSpPr>
          <p:cNvPr id="3" name="テキスト ボックス 22">
            <a:extLst>
              <a:ext uri="{FF2B5EF4-FFF2-40B4-BE49-F238E27FC236}">
                <a16:creationId xmlns:a16="http://schemas.microsoft.com/office/drawing/2014/main" id="{7209864B-EA35-109A-D2FD-CEEAACACDD1E}"/>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31</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1008">
            <a:extLst>
              <a:ext uri="{FF2B5EF4-FFF2-40B4-BE49-F238E27FC236}">
                <a16:creationId xmlns:a16="http://schemas.microsoft.com/office/drawing/2014/main" id="{215A7BDB-8811-DD72-813A-9078982AECEF}"/>
              </a:ext>
            </a:extLst>
          </p:cNvPr>
          <p:cNvGraphicFramePr>
            <a:graphicFrameLocks noChangeAspect="1"/>
          </p:cNvGraphicFramePr>
          <p:nvPr/>
        </p:nvGraphicFramePr>
        <p:xfrm>
          <a:off x="554035" y="2956719"/>
          <a:ext cx="2951165" cy="4419600"/>
        </p:xfrm>
        <a:graphic>
          <a:graphicData uri="http://schemas.openxmlformats.org/presentationml/2006/ole">
            <mc:AlternateContent xmlns:mc="http://schemas.openxmlformats.org/markup-compatibility/2006">
              <mc:Choice xmlns:v="urn:schemas-microsoft-com:vml" Requires="v">
                <p:oleObj name="グラフ" r:id="rId2" imgW="5715000" imgH="3809921" progId="MSGraph.Chart.8">
                  <p:embed followColorScheme="full"/>
                </p:oleObj>
              </mc:Choice>
              <mc:Fallback>
                <p:oleObj name="グラフ" r:id="rId2" imgW="5715000" imgH="3809921" progId="MSGraph.Chart.8">
                  <p:embed followColorScheme="full"/>
                  <p:pic>
                    <p:nvPicPr>
                      <p:cNvPr id="20482" name="Object 1008">
                        <a:extLst>
                          <a:ext uri="{FF2B5EF4-FFF2-40B4-BE49-F238E27FC236}">
                            <a16:creationId xmlns:a16="http://schemas.microsoft.com/office/drawing/2014/main" id="{215A7BDB-8811-DD72-813A-9078982AECEF}"/>
                          </a:ext>
                        </a:extLst>
                      </p:cNvPr>
                      <p:cNvPicPr>
                        <a:picLocks noChangeAspect="1" noChangeArrowheads="1"/>
                      </p:cNvPicPr>
                      <p:nvPr/>
                    </p:nvPicPr>
                    <p:blipFill>
                      <a:blip r:embed="rId3"/>
                      <a:srcRect/>
                      <a:stretch>
                        <a:fillRect/>
                      </a:stretch>
                    </p:blipFill>
                    <p:spPr bwMode="auto">
                      <a:xfrm>
                        <a:off x="554035" y="2956719"/>
                        <a:ext cx="2951165" cy="4419600"/>
                      </a:xfrm>
                      <a:prstGeom prst="rect">
                        <a:avLst/>
                      </a:prstGeom>
                      <a:noFill/>
                      <a:ln>
                        <a:noFill/>
                      </a:ln>
                      <a:effectLst/>
                    </p:spPr>
                  </p:pic>
                </p:oleObj>
              </mc:Fallback>
            </mc:AlternateContent>
          </a:graphicData>
        </a:graphic>
      </p:graphicFrame>
      <p:sp>
        <p:nvSpPr>
          <p:cNvPr id="20483" name="Text Box 1009">
            <a:extLst>
              <a:ext uri="{FF2B5EF4-FFF2-40B4-BE49-F238E27FC236}">
                <a16:creationId xmlns:a16="http://schemas.microsoft.com/office/drawing/2014/main" id="{248ACEA2-E5B2-BB3E-9C83-F24C1121C756}"/>
              </a:ext>
            </a:extLst>
          </p:cNvPr>
          <p:cNvSpPr txBox="1">
            <a:spLocks noChangeArrowheads="1"/>
          </p:cNvSpPr>
          <p:nvPr/>
        </p:nvSpPr>
        <p:spPr bwMode="auto">
          <a:xfrm>
            <a:off x="315913" y="3560763"/>
            <a:ext cx="36671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dirty="0"/>
              <a:t>提案件数</a:t>
            </a:r>
          </a:p>
        </p:txBody>
      </p:sp>
      <p:sp>
        <p:nvSpPr>
          <p:cNvPr id="20484" name="Text Box 1010">
            <a:extLst>
              <a:ext uri="{FF2B5EF4-FFF2-40B4-BE49-F238E27FC236}">
                <a16:creationId xmlns:a16="http://schemas.microsoft.com/office/drawing/2014/main" id="{F930F2CB-505F-27E5-2521-8EB038B6104E}"/>
              </a:ext>
            </a:extLst>
          </p:cNvPr>
          <p:cNvSpPr txBox="1">
            <a:spLocks noChangeArrowheads="1"/>
          </p:cNvSpPr>
          <p:nvPr/>
        </p:nvSpPr>
        <p:spPr bwMode="auto">
          <a:xfrm>
            <a:off x="609600" y="2819400"/>
            <a:ext cx="76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dirty="0"/>
              <a:t>件／年</a:t>
            </a:r>
          </a:p>
        </p:txBody>
      </p:sp>
      <p:sp>
        <p:nvSpPr>
          <p:cNvPr id="20485" name="Text Box 1011">
            <a:extLst>
              <a:ext uri="{FF2B5EF4-FFF2-40B4-BE49-F238E27FC236}">
                <a16:creationId xmlns:a16="http://schemas.microsoft.com/office/drawing/2014/main" id="{048E1084-312D-BD2D-1EBC-1554FE4172CB}"/>
              </a:ext>
            </a:extLst>
          </p:cNvPr>
          <p:cNvSpPr txBox="1">
            <a:spLocks noChangeArrowheads="1"/>
          </p:cNvSpPr>
          <p:nvPr/>
        </p:nvSpPr>
        <p:spPr bwMode="auto">
          <a:xfrm>
            <a:off x="701675" y="6000749"/>
            <a:ext cx="3048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t>図３．提案件数年度比較グラフ</a:t>
            </a:r>
          </a:p>
        </p:txBody>
      </p:sp>
      <p:sp>
        <p:nvSpPr>
          <p:cNvPr id="20486" name="Text Box 1014">
            <a:extLst>
              <a:ext uri="{FF2B5EF4-FFF2-40B4-BE49-F238E27FC236}">
                <a16:creationId xmlns:a16="http://schemas.microsoft.com/office/drawing/2014/main" id="{73B23C0D-0537-49BF-C97D-0FAF7DB69FEE}"/>
              </a:ext>
            </a:extLst>
          </p:cNvPr>
          <p:cNvSpPr txBox="1">
            <a:spLocks noChangeArrowheads="1"/>
          </p:cNvSpPr>
          <p:nvPr/>
        </p:nvSpPr>
        <p:spPr bwMode="auto">
          <a:xfrm>
            <a:off x="6492875" y="5197475"/>
            <a:ext cx="609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100</a:t>
            </a:r>
            <a:r>
              <a:rPr lang="ja-JP" altLang="en-US" sz="1200"/>
              <a:t>％</a:t>
            </a:r>
          </a:p>
        </p:txBody>
      </p:sp>
      <p:sp>
        <p:nvSpPr>
          <p:cNvPr id="20487" name="Text Box 1015">
            <a:extLst>
              <a:ext uri="{FF2B5EF4-FFF2-40B4-BE49-F238E27FC236}">
                <a16:creationId xmlns:a16="http://schemas.microsoft.com/office/drawing/2014/main" id="{291C57E1-45FE-1B66-77D5-2DE04186888E}"/>
              </a:ext>
            </a:extLst>
          </p:cNvPr>
          <p:cNvSpPr txBox="1">
            <a:spLocks noChangeArrowheads="1"/>
          </p:cNvSpPr>
          <p:nvPr/>
        </p:nvSpPr>
        <p:spPr bwMode="auto">
          <a:xfrm>
            <a:off x="5257800" y="5502275"/>
            <a:ext cx="3276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t>図４．動作分類時間グラフ</a:t>
            </a:r>
          </a:p>
        </p:txBody>
      </p:sp>
      <p:sp>
        <p:nvSpPr>
          <p:cNvPr id="20488" name="Text Box 1035">
            <a:extLst>
              <a:ext uri="{FF2B5EF4-FFF2-40B4-BE49-F238E27FC236}">
                <a16:creationId xmlns:a16="http://schemas.microsoft.com/office/drawing/2014/main" id="{AAB21C85-FEFD-CD9D-95AF-F090E7DB8B2F}"/>
              </a:ext>
            </a:extLst>
          </p:cNvPr>
          <p:cNvSpPr txBox="1">
            <a:spLocks noChangeArrowheads="1"/>
          </p:cNvSpPr>
          <p:nvPr/>
        </p:nvSpPr>
        <p:spPr bwMode="auto">
          <a:xfrm>
            <a:off x="228600" y="669518"/>
            <a:ext cx="4114800"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b="1" dirty="0">
                <a:solidFill>
                  <a:srgbClr val="FF0000"/>
                </a:solidFill>
                <a:ea typeface="HG丸ｺﾞｼｯｸM-PRO" panose="020F0600000000000000" pitchFamily="50" charset="-128"/>
              </a:rPr>
              <a:t>■</a:t>
            </a:r>
            <a:r>
              <a:rPr lang="ja-JP" altLang="en-US" sz="1600" b="1" dirty="0">
                <a:solidFill>
                  <a:srgbClr val="FF0000"/>
                </a:solidFill>
                <a:ea typeface="HG丸ｺﾞｼｯｸM-PRO" panose="020F0600000000000000" pitchFamily="50" charset="-128"/>
              </a:rPr>
              <a:t>棒グラフ</a:t>
            </a:r>
          </a:p>
          <a:p>
            <a:pPr eaLnBrk="1" hangingPunct="1">
              <a:spcBef>
                <a:spcPct val="50000"/>
              </a:spcBef>
              <a:buFontTx/>
              <a:buNone/>
            </a:pPr>
            <a:r>
              <a:rPr lang="ja-JP" altLang="en-US" sz="1600" b="1" dirty="0">
                <a:ea typeface="HG丸ｺﾞｼｯｸM-PRO" panose="020F0600000000000000" pitchFamily="50" charset="-128"/>
              </a:rPr>
              <a:t>棒グラフは、</a:t>
            </a:r>
            <a:r>
              <a:rPr lang="ja-JP" altLang="en-US" sz="1600" b="1" dirty="0">
                <a:solidFill>
                  <a:srgbClr val="FF0000"/>
                </a:solidFill>
                <a:ea typeface="HG丸ｺﾞｼｯｸM-PRO" panose="020F0600000000000000" pitchFamily="50" charset="-128"/>
              </a:rPr>
              <a:t>一定の幅の棒を並べ、その棒の長短によって数量の大小を比較するためのグラフである</a:t>
            </a:r>
            <a:r>
              <a:rPr lang="ja-JP" altLang="en-US" sz="1600" b="1" dirty="0">
                <a:ea typeface="HG丸ｺﾞｼｯｸM-PRO" panose="020F0600000000000000" pitchFamily="50" charset="-128"/>
              </a:rPr>
              <a:t>。同一項目内で棒グラフを並べれば、その項目内だけで比較することも出来る。また</a:t>
            </a:r>
            <a:r>
              <a:rPr lang="ja-JP" altLang="en-US" sz="1600" b="1" dirty="0">
                <a:solidFill>
                  <a:srgbClr val="FF0000"/>
                </a:solidFill>
                <a:ea typeface="HG丸ｺﾞｼｯｸM-PRO" panose="020F0600000000000000" pitchFamily="50" charset="-128"/>
              </a:rPr>
              <a:t>目標ラインを記入すれば、目標達成状況がわかる</a:t>
            </a:r>
            <a:r>
              <a:rPr lang="ja-JP" altLang="en-US" sz="1600" b="1" dirty="0">
                <a:ea typeface="HG丸ｺﾞｼｯｸM-PRO" panose="020F0600000000000000" pitchFamily="50" charset="-128"/>
              </a:rPr>
              <a:t>。</a:t>
            </a:r>
          </a:p>
        </p:txBody>
      </p:sp>
      <p:sp>
        <p:nvSpPr>
          <p:cNvPr id="20489" name="Text Box 1036">
            <a:extLst>
              <a:ext uri="{FF2B5EF4-FFF2-40B4-BE49-F238E27FC236}">
                <a16:creationId xmlns:a16="http://schemas.microsoft.com/office/drawing/2014/main" id="{3C6CA618-C668-E4AF-4700-D1D3E721F873}"/>
              </a:ext>
            </a:extLst>
          </p:cNvPr>
          <p:cNvSpPr txBox="1">
            <a:spLocks noChangeArrowheads="1"/>
          </p:cNvSpPr>
          <p:nvPr/>
        </p:nvSpPr>
        <p:spPr bwMode="auto">
          <a:xfrm>
            <a:off x="4876800" y="669518"/>
            <a:ext cx="3962400"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b="1" dirty="0">
                <a:solidFill>
                  <a:srgbClr val="FF0000"/>
                </a:solidFill>
                <a:ea typeface="HG丸ｺﾞｼｯｸM-PRO" panose="020F0600000000000000" pitchFamily="50" charset="-128"/>
              </a:rPr>
              <a:t>■</a:t>
            </a:r>
            <a:r>
              <a:rPr lang="ja-JP" altLang="en-US" sz="1600" b="1" dirty="0">
                <a:solidFill>
                  <a:srgbClr val="FF0000"/>
                </a:solidFill>
                <a:ea typeface="HG丸ｺﾞｼｯｸM-PRO" panose="020F0600000000000000" pitchFamily="50" charset="-128"/>
              </a:rPr>
              <a:t>帯グラフ</a:t>
            </a:r>
          </a:p>
          <a:p>
            <a:pPr eaLnBrk="1" hangingPunct="1">
              <a:spcBef>
                <a:spcPct val="50000"/>
              </a:spcBef>
              <a:buFontTx/>
              <a:buNone/>
            </a:pPr>
            <a:r>
              <a:rPr lang="ja-JP" altLang="en-US" sz="1600" b="1" dirty="0">
                <a:ea typeface="HG丸ｺﾞｼｯｸM-PRO" panose="020F0600000000000000" pitchFamily="50" charset="-128"/>
              </a:rPr>
              <a:t>帯グラフとは、割合の変化を見るためのグラフで全体を０～１００％として細長い長方形の帯で表し、内訳で区切ったものである。</a:t>
            </a:r>
            <a:r>
              <a:rPr lang="ja-JP" altLang="en-US" sz="1600" b="1" dirty="0">
                <a:solidFill>
                  <a:srgbClr val="FF0000"/>
                </a:solidFill>
                <a:ea typeface="HG丸ｺﾞｼｯｸM-PRO" panose="020F0600000000000000" pitchFamily="50" charset="-128"/>
              </a:rPr>
              <a:t>帯グラフを並べて表現する事で、時間による数量の変化を把握できる</a:t>
            </a:r>
            <a:r>
              <a:rPr lang="ja-JP" altLang="en-US" sz="1600" b="1" dirty="0">
                <a:ea typeface="HG丸ｺﾞｼｯｸM-PRO" panose="020F0600000000000000" pitchFamily="50" charset="-128"/>
              </a:rPr>
              <a:t>。</a:t>
            </a:r>
          </a:p>
        </p:txBody>
      </p:sp>
      <p:sp>
        <p:nvSpPr>
          <p:cNvPr id="20490" name="Line 1043">
            <a:extLst>
              <a:ext uri="{FF2B5EF4-FFF2-40B4-BE49-F238E27FC236}">
                <a16:creationId xmlns:a16="http://schemas.microsoft.com/office/drawing/2014/main" id="{1F7B669D-48B0-A817-05F4-071829315150}"/>
              </a:ext>
            </a:extLst>
          </p:cNvPr>
          <p:cNvSpPr>
            <a:spLocks noChangeShapeType="1"/>
          </p:cNvSpPr>
          <p:nvPr/>
        </p:nvSpPr>
        <p:spPr bwMode="auto">
          <a:xfrm>
            <a:off x="914400" y="4572000"/>
            <a:ext cx="1504950"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91" name="AutoShape 1044">
            <a:extLst>
              <a:ext uri="{FF2B5EF4-FFF2-40B4-BE49-F238E27FC236}">
                <a16:creationId xmlns:a16="http://schemas.microsoft.com/office/drawing/2014/main" id="{51DE0345-DF0A-69D7-78B7-85AB1E5FE595}"/>
              </a:ext>
            </a:extLst>
          </p:cNvPr>
          <p:cNvSpPr>
            <a:spLocks noChangeArrowheads="1"/>
          </p:cNvSpPr>
          <p:nvPr/>
        </p:nvSpPr>
        <p:spPr bwMode="auto">
          <a:xfrm>
            <a:off x="1447800" y="3124200"/>
            <a:ext cx="609600" cy="228600"/>
          </a:xfrm>
          <a:prstGeom prst="wedgeRectCallout">
            <a:avLst>
              <a:gd name="adj1" fmla="val 17382"/>
              <a:gd name="adj2" fmla="val 386782"/>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200"/>
              <a:t>98</a:t>
            </a:r>
            <a:r>
              <a:rPr lang="ja-JP" altLang="en-US" sz="1200"/>
              <a:t>年</a:t>
            </a:r>
          </a:p>
        </p:txBody>
      </p:sp>
      <p:sp>
        <p:nvSpPr>
          <p:cNvPr id="20492" name="AutoShape 1045">
            <a:extLst>
              <a:ext uri="{FF2B5EF4-FFF2-40B4-BE49-F238E27FC236}">
                <a16:creationId xmlns:a16="http://schemas.microsoft.com/office/drawing/2014/main" id="{5E27F7C3-FD5A-1AEC-1872-9984A13069EC}"/>
              </a:ext>
            </a:extLst>
          </p:cNvPr>
          <p:cNvSpPr>
            <a:spLocks noChangeArrowheads="1"/>
          </p:cNvSpPr>
          <p:nvPr/>
        </p:nvSpPr>
        <p:spPr bwMode="auto">
          <a:xfrm>
            <a:off x="2133600" y="3200400"/>
            <a:ext cx="609600" cy="228600"/>
          </a:xfrm>
          <a:prstGeom prst="wedgeRectCallout">
            <a:avLst>
              <a:gd name="adj1" fmla="val -64324"/>
              <a:gd name="adj2" fmla="val 277778"/>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400" dirty="0"/>
              <a:t>99</a:t>
            </a:r>
            <a:r>
              <a:rPr lang="ja-JP" altLang="en-US" sz="1400" dirty="0"/>
              <a:t>年</a:t>
            </a:r>
          </a:p>
        </p:txBody>
      </p:sp>
      <p:sp>
        <p:nvSpPr>
          <p:cNvPr id="20493" name="AutoShape 1046">
            <a:extLst>
              <a:ext uri="{FF2B5EF4-FFF2-40B4-BE49-F238E27FC236}">
                <a16:creationId xmlns:a16="http://schemas.microsoft.com/office/drawing/2014/main" id="{138E77B4-EF3B-CD38-7707-B11B7C29FBCC}"/>
              </a:ext>
            </a:extLst>
          </p:cNvPr>
          <p:cNvSpPr>
            <a:spLocks noChangeArrowheads="1"/>
          </p:cNvSpPr>
          <p:nvPr/>
        </p:nvSpPr>
        <p:spPr bwMode="auto">
          <a:xfrm>
            <a:off x="2514600" y="3765550"/>
            <a:ext cx="1981200" cy="1660525"/>
          </a:xfrm>
          <a:prstGeom prst="roundRect">
            <a:avLst>
              <a:gd name="adj" fmla="val 8333"/>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　　　コメント</a:t>
            </a:r>
          </a:p>
          <a:p>
            <a:pPr eaLnBrk="1" hangingPunct="1">
              <a:spcBef>
                <a:spcPct val="0"/>
              </a:spcBef>
              <a:buFontTx/>
              <a:buNone/>
            </a:pPr>
            <a:r>
              <a:rPr lang="en-US" altLang="ja-JP" sz="1400">
                <a:latin typeface="UD デジタル 教科書体 NK-B" panose="02020700000000000000" pitchFamily="18" charset="-128"/>
                <a:ea typeface="UD デジタル 教科書体 NK-B" panose="02020700000000000000" pitchFamily="18" charset="-128"/>
              </a:rPr>
              <a:t>99</a:t>
            </a:r>
            <a:r>
              <a:rPr lang="ja-JP" altLang="en-US" sz="1400">
                <a:latin typeface="UD デジタル 教科書体 NK-B" panose="02020700000000000000" pitchFamily="18" charset="-128"/>
                <a:ea typeface="UD デジタル 教科書体 NK-B" panose="02020700000000000000" pitchFamily="18" charset="-128"/>
              </a:rPr>
              <a:t>年は全員の提案件数が増加している。Ｃ君の提案件数が最も増加した。</a:t>
            </a:r>
          </a:p>
          <a:p>
            <a:pPr eaLnBrk="1" hangingPunct="1">
              <a:spcBef>
                <a:spcPct val="0"/>
              </a:spcBef>
              <a:buFontTx/>
              <a:buNone/>
            </a:pPr>
            <a:r>
              <a:rPr lang="en-US" altLang="ja-JP" sz="1400">
                <a:latin typeface="UD デジタル 教科書体 NK-B" panose="02020700000000000000" pitchFamily="18" charset="-128"/>
                <a:ea typeface="UD デジタル 教科書体 NK-B" panose="02020700000000000000" pitchFamily="18" charset="-128"/>
              </a:rPr>
              <a:t>99</a:t>
            </a:r>
            <a:r>
              <a:rPr lang="ja-JP" altLang="en-US" sz="1400">
                <a:latin typeface="UD デジタル 教科書体 NK-B" panose="02020700000000000000" pitchFamily="18" charset="-128"/>
                <a:ea typeface="UD デジタル 教科書体 NK-B" panose="02020700000000000000" pitchFamily="18" charset="-128"/>
              </a:rPr>
              <a:t>年の目標未達成者は新人だけである。</a:t>
            </a:r>
          </a:p>
        </p:txBody>
      </p:sp>
      <p:sp>
        <p:nvSpPr>
          <p:cNvPr id="20494" name="Rectangle 1047">
            <a:extLst>
              <a:ext uri="{FF2B5EF4-FFF2-40B4-BE49-F238E27FC236}">
                <a16:creationId xmlns:a16="http://schemas.microsoft.com/office/drawing/2014/main" id="{E7BE6D6A-266C-8219-1CBA-FC5210CF3432}"/>
              </a:ext>
            </a:extLst>
          </p:cNvPr>
          <p:cNvSpPr>
            <a:spLocks noChangeArrowheads="1"/>
          </p:cNvSpPr>
          <p:nvPr/>
        </p:nvSpPr>
        <p:spPr bwMode="auto">
          <a:xfrm>
            <a:off x="4892675" y="4130675"/>
            <a:ext cx="10668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5" name="Rectangle 1048">
            <a:extLst>
              <a:ext uri="{FF2B5EF4-FFF2-40B4-BE49-F238E27FC236}">
                <a16:creationId xmlns:a16="http://schemas.microsoft.com/office/drawing/2014/main" id="{59AC51D1-4266-B5BE-E5AC-36583255A55F}"/>
              </a:ext>
            </a:extLst>
          </p:cNvPr>
          <p:cNvSpPr>
            <a:spLocks noChangeArrowheads="1"/>
          </p:cNvSpPr>
          <p:nvPr/>
        </p:nvSpPr>
        <p:spPr bwMode="auto">
          <a:xfrm>
            <a:off x="5959475" y="4130675"/>
            <a:ext cx="3048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6" name="Rectangle 1049">
            <a:extLst>
              <a:ext uri="{FF2B5EF4-FFF2-40B4-BE49-F238E27FC236}">
                <a16:creationId xmlns:a16="http://schemas.microsoft.com/office/drawing/2014/main" id="{20F2FF9B-0075-EB5D-65E9-02D8510C4C8E}"/>
              </a:ext>
            </a:extLst>
          </p:cNvPr>
          <p:cNvSpPr>
            <a:spLocks noChangeArrowheads="1"/>
          </p:cNvSpPr>
          <p:nvPr/>
        </p:nvSpPr>
        <p:spPr bwMode="auto">
          <a:xfrm>
            <a:off x="6264275" y="41306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7" name="Rectangle 1050">
            <a:extLst>
              <a:ext uri="{FF2B5EF4-FFF2-40B4-BE49-F238E27FC236}">
                <a16:creationId xmlns:a16="http://schemas.microsoft.com/office/drawing/2014/main" id="{3B7CE622-311B-2C4A-CB6B-BD1456F16B37}"/>
              </a:ext>
            </a:extLst>
          </p:cNvPr>
          <p:cNvSpPr>
            <a:spLocks noChangeArrowheads="1"/>
          </p:cNvSpPr>
          <p:nvPr/>
        </p:nvSpPr>
        <p:spPr bwMode="auto">
          <a:xfrm>
            <a:off x="6416675" y="41306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8" name="Rectangle 1051">
            <a:extLst>
              <a:ext uri="{FF2B5EF4-FFF2-40B4-BE49-F238E27FC236}">
                <a16:creationId xmlns:a16="http://schemas.microsoft.com/office/drawing/2014/main" id="{38FCFED2-1ACD-0416-FEC6-4024399672AD}"/>
              </a:ext>
            </a:extLst>
          </p:cNvPr>
          <p:cNvSpPr>
            <a:spLocks noChangeArrowheads="1"/>
          </p:cNvSpPr>
          <p:nvPr/>
        </p:nvSpPr>
        <p:spPr bwMode="auto">
          <a:xfrm>
            <a:off x="6569075" y="41306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9" name="Rectangle 1052">
            <a:extLst>
              <a:ext uri="{FF2B5EF4-FFF2-40B4-BE49-F238E27FC236}">
                <a16:creationId xmlns:a16="http://schemas.microsoft.com/office/drawing/2014/main" id="{A8D4E092-4B89-4495-7134-560C907F999A}"/>
              </a:ext>
            </a:extLst>
          </p:cNvPr>
          <p:cNvSpPr>
            <a:spLocks noChangeArrowheads="1"/>
          </p:cNvSpPr>
          <p:nvPr/>
        </p:nvSpPr>
        <p:spPr bwMode="auto">
          <a:xfrm>
            <a:off x="4892675" y="4816475"/>
            <a:ext cx="5334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0" name="Rectangle 1053">
            <a:extLst>
              <a:ext uri="{FF2B5EF4-FFF2-40B4-BE49-F238E27FC236}">
                <a16:creationId xmlns:a16="http://schemas.microsoft.com/office/drawing/2014/main" id="{09213318-FA6C-BF02-4F97-58D292D759AC}"/>
              </a:ext>
            </a:extLst>
          </p:cNvPr>
          <p:cNvSpPr>
            <a:spLocks noChangeArrowheads="1"/>
          </p:cNvSpPr>
          <p:nvPr/>
        </p:nvSpPr>
        <p:spPr bwMode="auto">
          <a:xfrm>
            <a:off x="5426075" y="48164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1" name="Rectangle 1054">
            <a:extLst>
              <a:ext uri="{FF2B5EF4-FFF2-40B4-BE49-F238E27FC236}">
                <a16:creationId xmlns:a16="http://schemas.microsoft.com/office/drawing/2014/main" id="{80C9A3E9-1F92-087F-DCC3-820614F7F3AE}"/>
              </a:ext>
            </a:extLst>
          </p:cNvPr>
          <p:cNvSpPr>
            <a:spLocks noChangeArrowheads="1"/>
          </p:cNvSpPr>
          <p:nvPr/>
        </p:nvSpPr>
        <p:spPr bwMode="auto">
          <a:xfrm>
            <a:off x="5807075" y="4816475"/>
            <a:ext cx="1524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2" name="Rectangle 1055">
            <a:extLst>
              <a:ext uri="{FF2B5EF4-FFF2-40B4-BE49-F238E27FC236}">
                <a16:creationId xmlns:a16="http://schemas.microsoft.com/office/drawing/2014/main" id="{B7366719-1110-10E9-C61A-FE0BCD80D9FE}"/>
              </a:ext>
            </a:extLst>
          </p:cNvPr>
          <p:cNvSpPr>
            <a:spLocks noChangeArrowheads="1"/>
          </p:cNvSpPr>
          <p:nvPr/>
        </p:nvSpPr>
        <p:spPr bwMode="auto">
          <a:xfrm>
            <a:off x="5654675" y="4816475"/>
            <a:ext cx="762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3" name="Rectangle 1056">
            <a:extLst>
              <a:ext uri="{FF2B5EF4-FFF2-40B4-BE49-F238E27FC236}">
                <a16:creationId xmlns:a16="http://schemas.microsoft.com/office/drawing/2014/main" id="{A320E233-BC2C-A046-C4EB-3DB8813A9C49}"/>
              </a:ext>
            </a:extLst>
          </p:cNvPr>
          <p:cNvSpPr>
            <a:spLocks noChangeArrowheads="1"/>
          </p:cNvSpPr>
          <p:nvPr/>
        </p:nvSpPr>
        <p:spPr bwMode="auto">
          <a:xfrm>
            <a:off x="5730875" y="4816475"/>
            <a:ext cx="762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4" name="Line 1057">
            <a:extLst>
              <a:ext uri="{FF2B5EF4-FFF2-40B4-BE49-F238E27FC236}">
                <a16:creationId xmlns:a16="http://schemas.microsoft.com/office/drawing/2014/main" id="{B28842E3-7A9B-9360-FAD0-3C7D78A24905}"/>
              </a:ext>
            </a:extLst>
          </p:cNvPr>
          <p:cNvSpPr>
            <a:spLocks noChangeShapeType="1"/>
          </p:cNvSpPr>
          <p:nvPr/>
        </p:nvSpPr>
        <p:spPr bwMode="auto">
          <a:xfrm>
            <a:off x="4876800" y="4130675"/>
            <a:ext cx="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5" name="Line 1058">
            <a:extLst>
              <a:ext uri="{FF2B5EF4-FFF2-40B4-BE49-F238E27FC236}">
                <a16:creationId xmlns:a16="http://schemas.microsoft.com/office/drawing/2014/main" id="{BA9672AD-C635-DF76-1944-336D195DE1AB}"/>
              </a:ext>
            </a:extLst>
          </p:cNvPr>
          <p:cNvSpPr>
            <a:spLocks noChangeShapeType="1"/>
          </p:cNvSpPr>
          <p:nvPr/>
        </p:nvSpPr>
        <p:spPr bwMode="auto">
          <a:xfrm>
            <a:off x="6797675" y="4130675"/>
            <a:ext cx="0" cy="1066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6" name="Line 1059">
            <a:extLst>
              <a:ext uri="{FF2B5EF4-FFF2-40B4-BE49-F238E27FC236}">
                <a16:creationId xmlns:a16="http://schemas.microsoft.com/office/drawing/2014/main" id="{F360B903-73D7-5850-F006-F12E1A2A0BD0}"/>
              </a:ext>
            </a:extLst>
          </p:cNvPr>
          <p:cNvSpPr>
            <a:spLocks noChangeShapeType="1"/>
          </p:cNvSpPr>
          <p:nvPr/>
        </p:nvSpPr>
        <p:spPr bwMode="auto">
          <a:xfrm>
            <a:off x="5959475" y="4968875"/>
            <a:ext cx="838200"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7" name="Line 1060">
            <a:extLst>
              <a:ext uri="{FF2B5EF4-FFF2-40B4-BE49-F238E27FC236}">
                <a16:creationId xmlns:a16="http://schemas.microsoft.com/office/drawing/2014/main" id="{99F51B70-B1B3-B65C-E012-7695E93636AD}"/>
              </a:ext>
            </a:extLst>
          </p:cNvPr>
          <p:cNvSpPr>
            <a:spLocks noChangeShapeType="1"/>
          </p:cNvSpPr>
          <p:nvPr/>
        </p:nvSpPr>
        <p:spPr bwMode="auto">
          <a:xfrm flipH="1">
            <a:off x="5426075" y="4511675"/>
            <a:ext cx="5334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8" name="Line 1061">
            <a:extLst>
              <a:ext uri="{FF2B5EF4-FFF2-40B4-BE49-F238E27FC236}">
                <a16:creationId xmlns:a16="http://schemas.microsoft.com/office/drawing/2014/main" id="{A715BAEE-EBCA-469A-2440-ADAC59955D40}"/>
              </a:ext>
            </a:extLst>
          </p:cNvPr>
          <p:cNvSpPr>
            <a:spLocks noChangeShapeType="1"/>
          </p:cNvSpPr>
          <p:nvPr/>
        </p:nvSpPr>
        <p:spPr bwMode="auto">
          <a:xfrm flipH="1">
            <a:off x="5654675" y="4511675"/>
            <a:ext cx="6096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9" name="Line 1062">
            <a:extLst>
              <a:ext uri="{FF2B5EF4-FFF2-40B4-BE49-F238E27FC236}">
                <a16:creationId xmlns:a16="http://schemas.microsoft.com/office/drawing/2014/main" id="{84E3135E-6D7F-EBA5-2B8E-9CB362AA9391}"/>
              </a:ext>
            </a:extLst>
          </p:cNvPr>
          <p:cNvSpPr>
            <a:spLocks noChangeShapeType="1"/>
          </p:cNvSpPr>
          <p:nvPr/>
        </p:nvSpPr>
        <p:spPr bwMode="auto">
          <a:xfrm flipH="1">
            <a:off x="5730875" y="4511675"/>
            <a:ext cx="6858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10" name="Line 1063">
            <a:extLst>
              <a:ext uri="{FF2B5EF4-FFF2-40B4-BE49-F238E27FC236}">
                <a16:creationId xmlns:a16="http://schemas.microsoft.com/office/drawing/2014/main" id="{3BB0F728-DE25-08C6-19D8-C61D736FB0F6}"/>
              </a:ext>
            </a:extLst>
          </p:cNvPr>
          <p:cNvSpPr>
            <a:spLocks noChangeShapeType="1"/>
          </p:cNvSpPr>
          <p:nvPr/>
        </p:nvSpPr>
        <p:spPr bwMode="auto">
          <a:xfrm flipH="1">
            <a:off x="5807075" y="4511675"/>
            <a:ext cx="7620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11" name="Line 1064">
            <a:extLst>
              <a:ext uri="{FF2B5EF4-FFF2-40B4-BE49-F238E27FC236}">
                <a16:creationId xmlns:a16="http://schemas.microsoft.com/office/drawing/2014/main" id="{A9FAE120-FBD8-2CE7-FFE5-F53339338DC9}"/>
              </a:ext>
            </a:extLst>
          </p:cNvPr>
          <p:cNvSpPr>
            <a:spLocks noChangeShapeType="1"/>
          </p:cNvSpPr>
          <p:nvPr/>
        </p:nvSpPr>
        <p:spPr bwMode="auto">
          <a:xfrm flipH="1">
            <a:off x="5959475" y="4511675"/>
            <a:ext cx="8382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12" name="Text Box 1065">
            <a:extLst>
              <a:ext uri="{FF2B5EF4-FFF2-40B4-BE49-F238E27FC236}">
                <a16:creationId xmlns:a16="http://schemas.microsoft.com/office/drawing/2014/main" id="{30C31E4E-7E72-9379-60FC-55094DB15431}"/>
              </a:ext>
            </a:extLst>
          </p:cNvPr>
          <p:cNvSpPr txBox="1">
            <a:spLocks noChangeArrowheads="1"/>
          </p:cNvSpPr>
          <p:nvPr/>
        </p:nvSpPr>
        <p:spPr bwMode="auto">
          <a:xfrm>
            <a:off x="5045075" y="4206875"/>
            <a:ext cx="533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solidFill>
                  <a:schemeClr val="bg1"/>
                </a:solidFill>
              </a:rPr>
              <a:t>計測</a:t>
            </a:r>
          </a:p>
        </p:txBody>
      </p:sp>
      <p:sp>
        <p:nvSpPr>
          <p:cNvPr id="20513" name="Text Box 1066">
            <a:extLst>
              <a:ext uri="{FF2B5EF4-FFF2-40B4-BE49-F238E27FC236}">
                <a16:creationId xmlns:a16="http://schemas.microsoft.com/office/drawing/2014/main" id="{BCB80DCC-03E9-A6F7-7369-0ED80EA24881}"/>
              </a:ext>
            </a:extLst>
          </p:cNvPr>
          <p:cNvSpPr txBox="1">
            <a:spLocks noChangeArrowheads="1"/>
          </p:cNvSpPr>
          <p:nvPr/>
        </p:nvSpPr>
        <p:spPr bwMode="auto">
          <a:xfrm>
            <a:off x="5864225" y="4206875"/>
            <a:ext cx="533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dirty="0">
                <a:solidFill>
                  <a:schemeClr val="bg1"/>
                </a:solidFill>
              </a:rPr>
              <a:t>準備</a:t>
            </a:r>
          </a:p>
        </p:txBody>
      </p:sp>
      <p:sp>
        <p:nvSpPr>
          <p:cNvPr id="20514" name="Text Box 1067">
            <a:extLst>
              <a:ext uri="{FF2B5EF4-FFF2-40B4-BE49-F238E27FC236}">
                <a16:creationId xmlns:a16="http://schemas.microsoft.com/office/drawing/2014/main" id="{7B603ECD-2CFA-5741-4D82-5E24EFC035F9}"/>
              </a:ext>
            </a:extLst>
          </p:cNvPr>
          <p:cNvSpPr txBox="1">
            <a:spLocks noChangeArrowheads="1"/>
          </p:cNvSpPr>
          <p:nvPr/>
        </p:nvSpPr>
        <p:spPr bwMode="auto">
          <a:xfrm>
            <a:off x="6035675" y="4740275"/>
            <a:ext cx="68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t>４０％減</a:t>
            </a:r>
          </a:p>
        </p:txBody>
      </p:sp>
      <p:sp>
        <p:nvSpPr>
          <p:cNvPr id="20515" name="Text Box 1068">
            <a:extLst>
              <a:ext uri="{FF2B5EF4-FFF2-40B4-BE49-F238E27FC236}">
                <a16:creationId xmlns:a16="http://schemas.microsoft.com/office/drawing/2014/main" id="{DFB7ACDE-D681-29A2-077E-3C050D3CEC98}"/>
              </a:ext>
            </a:extLst>
          </p:cNvPr>
          <p:cNvSpPr txBox="1">
            <a:spLocks noChangeArrowheads="1"/>
          </p:cNvSpPr>
          <p:nvPr/>
        </p:nvSpPr>
        <p:spPr bwMode="auto">
          <a:xfrm>
            <a:off x="4876800" y="5197475"/>
            <a:ext cx="609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0</a:t>
            </a:r>
            <a:r>
              <a:rPr lang="ja-JP" altLang="en-US" sz="1200"/>
              <a:t>％</a:t>
            </a:r>
          </a:p>
        </p:txBody>
      </p:sp>
      <p:sp>
        <p:nvSpPr>
          <p:cNvPr id="20516" name="AutoShape 1069">
            <a:extLst>
              <a:ext uri="{FF2B5EF4-FFF2-40B4-BE49-F238E27FC236}">
                <a16:creationId xmlns:a16="http://schemas.microsoft.com/office/drawing/2014/main" id="{79E1CA8A-F12C-D900-2266-75A6B217780C}"/>
              </a:ext>
            </a:extLst>
          </p:cNvPr>
          <p:cNvSpPr>
            <a:spLocks noChangeArrowheads="1"/>
          </p:cNvSpPr>
          <p:nvPr/>
        </p:nvSpPr>
        <p:spPr bwMode="auto">
          <a:xfrm>
            <a:off x="5638800" y="3444875"/>
            <a:ext cx="533400" cy="228600"/>
          </a:xfrm>
          <a:prstGeom prst="wedgeRectCallout">
            <a:avLst>
              <a:gd name="adj1" fmla="val 77380"/>
              <a:gd name="adj2" fmla="val 234722"/>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待機</a:t>
            </a:r>
          </a:p>
        </p:txBody>
      </p:sp>
      <p:sp>
        <p:nvSpPr>
          <p:cNvPr id="20517" name="AutoShape 1070">
            <a:extLst>
              <a:ext uri="{FF2B5EF4-FFF2-40B4-BE49-F238E27FC236}">
                <a16:creationId xmlns:a16="http://schemas.microsoft.com/office/drawing/2014/main" id="{94528217-C5A3-C5A1-15C9-B2AAF238E6ED}"/>
              </a:ext>
            </a:extLst>
          </p:cNvPr>
          <p:cNvSpPr>
            <a:spLocks noChangeArrowheads="1"/>
          </p:cNvSpPr>
          <p:nvPr/>
        </p:nvSpPr>
        <p:spPr bwMode="auto">
          <a:xfrm>
            <a:off x="6400800" y="3292475"/>
            <a:ext cx="533400" cy="228600"/>
          </a:xfrm>
          <a:prstGeom prst="wedgeRectCallout">
            <a:avLst>
              <a:gd name="adj1" fmla="val -31546"/>
              <a:gd name="adj2" fmla="val 306944"/>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記録</a:t>
            </a:r>
          </a:p>
        </p:txBody>
      </p:sp>
      <p:sp>
        <p:nvSpPr>
          <p:cNvPr id="20518" name="AutoShape 1071">
            <a:extLst>
              <a:ext uri="{FF2B5EF4-FFF2-40B4-BE49-F238E27FC236}">
                <a16:creationId xmlns:a16="http://schemas.microsoft.com/office/drawing/2014/main" id="{3AD645AB-FE5F-E2CA-2683-73F0C9D04890}"/>
              </a:ext>
            </a:extLst>
          </p:cNvPr>
          <p:cNvSpPr>
            <a:spLocks noChangeArrowheads="1"/>
          </p:cNvSpPr>
          <p:nvPr/>
        </p:nvSpPr>
        <p:spPr bwMode="auto">
          <a:xfrm>
            <a:off x="6781800" y="3673475"/>
            <a:ext cx="730250" cy="152400"/>
          </a:xfrm>
          <a:prstGeom prst="wedgeRectCallout">
            <a:avLst>
              <a:gd name="adj1" fmla="val -59565"/>
              <a:gd name="adj2" fmla="val 250000"/>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片付け</a:t>
            </a:r>
          </a:p>
        </p:txBody>
      </p:sp>
      <p:sp>
        <p:nvSpPr>
          <p:cNvPr id="20519" name="AutoShape 1072">
            <a:extLst>
              <a:ext uri="{FF2B5EF4-FFF2-40B4-BE49-F238E27FC236}">
                <a16:creationId xmlns:a16="http://schemas.microsoft.com/office/drawing/2014/main" id="{CECA63CB-1E13-C3E7-9A9C-BFA942B357BC}"/>
              </a:ext>
            </a:extLst>
          </p:cNvPr>
          <p:cNvSpPr>
            <a:spLocks noChangeArrowheads="1"/>
          </p:cNvSpPr>
          <p:nvPr/>
        </p:nvSpPr>
        <p:spPr bwMode="auto">
          <a:xfrm>
            <a:off x="6965950" y="4130675"/>
            <a:ext cx="2101850" cy="1143000"/>
          </a:xfrm>
          <a:prstGeom prst="roundRect">
            <a:avLst>
              <a:gd name="adj" fmla="val 8333"/>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　　　コメント</a:t>
            </a:r>
          </a:p>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もっとも時間を要した計測時間を対策する事によって半減できた。全体とともに４０％減となった</a:t>
            </a:r>
          </a:p>
        </p:txBody>
      </p:sp>
      <p:sp>
        <p:nvSpPr>
          <p:cNvPr id="3" name="テキスト ボックス 22">
            <a:extLst>
              <a:ext uri="{FF2B5EF4-FFF2-40B4-BE49-F238E27FC236}">
                <a16:creationId xmlns:a16="http://schemas.microsoft.com/office/drawing/2014/main" id="{42FAE4B2-9A6B-0F12-8114-10B24A20831B}"/>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31</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019">
            <a:extLst>
              <a:ext uri="{FF2B5EF4-FFF2-40B4-BE49-F238E27FC236}">
                <a16:creationId xmlns:a16="http://schemas.microsoft.com/office/drawing/2014/main" id="{349D16AB-0237-D34E-2A5C-CE8F6736AC7B}"/>
              </a:ext>
            </a:extLst>
          </p:cNvPr>
          <p:cNvSpPr txBox="1">
            <a:spLocks noChangeArrowheads="1"/>
          </p:cNvSpPr>
          <p:nvPr/>
        </p:nvSpPr>
        <p:spPr bwMode="auto">
          <a:xfrm>
            <a:off x="228600" y="4495800"/>
            <a:ext cx="2438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図５．Ａサークルのバランスシート</a:t>
            </a:r>
          </a:p>
        </p:txBody>
      </p:sp>
      <p:sp>
        <p:nvSpPr>
          <p:cNvPr id="21507" name="Text Box 1037">
            <a:extLst>
              <a:ext uri="{FF2B5EF4-FFF2-40B4-BE49-F238E27FC236}">
                <a16:creationId xmlns:a16="http://schemas.microsoft.com/office/drawing/2014/main" id="{C4D8AE0A-3BDC-B99E-F521-1F9DE0922961}"/>
              </a:ext>
            </a:extLst>
          </p:cNvPr>
          <p:cNvSpPr txBox="1">
            <a:spLocks noChangeArrowheads="1"/>
          </p:cNvSpPr>
          <p:nvPr/>
        </p:nvSpPr>
        <p:spPr bwMode="auto">
          <a:xfrm>
            <a:off x="533400" y="609600"/>
            <a:ext cx="3886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800" b="1" dirty="0">
                <a:solidFill>
                  <a:srgbClr val="FF0000"/>
                </a:solidFill>
                <a:ea typeface="HG丸ｺﾞｼｯｸM-PRO" panose="020F0600000000000000" pitchFamily="50" charset="-128"/>
              </a:rPr>
              <a:t>■</a:t>
            </a:r>
            <a:r>
              <a:rPr lang="ja-JP" altLang="en-US" sz="1800" b="1" dirty="0">
                <a:solidFill>
                  <a:srgbClr val="FF0000"/>
                </a:solidFill>
                <a:ea typeface="HG丸ｺﾞｼｯｸM-PRO" panose="020F0600000000000000" pitchFamily="50" charset="-128"/>
              </a:rPr>
              <a:t>レーダーチャート</a:t>
            </a:r>
          </a:p>
          <a:p>
            <a:pPr eaLnBrk="1" hangingPunct="1">
              <a:spcBef>
                <a:spcPct val="50000"/>
              </a:spcBef>
              <a:buFontTx/>
              <a:buNone/>
            </a:pPr>
            <a:r>
              <a:rPr lang="ja-JP" altLang="en-US" sz="1600" b="1" dirty="0">
                <a:latin typeface="UD デジタル 教科書体 NK-B" panose="02020700000000000000" pitchFamily="18" charset="-128"/>
                <a:ea typeface="UD デジタル 教科書体 NK-B" panose="02020700000000000000" pitchFamily="18" charset="-128"/>
              </a:rPr>
              <a:t>レーダーチャートは、</a:t>
            </a: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各項目間のバランスを見るのに便利</a:t>
            </a:r>
            <a:r>
              <a:rPr lang="ja-JP" altLang="en-US" sz="1600" b="1" dirty="0">
                <a:latin typeface="UD デジタル 教科書体 NK-B" panose="02020700000000000000" pitchFamily="18" charset="-128"/>
                <a:ea typeface="UD デジタル 教科書体 NK-B" panose="02020700000000000000" pitchFamily="18" charset="-128"/>
              </a:rPr>
              <a:t>である</a:t>
            </a:r>
          </a:p>
        </p:txBody>
      </p:sp>
      <p:sp>
        <p:nvSpPr>
          <p:cNvPr id="21508" name="Text Box 1038">
            <a:extLst>
              <a:ext uri="{FF2B5EF4-FFF2-40B4-BE49-F238E27FC236}">
                <a16:creationId xmlns:a16="http://schemas.microsoft.com/office/drawing/2014/main" id="{4CC6CCA7-4895-785D-C661-9D1D3B0FDD0C}"/>
              </a:ext>
            </a:extLst>
          </p:cNvPr>
          <p:cNvSpPr txBox="1">
            <a:spLocks noChangeArrowheads="1"/>
          </p:cNvSpPr>
          <p:nvPr/>
        </p:nvSpPr>
        <p:spPr bwMode="auto">
          <a:xfrm>
            <a:off x="4876800" y="609600"/>
            <a:ext cx="3886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800" b="1" dirty="0">
                <a:solidFill>
                  <a:srgbClr val="FF0000"/>
                </a:solidFill>
                <a:ea typeface="HG丸ｺﾞｼｯｸM-PRO" panose="020F0600000000000000" pitchFamily="50" charset="-128"/>
              </a:rPr>
              <a:t>■</a:t>
            </a:r>
            <a:r>
              <a:rPr lang="ja-JP" altLang="en-US" sz="1800" b="1" dirty="0">
                <a:solidFill>
                  <a:srgbClr val="FF0000"/>
                </a:solidFill>
                <a:ea typeface="HG丸ｺﾞｼｯｸM-PRO" panose="020F0600000000000000" pitchFamily="50" charset="-128"/>
              </a:rPr>
              <a:t>ガントチャート</a:t>
            </a:r>
          </a:p>
          <a:p>
            <a:pPr eaLnBrk="1" hangingPunct="1">
              <a:spcBef>
                <a:spcPct val="50000"/>
              </a:spcBef>
              <a:buFontTx/>
              <a:buNone/>
            </a:pPr>
            <a:r>
              <a:rPr lang="ja-JP" altLang="en-US" sz="1600" b="1" dirty="0">
                <a:latin typeface="UD デジタル 教科書体 NK-B" panose="02020700000000000000" pitchFamily="18" charset="-128"/>
                <a:ea typeface="UD デジタル 教科書体 NK-B" panose="02020700000000000000" pitchFamily="18" charset="-128"/>
              </a:rPr>
              <a:t>ガントチャートは、</a:t>
            </a: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日程計画や進度管理をするのに便利</a:t>
            </a:r>
            <a:r>
              <a:rPr lang="ja-JP" altLang="en-US" sz="1600" b="1" dirty="0">
                <a:latin typeface="UD デジタル 教科書体 NK-B" panose="02020700000000000000" pitchFamily="18" charset="-128"/>
                <a:ea typeface="UD デジタル 教科書体 NK-B" panose="02020700000000000000" pitchFamily="18" charset="-128"/>
              </a:rPr>
              <a:t>である</a:t>
            </a:r>
          </a:p>
        </p:txBody>
      </p:sp>
      <p:sp>
        <p:nvSpPr>
          <p:cNvPr id="21509" name="Text Box 1073">
            <a:extLst>
              <a:ext uri="{FF2B5EF4-FFF2-40B4-BE49-F238E27FC236}">
                <a16:creationId xmlns:a16="http://schemas.microsoft.com/office/drawing/2014/main" id="{E5000360-C2EC-3B7F-DEDE-A9F9377A48B2}"/>
              </a:ext>
            </a:extLst>
          </p:cNvPr>
          <p:cNvSpPr txBox="1">
            <a:spLocks noChangeArrowheads="1"/>
          </p:cNvSpPr>
          <p:nvPr/>
        </p:nvSpPr>
        <p:spPr bwMode="auto">
          <a:xfrm>
            <a:off x="2819400" y="2514600"/>
            <a:ext cx="1905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200">
                <a:ea typeface="HG丸ｺﾞｼｯｸM-PRO" panose="020F0600000000000000" pitchFamily="50" charset="-128"/>
              </a:rPr>
              <a:t>Ａ：テーマの完成度</a:t>
            </a:r>
          </a:p>
          <a:p>
            <a:pPr eaLnBrk="1" hangingPunct="1">
              <a:spcBef>
                <a:spcPct val="50000"/>
              </a:spcBef>
              <a:buFontTx/>
              <a:buNone/>
            </a:pPr>
            <a:r>
              <a:rPr lang="ja-JP" altLang="en-US" sz="1200">
                <a:ea typeface="HG丸ｺﾞｼｯｸM-PRO" panose="020F0600000000000000" pitchFamily="50" charset="-128"/>
              </a:rPr>
              <a:t>Ｂ：ＱＣサークル</a:t>
            </a:r>
            <a:br>
              <a:rPr lang="ja-JP" altLang="en-US" sz="1200">
                <a:ea typeface="HG丸ｺﾞｼｯｸM-PRO" panose="020F0600000000000000" pitchFamily="50" charset="-128"/>
              </a:rPr>
            </a:br>
            <a:r>
              <a:rPr lang="ja-JP" altLang="en-US" sz="1200">
                <a:ea typeface="HG丸ｺﾞｼｯｸM-PRO" panose="020F0600000000000000" pitchFamily="50" charset="-128"/>
              </a:rPr>
              <a:t>　　　　　会合参加率</a:t>
            </a:r>
          </a:p>
          <a:p>
            <a:pPr eaLnBrk="1" hangingPunct="1">
              <a:spcBef>
                <a:spcPct val="50000"/>
              </a:spcBef>
              <a:buFontTx/>
              <a:buNone/>
            </a:pPr>
            <a:r>
              <a:rPr lang="ja-JP" altLang="en-US" sz="1200">
                <a:ea typeface="HG丸ｺﾞｼｯｸM-PRO" panose="020F0600000000000000" pitchFamily="50" charset="-128"/>
              </a:rPr>
              <a:t>Ｃ：提案目標達成度</a:t>
            </a:r>
          </a:p>
          <a:p>
            <a:pPr eaLnBrk="1" hangingPunct="1">
              <a:spcBef>
                <a:spcPct val="50000"/>
              </a:spcBef>
              <a:buFontTx/>
              <a:buNone/>
            </a:pPr>
            <a:r>
              <a:rPr lang="ja-JP" altLang="en-US" sz="1200">
                <a:ea typeface="HG丸ｺﾞｼｯｸM-PRO" panose="020F0600000000000000" pitchFamily="50" charset="-128"/>
              </a:rPr>
              <a:t>Ｄ：ＱＣ手法の利用度</a:t>
            </a:r>
          </a:p>
          <a:p>
            <a:pPr eaLnBrk="1" hangingPunct="1">
              <a:spcBef>
                <a:spcPct val="50000"/>
              </a:spcBef>
              <a:buFontTx/>
              <a:buNone/>
            </a:pPr>
            <a:r>
              <a:rPr lang="ja-JP" altLang="en-US" sz="1200">
                <a:ea typeface="HG丸ｺﾞｼｯｸM-PRO" panose="020F0600000000000000" pitchFamily="50" charset="-128"/>
              </a:rPr>
              <a:t>Ｅ：上司の満足度</a:t>
            </a:r>
          </a:p>
        </p:txBody>
      </p:sp>
      <p:grpSp>
        <p:nvGrpSpPr>
          <p:cNvPr id="21510" name="Group 1311">
            <a:extLst>
              <a:ext uri="{FF2B5EF4-FFF2-40B4-BE49-F238E27FC236}">
                <a16:creationId xmlns:a16="http://schemas.microsoft.com/office/drawing/2014/main" id="{0CE5A702-81A1-3903-F166-9CF4EBA89C52}"/>
              </a:ext>
            </a:extLst>
          </p:cNvPr>
          <p:cNvGrpSpPr>
            <a:grpSpLocks/>
          </p:cNvGrpSpPr>
          <p:nvPr/>
        </p:nvGrpSpPr>
        <p:grpSpPr bwMode="auto">
          <a:xfrm>
            <a:off x="4876800" y="2286000"/>
            <a:ext cx="3962400" cy="2286000"/>
            <a:chOff x="2286" y="4368"/>
            <a:chExt cx="1938" cy="1219"/>
          </a:xfrm>
        </p:grpSpPr>
        <p:sp>
          <p:nvSpPr>
            <p:cNvPr id="21516" name="Rectangle 1287">
              <a:extLst>
                <a:ext uri="{FF2B5EF4-FFF2-40B4-BE49-F238E27FC236}">
                  <a16:creationId xmlns:a16="http://schemas.microsoft.com/office/drawing/2014/main" id="{D7D62880-5957-6465-7A07-5AE73C8462DA}"/>
                </a:ext>
              </a:extLst>
            </p:cNvPr>
            <p:cNvSpPr>
              <a:spLocks noChangeArrowheads="1"/>
            </p:cNvSpPr>
            <p:nvPr/>
          </p:nvSpPr>
          <p:spPr bwMode="auto">
            <a:xfrm>
              <a:off x="4109"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17" name="Rectangle 1285">
              <a:extLst>
                <a:ext uri="{FF2B5EF4-FFF2-40B4-BE49-F238E27FC236}">
                  <a16:creationId xmlns:a16="http://schemas.microsoft.com/office/drawing/2014/main" id="{81C58DF0-3126-3FC2-74A8-3B403B3E10CD}"/>
                </a:ext>
              </a:extLst>
            </p:cNvPr>
            <p:cNvSpPr>
              <a:spLocks noChangeArrowheads="1"/>
            </p:cNvSpPr>
            <p:nvPr/>
          </p:nvSpPr>
          <p:spPr bwMode="auto">
            <a:xfrm>
              <a:off x="4109"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18" name="Rectangle 1283">
              <a:extLst>
                <a:ext uri="{FF2B5EF4-FFF2-40B4-BE49-F238E27FC236}">
                  <a16:creationId xmlns:a16="http://schemas.microsoft.com/office/drawing/2014/main" id="{2EF0AD0E-435B-F803-49A0-0656822E9C57}"/>
                </a:ext>
              </a:extLst>
            </p:cNvPr>
            <p:cNvSpPr>
              <a:spLocks noChangeArrowheads="1"/>
            </p:cNvSpPr>
            <p:nvPr/>
          </p:nvSpPr>
          <p:spPr bwMode="auto">
            <a:xfrm>
              <a:off x="4109"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19" name="Rectangle 1281">
              <a:extLst>
                <a:ext uri="{FF2B5EF4-FFF2-40B4-BE49-F238E27FC236}">
                  <a16:creationId xmlns:a16="http://schemas.microsoft.com/office/drawing/2014/main" id="{F130E06A-D0C4-1670-32AC-3F2D67F6A800}"/>
                </a:ext>
              </a:extLst>
            </p:cNvPr>
            <p:cNvSpPr>
              <a:spLocks noChangeArrowheads="1"/>
            </p:cNvSpPr>
            <p:nvPr/>
          </p:nvSpPr>
          <p:spPr bwMode="auto">
            <a:xfrm>
              <a:off x="4109"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0" name="Rectangle 1279">
              <a:extLst>
                <a:ext uri="{FF2B5EF4-FFF2-40B4-BE49-F238E27FC236}">
                  <a16:creationId xmlns:a16="http://schemas.microsoft.com/office/drawing/2014/main" id="{AB8C5F1B-3D0F-1B69-5627-5D959D1F793A}"/>
                </a:ext>
              </a:extLst>
            </p:cNvPr>
            <p:cNvSpPr>
              <a:spLocks noChangeArrowheads="1"/>
            </p:cNvSpPr>
            <p:nvPr/>
          </p:nvSpPr>
          <p:spPr bwMode="auto">
            <a:xfrm>
              <a:off x="4109"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1" name="Rectangle 1277">
              <a:extLst>
                <a:ext uri="{FF2B5EF4-FFF2-40B4-BE49-F238E27FC236}">
                  <a16:creationId xmlns:a16="http://schemas.microsoft.com/office/drawing/2014/main" id="{0604193F-0926-ABA5-E3FB-BEECBC896B9F}"/>
                </a:ext>
              </a:extLst>
            </p:cNvPr>
            <p:cNvSpPr>
              <a:spLocks noChangeArrowheads="1"/>
            </p:cNvSpPr>
            <p:nvPr/>
          </p:nvSpPr>
          <p:spPr bwMode="auto">
            <a:xfrm>
              <a:off x="4109"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2" name="Rectangle 1275">
              <a:extLst>
                <a:ext uri="{FF2B5EF4-FFF2-40B4-BE49-F238E27FC236}">
                  <a16:creationId xmlns:a16="http://schemas.microsoft.com/office/drawing/2014/main" id="{6592AEF0-2A49-1C0C-BFC3-08D62EC8C081}"/>
                </a:ext>
              </a:extLst>
            </p:cNvPr>
            <p:cNvSpPr>
              <a:spLocks noChangeArrowheads="1"/>
            </p:cNvSpPr>
            <p:nvPr/>
          </p:nvSpPr>
          <p:spPr bwMode="auto">
            <a:xfrm>
              <a:off x="4109"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3" name="Rectangle 1272">
              <a:extLst>
                <a:ext uri="{FF2B5EF4-FFF2-40B4-BE49-F238E27FC236}">
                  <a16:creationId xmlns:a16="http://schemas.microsoft.com/office/drawing/2014/main" id="{CEB70157-B1BF-DF5C-85A3-FAD71CA70DD2}"/>
                </a:ext>
              </a:extLst>
            </p:cNvPr>
            <p:cNvSpPr>
              <a:spLocks noChangeArrowheads="1"/>
            </p:cNvSpPr>
            <p:nvPr/>
          </p:nvSpPr>
          <p:spPr bwMode="auto">
            <a:xfrm>
              <a:off x="399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4" name="Rectangle 1270">
              <a:extLst>
                <a:ext uri="{FF2B5EF4-FFF2-40B4-BE49-F238E27FC236}">
                  <a16:creationId xmlns:a16="http://schemas.microsoft.com/office/drawing/2014/main" id="{56E41C44-A91C-DC43-DCD9-EE608CFE6B57}"/>
                </a:ext>
              </a:extLst>
            </p:cNvPr>
            <p:cNvSpPr>
              <a:spLocks noChangeArrowheads="1"/>
            </p:cNvSpPr>
            <p:nvPr/>
          </p:nvSpPr>
          <p:spPr bwMode="auto">
            <a:xfrm>
              <a:off x="399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5" name="Rectangle 1268">
              <a:extLst>
                <a:ext uri="{FF2B5EF4-FFF2-40B4-BE49-F238E27FC236}">
                  <a16:creationId xmlns:a16="http://schemas.microsoft.com/office/drawing/2014/main" id="{04956335-EFDA-31DF-0828-B2EC07F33EBB}"/>
                </a:ext>
              </a:extLst>
            </p:cNvPr>
            <p:cNvSpPr>
              <a:spLocks noChangeArrowheads="1"/>
            </p:cNvSpPr>
            <p:nvPr/>
          </p:nvSpPr>
          <p:spPr bwMode="auto">
            <a:xfrm>
              <a:off x="399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6" name="Rectangle 1266">
              <a:extLst>
                <a:ext uri="{FF2B5EF4-FFF2-40B4-BE49-F238E27FC236}">
                  <a16:creationId xmlns:a16="http://schemas.microsoft.com/office/drawing/2014/main" id="{28C04E77-20FD-7F1C-3ACF-E5D7F58F0489}"/>
                </a:ext>
              </a:extLst>
            </p:cNvPr>
            <p:cNvSpPr>
              <a:spLocks noChangeArrowheads="1"/>
            </p:cNvSpPr>
            <p:nvPr/>
          </p:nvSpPr>
          <p:spPr bwMode="auto">
            <a:xfrm>
              <a:off x="399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7" name="Rectangle 1264">
              <a:extLst>
                <a:ext uri="{FF2B5EF4-FFF2-40B4-BE49-F238E27FC236}">
                  <a16:creationId xmlns:a16="http://schemas.microsoft.com/office/drawing/2014/main" id="{1A74ED3C-2D34-67B4-5127-528F869D3BA9}"/>
                </a:ext>
              </a:extLst>
            </p:cNvPr>
            <p:cNvSpPr>
              <a:spLocks noChangeArrowheads="1"/>
            </p:cNvSpPr>
            <p:nvPr/>
          </p:nvSpPr>
          <p:spPr bwMode="auto">
            <a:xfrm>
              <a:off x="399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8" name="Rectangle 1262">
              <a:extLst>
                <a:ext uri="{FF2B5EF4-FFF2-40B4-BE49-F238E27FC236}">
                  <a16:creationId xmlns:a16="http://schemas.microsoft.com/office/drawing/2014/main" id="{F22A6C7D-7695-A857-0855-E07DEEF99080}"/>
                </a:ext>
              </a:extLst>
            </p:cNvPr>
            <p:cNvSpPr>
              <a:spLocks noChangeArrowheads="1"/>
            </p:cNvSpPr>
            <p:nvPr/>
          </p:nvSpPr>
          <p:spPr bwMode="auto">
            <a:xfrm>
              <a:off x="399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29" name="Rectangle 1260">
              <a:extLst>
                <a:ext uri="{FF2B5EF4-FFF2-40B4-BE49-F238E27FC236}">
                  <a16:creationId xmlns:a16="http://schemas.microsoft.com/office/drawing/2014/main" id="{8BFC68F1-DDD3-BDD3-06B1-2336292978D8}"/>
                </a:ext>
              </a:extLst>
            </p:cNvPr>
            <p:cNvSpPr>
              <a:spLocks noChangeArrowheads="1"/>
            </p:cNvSpPr>
            <p:nvPr/>
          </p:nvSpPr>
          <p:spPr bwMode="auto">
            <a:xfrm>
              <a:off x="399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0" name="Rectangle 1257">
              <a:extLst>
                <a:ext uri="{FF2B5EF4-FFF2-40B4-BE49-F238E27FC236}">
                  <a16:creationId xmlns:a16="http://schemas.microsoft.com/office/drawing/2014/main" id="{06465F9C-AC17-4D8E-3F4D-34973BDAA8D9}"/>
                </a:ext>
              </a:extLst>
            </p:cNvPr>
            <p:cNvSpPr>
              <a:spLocks noChangeArrowheads="1"/>
            </p:cNvSpPr>
            <p:nvPr/>
          </p:nvSpPr>
          <p:spPr bwMode="auto">
            <a:xfrm>
              <a:off x="3879"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1" name="Rectangle 1255">
              <a:extLst>
                <a:ext uri="{FF2B5EF4-FFF2-40B4-BE49-F238E27FC236}">
                  <a16:creationId xmlns:a16="http://schemas.microsoft.com/office/drawing/2014/main" id="{72518B2B-C60F-716C-B0B4-57302182D964}"/>
                </a:ext>
              </a:extLst>
            </p:cNvPr>
            <p:cNvSpPr>
              <a:spLocks noChangeArrowheads="1"/>
            </p:cNvSpPr>
            <p:nvPr/>
          </p:nvSpPr>
          <p:spPr bwMode="auto">
            <a:xfrm>
              <a:off x="3879"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2" name="Rectangle 1253">
              <a:extLst>
                <a:ext uri="{FF2B5EF4-FFF2-40B4-BE49-F238E27FC236}">
                  <a16:creationId xmlns:a16="http://schemas.microsoft.com/office/drawing/2014/main" id="{C5AB68BD-6F53-CA6F-E9C5-B0290450BC24}"/>
                </a:ext>
              </a:extLst>
            </p:cNvPr>
            <p:cNvSpPr>
              <a:spLocks noChangeArrowheads="1"/>
            </p:cNvSpPr>
            <p:nvPr/>
          </p:nvSpPr>
          <p:spPr bwMode="auto">
            <a:xfrm>
              <a:off x="3879"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3" name="Rectangle 1251">
              <a:extLst>
                <a:ext uri="{FF2B5EF4-FFF2-40B4-BE49-F238E27FC236}">
                  <a16:creationId xmlns:a16="http://schemas.microsoft.com/office/drawing/2014/main" id="{D0888707-39EC-6B13-C4FC-D9CBD678C21E}"/>
                </a:ext>
              </a:extLst>
            </p:cNvPr>
            <p:cNvSpPr>
              <a:spLocks noChangeArrowheads="1"/>
            </p:cNvSpPr>
            <p:nvPr/>
          </p:nvSpPr>
          <p:spPr bwMode="auto">
            <a:xfrm>
              <a:off x="3879"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4" name="Rectangle 1249">
              <a:extLst>
                <a:ext uri="{FF2B5EF4-FFF2-40B4-BE49-F238E27FC236}">
                  <a16:creationId xmlns:a16="http://schemas.microsoft.com/office/drawing/2014/main" id="{00D98B47-725D-F973-34B5-5E40A5CBF46C}"/>
                </a:ext>
              </a:extLst>
            </p:cNvPr>
            <p:cNvSpPr>
              <a:spLocks noChangeArrowheads="1"/>
            </p:cNvSpPr>
            <p:nvPr/>
          </p:nvSpPr>
          <p:spPr bwMode="auto">
            <a:xfrm>
              <a:off x="3879"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5" name="Rectangle 1247">
              <a:extLst>
                <a:ext uri="{FF2B5EF4-FFF2-40B4-BE49-F238E27FC236}">
                  <a16:creationId xmlns:a16="http://schemas.microsoft.com/office/drawing/2014/main" id="{9B83C80A-04DF-D5E6-4B2A-9F627BE40442}"/>
                </a:ext>
              </a:extLst>
            </p:cNvPr>
            <p:cNvSpPr>
              <a:spLocks noChangeArrowheads="1"/>
            </p:cNvSpPr>
            <p:nvPr/>
          </p:nvSpPr>
          <p:spPr bwMode="auto">
            <a:xfrm>
              <a:off x="3879"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6" name="Rectangle 1245">
              <a:extLst>
                <a:ext uri="{FF2B5EF4-FFF2-40B4-BE49-F238E27FC236}">
                  <a16:creationId xmlns:a16="http://schemas.microsoft.com/office/drawing/2014/main" id="{06A39B4E-E96A-0D70-77FF-A2496CBA6CEA}"/>
                </a:ext>
              </a:extLst>
            </p:cNvPr>
            <p:cNvSpPr>
              <a:spLocks noChangeArrowheads="1"/>
            </p:cNvSpPr>
            <p:nvPr/>
          </p:nvSpPr>
          <p:spPr bwMode="auto">
            <a:xfrm>
              <a:off x="3879"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7" name="Rectangle 1242">
              <a:extLst>
                <a:ext uri="{FF2B5EF4-FFF2-40B4-BE49-F238E27FC236}">
                  <a16:creationId xmlns:a16="http://schemas.microsoft.com/office/drawing/2014/main" id="{7FE06D3D-A0D9-58B6-4BF0-8FD610FCB7A0}"/>
                </a:ext>
              </a:extLst>
            </p:cNvPr>
            <p:cNvSpPr>
              <a:spLocks noChangeArrowheads="1"/>
            </p:cNvSpPr>
            <p:nvPr/>
          </p:nvSpPr>
          <p:spPr bwMode="auto">
            <a:xfrm>
              <a:off x="376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8" name="Rectangle 1240">
              <a:extLst>
                <a:ext uri="{FF2B5EF4-FFF2-40B4-BE49-F238E27FC236}">
                  <a16:creationId xmlns:a16="http://schemas.microsoft.com/office/drawing/2014/main" id="{C37EF14B-8C8E-0907-1062-B13FEBA6F880}"/>
                </a:ext>
              </a:extLst>
            </p:cNvPr>
            <p:cNvSpPr>
              <a:spLocks noChangeArrowheads="1"/>
            </p:cNvSpPr>
            <p:nvPr/>
          </p:nvSpPr>
          <p:spPr bwMode="auto">
            <a:xfrm>
              <a:off x="376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39" name="Rectangle 1238">
              <a:extLst>
                <a:ext uri="{FF2B5EF4-FFF2-40B4-BE49-F238E27FC236}">
                  <a16:creationId xmlns:a16="http://schemas.microsoft.com/office/drawing/2014/main" id="{CC98CF8D-C4DD-C79A-C93A-FF32CCCFAB37}"/>
                </a:ext>
              </a:extLst>
            </p:cNvPr>
            <p:cNvSpPr>
              <a:spLocks noChangeArrowheads="1"/>
            </p:cNvSpPr>
            <p:nvPr/>
          </p:nvSpPr>
          <p:spPr bwMode="auto">
            <a:xfrm>
              <a:off x="376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0" name="Rectangle 1236">
              <a:extLst>
                <a:ext uri="{FF2B5EF4-FFF2-40B4-BE49-F238E27FC236}">
                  <a16:creationId xmlns:a16="http://schemas.microsoft.com/office/drawing/2014/main" id="{096CFADD-A4E0-CFA9-A82C-74CAA4659F3A}"/>
                </a:ext>
              </a:extLst>
            </p:cNvPr>
            <p:cNvSpPr>
              <a:spLocks noChangeArrowheads="1"/>
            </p:cNvSpPr>
            <p:nvPr/>
          </p:nvSpPr>
          <p:spPr bwMode="auto">
            <a:xfrm>
              <a:off x="376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1" name="Rectangle 1234">
              <a:extLst>
                <a:ext uri="{FF2B5EF4-FFF2-40B4-BE49-F238E27FC236}">
                  <a16:creationId xmlns:a16="http://schemas.microsoft.com/office/drawing/2014/main" id="{03170E70-0A18-55EA-B869-02BDA0D10354}"/>
                </a:ext>
              </a:extLst>
            </p:cNvPr>
            <p:cNvSpPr>
              <a:spLocks noChangeArrowheads="1"/>
            </p:cNvSpPr>
            <p:nvPr/>
          </p:nvSpPr>
          <p:spPr bwMode="auto">
            <a:xfrm>
              <a:off x="376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2" name="Rectangle 1232">
              <a:extLst>
                <a:ext uri="{FF2B5EF4-FFF2-40B4-BE49-F238E27FC236}">
                  <a16:creationId xmlns:a16="http://schemas.microsoft.com/office/drawing/2014/main" id="{D1B126FD-A64B-0814-45A0-F36ACFC2FC33}"/>
                </a:ext>
              </a:extLst>
            </p:cNvPr>
            <p:cNvSpPr>
              <a:spLocks noChangeArrowheads="1"/>
            </p:cNvSpPr>
            <p:nvPr/>
          </p:nvSpPr>
          <p:spPr bwMode="auto">
            <a:xfrm>
              <a:off x="376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3" name="Rectangle 1230">
              <a:extLst>
                <a:ext uri="{FF2B5EF4-FFF2-40B4-BE49-F238E27FC236}">
                  <a16:creationId xmlns:a16="http://schemas.microsoft.com/office/drawing/2014/main" id="{4A82931D-E9D5-7EFC-8B44-3491687DA7DE}"/>
                </a:ext>
              </a:extLst>
            </p:cNvPr>
            <p:cNvSpPr>
              <a:spLocks noChangeArrowheads="1"/>
            </p:cNvSpPr>
            <p:nvPr/>
          </p:nvSpPr>
          <p:spPr bwMode="auto">
            <a:xfrm>
              <a:off x="376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4" name="Rectangle 1227">
              <a:extLst>
                <a:ext uri="{FF2B5EF4-FFF2-40B4-BE49-F238E27FC236}">
                  <a16:creationId xmlns:a16="http://schemas.microsoft.com/office/drawing/2014/main" id="{65176BA2-1F67-3769-5BD9-2CFDB1BDD5AC}"/>
                </a:ext>
              </a:extLst>
            </p:cNvPr>
            <p:cNvSpPr>
              <a:spLocks noChangeArrowheads="1"/>
            </p:cNvSpPr>
            <p:nvPr/>
          </p:nvSpPr>
          <p:spPr bwMode="auto">
            <a:xfrm>
              <a:off x="3649"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5" name="Rectangle 1225">
              <a:extLst>
                <a:ext uri="{FF2B5EF4-FFF2-40B4-BE49-F238E27FC236}">
                  <a16:creationId xmlns:a16="http://schemas.microsoft.com/office/drawing/2014/main" id="{1E89FE67-5684-4293-53CF-579A0E97DE7A}"/>
                </a:ext>
              </a:extLst>
            </p:cNvPr>
            <p:cNvSpPr>
              <a:spLocks noChangeArrowheads="1"/>
            </p:cNvSpPr>
            <p:nvPr/>
          </p:nvSpPr>
          <p:spPr bwMode="auto">
            <a:xfrm>
              <a:off x="3649"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6" name="Rectangle 1223">
              <a:extLst>
                <a:ext uri="{FF2B5EF4-FFF2-40B4-BE49-F238E27FC236}">
                  <a16:creationId xmlns:a16="http://schemas.microsoft.com/office/drawing/2014/main" id="{D3820488-4B57-65AE-E51D-F95B4717E78F}"/>
                </a:ext>
              </a:extLst>
            </p:cNvPr>
            <p:cNvSpPr>
              <a:spLocks noChangeArrowheads="1"/>
            </p:cNvSpPr>
            <p:nvPr/>
          </p:nvSpPr>
          <p:spPr bwMode="auto">
            <a:xfrm>
              <a:off x="3649"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7" name="Rectangle 1221">
              <a:extLst>
                <a:ext uri="{FF2B5EF4-FFF2-40B4-BE49-F238E27FC236}">
                  <a16:creationId xmlns:a16="http://schemas.microsoft.com/office/drawing/2014/main" id="{973E53B0-36B8-5283-7E89-80C4DCBE16DF}"/>
                </a:ext>
              </a:extLst>
            </p:cNvPr>
            <p:cNvSpPr>
              <a:spLocks noChangeArrowheads="1"/>
            </p:cNvSpPr>
            <p:nvPr/>
          </p:nvSpPr>
          <p:spPr bwMode="auto">
            <a:xfrm>
              <a:off x="3649"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8" name="Rectangle 1219">
              <a:extLst>
                <a:ext uri="{FF2B5EF4-FFF2-40B4-BE49-F238E27FC236}">
                  <a16:creationId xmlns:a16="http://schemas.microsoft.com/office/drawing/2014/main" id="{F139FC92-AD93-5266-3517-602673AA5A48}"/>
                </a:ext>
              </a:extLst>
            </p:cNvPr>
            <p:cNvSpPr>
              <a:spLocks noChangeArrowheads="1"/>
            </p:cNvSpPr>
            <p:nvPr/>
          </p:nvSpPr>
          <p:spPr bwMode="auto">
            <a:xfrm>
              <a:off x="3649"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49" name="Rectangle 1217">
              <a:extLst>
                <a:ext uri="{FF2B5EF4-FFF2-40B4-BE49-F238E27FC236}">
                  <a16:creationId xmlns:a16="http://schemas.microsoft.com/office/drawing/2014/main" id="{B39C0777-BD8F-B7BC-1B91-E211D1F505AC}"/>
                </a:ext>
              </a:extLst>
            </p:cNvPr>
            <p:cNvSpPr>
              <a:spLocks noChangeArrowheads="1"/>
            </p:cNvSpPr>
            <p:nvPr/>
          </p:nvSpPr>
          <p:spPr bwMode="auto">
            <a:xfrm>
              <a:off x="3649"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0" name="Rectangle 1215">
              <a:extLst>
                <a:ext uri="{FF2B5EF4-FFF2-40B4-BE49-F238E27FC236}">
                  <a16:creationId xmlns:a16="http://schemas.microsoft.com/office/drawing/2014/main" id="{CAE1934B-44FC-A422-6300-3823CAF951F0}"/>
                </a:ext>
              </a:extLst>
            </p:cNvPr>
            <p:cNvSpPr>
              <a:spLocks noChangeArrowheads="1"/>
            </p:cNvSpPr>
            <p:nvPr/>
          </p:nvSpPr>
          <p:spPr bwMode="auto">
            <a:xfrm>
              <a:off x="3649"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1" name="Rectangle 1212">
              <a:extLst>
                <a:ext uri="{FF2B5EF4-FFF2-40B4-BE49-F238E27FC236}">
                  <a16:creationId xmlns:a16="http://schemas.microsoft.com/office/drawing/2014/main" id="{C01A9F51-E3B1-8336-A36D-0556B4C7BB19}"/>
                </a:ext>
              </a:extLst>
            </p:cNvPr>
            <p:cNvSpPr>
              <a:spLocks noChangeArrowheads="1"/>
            </p:cNvSpPr>
            <p:nvPr/>
          </p:nvSpPr>
          <p:spPr bwMode="auto">
            <a:xfrm>
              <a:off x="353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2" name="Rectangle 1210">
              <a:extLst>
                <a:ext uri="{FF2B5EF4-FFF2-40B4-BE49-F238E27FC236}">
                  <a16:creationId xmlns:a16="http://schemas.microsoft.com/office/drawing/2014/main" id="{00328306-8F6A-C44E-3746-1DEF2F82753F}"/>
                </a:ext>
              </a:extLst>
            </p:cNvPr>
            <p:cNvSpPr>
              <a:spLocks noChangeArrowheads="1"/>
            </p:cNvSpPr>
            <p:nvPr/>
          </p:nvSpPr>
          <p:spPr bwMode="auto">
            <a:xfrm>
              <a:off x="353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3" name="Rectangle 1208">
              <a:extLst>
                <a:ext uri="{FF2B5EF4-FFF2-40B4-BE49-F238E27FC236}">
                  <a16:creationId xmlns:a16="http://schemas.microsoft.com/office/drawing/2014/main" id="{59FC52EC-CEBE-903D-7D3A-927343CFFFE7}"/>
                </a:ext>
              </a:extLst>
            </p:cNvPr>
            <p:cNvSpPr>
              <a:spLocks noChangeArrowheads="1"/>
            </p:cNvSpPr>
            <p:nvPr/>
          </p:nvSpPr>
          <p:spPr bwMode="auto">
            <a:xfrm>
              <a:off x="353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4" name="Rectangle 1206">
              <a:extLst>
                <a:ext uri="{FF2B5EF4-FFF2-40B4-BE49-F238E27FC236}">
                  <a16:creationId xmlns:a16="http://schemas.microsoft.com/office/drawing/2014/main" id="{64167E19-1FD5-FC34-346B-7FC842A16F9E}"/>
                </a:ext>
              </a:extLst>
            </p:cNvPr>
            <p:cNvSpPr>
              <a:spLocks noChangeArrowheads="1"/>
            </p:cNvSpPr>
            <p:nvPr/>
          </p:nvSpPr>
          <p:spPr bwMode="auto">
            <a:xfrm>
              <a:off x="353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5" name="Rectangle 1204">
              <a:extLst>
                <a:ext uri="{FF2B5EF4-FFF2-40B4-BE49-F238E27FC236}">
                  <a16:creationId xmlns:a16="http://schemas.microsoft.com/office/drawing/2014/main" id="{5C787773-3979-F983-5ED8-1BC3A1BDF709}"/>
                </a:ext>
              </a:extLst>
            </p:cNvPr>
            <p:cNvSpPr>
              <a:spLocks noChangeArrowheads="1"/>
            </p:cNvSpPr>
            <p:nvPr/>
          </p:nvSpPr>
          <p:spPr bwMode="auto">
            <a:xfrm>
              <a:off x="353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6" name="Rectangle 1202">
              <a:extLst>
                <a:ext uri="{FF2B5EF4-FFF2-40B4-BE49-F238E27FC236}">
                  <a16:creationId xmlns:a16="http://schemas.microsoft.com/office/drawing/2014/main" id="{EBF8F9EA-F95F-E44E-83AB-0940F5A683E6}"/>
                </a:ext>
              </a:extLst>
            </p:cNvPr>
            <p:cNvSpPr>
              <a:spLocks noChangeArrowheads="1"/>
            </p:cNvSpPr>
            <p:nvPr/>
          </p:nvSpPr>
          <p:spPr bwMode="auto">
            <a:xfrm>
              <a:off x="353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7" name="Rectangle 1200">
              <a:extLst>
                <a:ext uri="{FF2B5EF4-FFF2-40B4-BE49-F238E27FC236}">
                  <a16:creationId xmlns:a16="http://schemas.microsoft.com/office/drawing/2014/main" id="{A242BC4A-B523-F31B-DFE9-844AEFD60BE3}"/>
                </a:ext>
              </a:extLst>
            </p:cNvPr>
            <p:cNvSpPr>
              <a:spLocks noChangeArrowheads="1"/>
            </p:cNvSpPr>
            <p:nvPr/>
          </p:nvSpPr>
          <p:spPr bwMode="auto">
            <a:xfrm>
              <a:off x="353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8" name="Rectangle 1197">
              <a:extLst>
                <a:ext uri="{FF2B5EF4-FFF2-40B4-BE49-F238E27FC236}">
                  <a16:creationId xmlns:a16="http://schemas.microsoft.com/office/drawing/2014/main" id="{852C71CC-FEB1-6388-8036-D986134077BC}"/>
                </a:ext>
              </a:extLst>
            </p:cNvPr>
            <p:cNvSpPr>
              <a:spLocks noChangeArrowheads="1"/>
            </p:cNvSpPr>
            <p:nvPr/>
          </p:nvSpPr>
          <p:spPr bwMode="auto">
            <a:xfrm>
              <a:off x="3409" y="5453"/>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59" name="Rectangle 1195">
              <a:extLst>
                <a:ext uri="{FF2B5EF4-FFF2-40B4-BE49-F238E27FC236}">
                  <a16:creationId xmlns:a16="http://schemas.microsoft.com/office/drawing/2014/main" id="{254CB1A9-6FA0-2131-3DD7-C5167F322844}"/>
                </a:ext>
              </a:extLst>
            </p:cNvPr>
            <p:cNvSpPr>
              <a:spLocks noChangeArrowheads="1"/>
            </p:cNvSpPr>
            <p:nvPr/>
          </p:nvSpPr>
          <p:spPr bwMode="auto">
            <a:xfrm>
              <a:off x="3409" y="5319"/>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0" name="Rectangle 1193">
              <a:extLst>
                <a:ext uri="{FF2B5EF4-FFF2-40B4-BE49-F238E27FC236}">
                  <a16:creationId xmlns:a16="http://schemas.microsoft.com/office/drawing/2014/main" id="{12DD377F-1C50-98A5-6BBB-FA6EAFB541D4}"/>
                </a:ext>
              </a:extLst>
            </p:cNvPr>
            <p:cNvSpPr>
              <a:spLocks noChangeArrowheads="1"/>
            </p:cNvSpPr>
            <p:nvPr/>
          </p:nvSpPr>
          <p:spPr bwMode="auto">
            <a:xfrm>
              <a:off x="3409" y="5185"/>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1" name="Rectangle 1191">
              <a:extLst>
                <a:ext uri="{FF2B5EF4-FFF2-40B4-BE49-F238E27FC236}">
                  <a16:creationId xmlns:a16="http://schemas.microsoft.com/office/drawing/2014/main" id="{DCFE974D-C2A0-6C06-9B12-3BB96E63D829}"/>
                </a:ext>
              </a:extLst>
            </p:cNvPr>
            <p:cNvSpPr>
              <a:spLocks noChangeArrowheads="1"/>
            </p:cNvSpPr>
            <p:nvPr/>
          </p:nvSpPr>
          <p:spPr bwMode="auto">
            <a:xfrm>
              <a:off x="3409" y="5038"/>
              <a:ext cx="12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2" name="Rectangle 1189">
              <a:extLst>
                <a:ext uri="{FF2B5EF4-FFF2-40B4-BE49-F238E27FC236}">
                  <a16:creationId xmlns:a16="http://schemas.microsoft.com/office/drawing/2014/main" id="{415C31D9-A083-A2D6-082B-3544E1F8CA6C}"/>
                </a:ext>
              </a:extLst>
            </p:cNvPr>
            <p:cNvSpPr>
              <a:spLocks noChangeArrowheads="1"/>
            </p:cNvSpPr>
            <p:nvPr/>
          </p:nvSpPr>
          <p:spPr bwMode="auto">
            <a:xfrm>
              <a:off x="3409" y="4904"/>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3" name="Rectangle 1187">
              <a:extLst>
                <a:ext uri="{FF2B5EF4-FFF2-40B4-BE49-F238E27FC236}">
                  <a16:creationId xmlns:a16="http://schemas.microsoft.com/office/drawing/2014/main" id="{33C2D702-2458-978C-BDC1-25E3761B53D6}"/>
                </a:ext>
              </a:extLst>
            </p:cNvPr>
            <p:cNvSpPr>
              <a:spLocks noChangeArrowheads="1"/>
            </p:cNvSpPr>
            <p:nvPr/>
          </p:nvSpPr>
          <p:spPr bwMode="auto">
            <a:xfrm>
              <a:off x="3409" y="4770"/>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4" name="Rectangle 1185">
              <a:extLst>
                <a:ext uri="{FF2B5EF4-FFF2-40B4-BE49-F238E27FC236}">
                  <a16:creationId xmlns:a16="http://schemas.microsoft.com/office/drawing/2014/main" id="{E93522C3-7263-C82D-D1CF-96BCAE5A4392}"/>
                </a:ext>
              </a:extLst>
            </p:cNvPr>
            <p:cNvSpPr>
              <a:spLocks noChangeArrowheads="1"/>
            </p:cNvSpPr>
            <p:nvPr/>
          </p:nvSpPr>
          <p:spPr bwMode="auto">
            <a:xfrm>
              <a:off x="3409" y="4636"/>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5" name="Rectangle 1182">
              <a:extLst>
                <a:ext uri="{FF2B5EF4-FFF2-40B4-BE49-F238E27FC236}">
                  <a16:creationId xmlns:a16="http://schemas.microsoft.com/office/drawing/2014/main" id="{A72682D5-0CF0-B2CD-EF5A-8445249B2436}"/>
                </a:ext>
              </a:extLst>
            </p:cNvPr>
            <p:cNvSpPr>
              <a:spLocks noChangeArrowheads="1"/>
            </p:cNvSpPr>
            <p:nvPr/>
          </p:nvSpPr>
          <p:spPr bwMode="auto">
            <a:xfrm>
              <a:off x="329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6" name="Rectangle 1180">
              <a:extLst>
                <a:ext uri="{FF2B5EF4-FFF2-40B4-BE49-F238E27FC236}">
                  <a16:creationId xmlns:a16="http://schemas.microsoft.com/office/drawing/2014/main" id="{41767BC2-7B4E-BCB8-3D10-F5C8A08F2DA4}"/>
                </a:ext>
              </a:extLst>
            </p:cNvPr>
            <p:cNvSpPr>
              <a:spLocks noChangeArrowheads="1"/>
            </p:cNvSpPr>
            <p:nvPr/>
          </p:nvSpPr>
          <p:spPr bwMode="auto">
            <a:xfrm>
              <a:off x="329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7" name="Rectangle 1178">
              <a:extLst>
                <a:ext uri="{FF2B5EF4-FFF2-40B4-BE49-F238E27FC236}">
                  <a16:creationId xmlns:a16="http://schemas.microsoft.com/office/drawing/2014/main" id="{0686017D-BB90-3944-6A6F-3A929C8B8D56}"/>
                </a:ext>
              </a:extLst>
            </p:cNvPr>
            <p:cNvSpPr>
              <a:spLocks noChangeArrowheads="1"/>
            </p:cNvSpPr>
            <p:nvPr/>
          </p:nvSpPr>
          <p:spPr bwMode="auto">
            <a:xfrm>
              <a:off x="329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8" name="Rectangle 1176">
              <a:extLst>
                <a:ext uri="{FF2B5EF4-FFF2-40B4-BE49-F238E27FC236}">
                  <a16:creationId xmlns:a16="http://schemas.microsoft.com/office/drawing/2014/main" id="{8B2732A3-3972-9959-91E1-ED650263A007}"/>
                </a:ext>
              </a:extLst>
            </p:cNvPr>
            <p:cNvSpPr>
              <a:spLocks noChangeArrowheads="1"/>
            </p:cNvSpPr>
            <p:nvPr/>
          </p:nvSpPr>
          <p:spPr bwMode="auto">
            <a:xfrm>
              <a:off x="329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69" name="Rectangle 1174">
              <a:extLst>
                <a:ext uri="{FF2B5EF4-FFF2-40B4-BE49-F238E27FC236}">
                  <a16:creationId xmlns:a16="http://schemas.microsoft.com/office/drawing/2014/main" id="{A121991B-1189-5B0A-2DA5-1CC9B5026486}"/>
                </a:ext>
              </a:extLst>
            </p:cNvPr>
            <p:cNvSpPr>
              <a:spLocks noChangeArrowheads="1"/>
            </p:cNvSpPr>
            <p:nvPr/>
          </p:nvSpPr>
          <p:spPr bwMode="auto">
            <a:xfrm>
              <a:off x="329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0" name="Rectangle 1172">
              <a:extLst>
                <a:ext uri="{FF2B5EF4-FFF2-40B4-BE49-F238E27FC236}">
                  <a16:creationId xmlns:a16="http://schemas.microsoft.com/office/drawing/2014/main" id="{36F428DD-9AEC-8DD0-30B3-0F9945DE16CE}"/>
                </a:ext>
              </a:extLst>
            </p:cNvPr>
            <p:cNvSpPr>
              <a:spLocks noChangeArrowheads="1"/>
            </p:cNvSpPr>
            <p:nvPr/>
          </p:nvSpPr>
          <p:spPr bwMode="auto">
            <a:xfrm>
              <a:off x="329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1" name="Rectangle 1170">
              <a:extLst>
                <a:ext uri="{FF2B5EF4-FFF2-40B4-BE49-F238E27FC236}">
                  <a16:creationId xmlns:a16="http://schemas.microsoft.com/office/drawing/2014/main" id="{F108EC58-CEE5-BEBF-D52F-085E20795EBE}"/>
                </a:ext>
              </a:extLst>
            </p:cNvPr>
            <p:cNvSpPr>
              <a:spLocks noChangeArrowheads="1"/>
            </p:cNvSpPr>
            <p:nvPr/>
          </p:nvSpPr>
          <p:spPr bwMode="auto">
            <a:xfrm>
              <a:off x="329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2" name="Rectangle 1167">
              <a:extLst>
                <a:ext uri="{FF2B5EF4-FFF2-40B4-BE49-F238E27FC236}">
                  <a16:creationId xmlns:a16="http://schemas.microsoft.com/office/drawing/2014/main" id="{866DF275-51F6-839C-4322-79C14FE6AD45}"/>
                </a:ext>
              </a:extLst>
            </p:cNvPr>
            <p:cNvSpPr>
              <a:spLocks noChangeArrowheads="1"/>
            </p:cNvSpPr>
            <p:nvPr/>
          </p:nvSpPr>
          <p:spPr bwMode="auto">
            <a:xfrm>
              <a:off x="3169" y="5453"/>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3" name="Rectangle 1165">
              <a:extLst>
                <a:ext uri="{FF2B5EF4-FFF2-40B4-BE49-F238E27FC236}">
                  <a16:creationId xmlns:a16="http://schemas.microsoft.com/office/drawing/2014/main" id="{C69283D2-329E-A167-763F-200FD9A20AAB}"/>
                </a:ext>
              </a:extLst>
            </p:cNvPr>
            <p:cNvSpPr>
              <a:spLocks noChangeArrowheads="1"/>
            </p:cNvSpPr>
            <p:nvPr/>
          </p:nvSpPr>
          <p:spPr bwMode="auto">
            <a:xfrm>
              <a:off x="3169" y="5319"/>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4" name="Rectangle 1163">
              <a:extLst>
                <a:ext uri="{FF2B5EF4-FFF2-40B4-BE49-F238E27FC236}">
                  <a16:creationId xmlns:a16="http://schemas.microsoft.com/office/drawing/2014/main" id="{EB48557B-9370-9AC2-896A-7053A8AB2410}"/>
                </a:ext>
              </a:extLst>
            </p:cNvPr>
            <p:cNvSpPr>
              <a:spLocks noChangeArrowheads="1"/>
            </p:cNvSpPr>
            <p:nvPr/>
          </p:nvSpPr>
          <p:spPr bwMode="auto">
            <a:xfrm>
              <a:off x="3169" y="5185"/>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5" name="Rectangle 1161">
              <a:extLst>
                <a:ext uri="{FF2B5EF4-FFF2-40B4-BE49-F238E27FC236}">
                  <a16:creationId xmlns:a16="http://schemas.microsoft.com/office/drawing/2014/main" id="{415FB1DF-B6BA-BB20-8EDE-03E884FFD809}"/>
                </a:ext>
              </a:extLst>
            </p:cNvPr>
            <p:cNvSpPr>
              <a:spLocks noChangeArrowheads="1"/>
            </p:cNvSpPr>
            <p:nvPr/>
          </p:nvSpPr>
          <p:spPr bwMode="auto">
            <a:xfrm>
              <a:off x="3169" y="5038"/>
              <a:ext cx="12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6" name="Rectangle 1159">
              <a:extLst>
                <a:ext uri="{FF2B5EF4-FFF2-40B4-BE49-F238E27FC236}">
                  <a16:creationId xmlns:a16="http://schemas.microsoft.com/office/drawing/2014/main" id="{48C528BD-0D32-B075-2256-3EDC57AAFCA4}"/>
                </a:ext>
              </a:extLst>
            </p:cNvPr>
            <p:cNvSpPr>
              <a:spLocks noChangeArrowheads="1"/>
            </p:cNvSpPr>
            <p:nvPr/>
          </p:nvSpPr>
          <p:spPr bwMode="auto">
            <a:xfrm>
              <a:off x="3169" y="4904"/>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7" name="Rectangle 1157">
              <a:extLst>
                <a:ext uri="{FF2B5EF4-FFF2-40B4-BE49-F238E27FC236}">
                  <a16:creationId xmlns:a16="http://schemas.microsoft.com/office/drawing/2014/main" id="{0A5ACA94-4128-6548-399B-3DE0BEFDE848}"/>
                </a:ext>
              </a:extLst>
            </p:cNvPr>
            <p:cNvSpPr>
              <a:spLocks noChangeArrowheads="1"/>
            </p:cNvSpPr>
            <p:nvPr/>
          </p:nvSpPr>
          <p:spPr bwMode="auto">
            <a:xfrm>
              <a:off x="3169" y="4770"/>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8" name="Rectangle 1155">
              <a:extLst>
                <a:ext uri="{FF2B5EF4-FFF2-40B4-BE49-F238E27FC236}">
                  <a16:creationId xmlns:a16="http://schemas.microsoft.com/office/drawing/2014/main" id="{F86F374B-6A76-9016-C611-E488ADF9B9F1}"/>
                </a:ext>
              </a:extLst>
            </p:cNvPr>
            <p:cNvSpPr>
              <a:spLocks noChangeArrowheads="1"/>
            </p:cNvSpPr>
            <p:nvPr/>
          </p:nvSpPr>
          <p:spPr bwMode="auto">
            <a:xfrm>
              <a:off x="3169" y="4636"/>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79" name="Rectangle 1136">
              <a:extLst>
                <a:ext uri="{FF2B5EF4-FFF2-40B4-BE49-F238E27FC236}">
                  <a16:creationId xmlns:a16="http://schemas.microsoft.com/office/drawing/2014/main" id="{599759C8-9638-E8A2-1D68-C9633720008D}"/>
                </a:ext>
              </a:extLst>
            </p:cNvPr>
            <p:cNvSpPr>
              <a:spLocks noChangeArrowheads="1"/>
            </p:cNvSpPr>
            <p:nvPr/>
          </p:nvSpPr>
          <p:spPr bwMode="auto">
            <a:xfrm>
              <a:off x="305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80" name="Rectangle 1134">
              <a:extLst>
                <a:ext uri="{FF2B5EF4-FFF2-40B4-BE49-F238E27FC236}">
                  <a16:creationId xmlns:a16="http://schemas.microsoft.com/office/drawing/2014/main" id="{B7005923-7796-00C1-6903-A33EC8D762B7}"/>
                </a:ext>
              </a:extLst>
            </p:cNvPr>
            <p:cNvSpPr>
              <a:spLocks noChangeArrowheads="1"/>
            </p:cNvSpPr>
            <p:nvPr/>
          </p:nvSpPr>
          <p:spPr bwMode="auto">
            <a:xfrm>
              <a:off x="2286" y="5453"/>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標準化と管理の定着</a:t>
              </a:r>
            </a:p>
          </p:txBody>
        </p:sp>
        <p:sp>
          <p:nvSpPr>
            <p:cNvPr id="21581" name="Rectangle 1115">
              <a:extLst>
                <a:ext uri="{FF2B5EF4-FFF2-40B4-BE49-F238E27FC236}">
                  <a16:creationId xmlns:a16="http://schemas.microsoft.com/office/drawing/2014/main" id="{EF985907-9836-6B63-5FA8-2EA43D1E13A2}"/>
                </a:ext>
              </a:extLst>
            </p:cNvPr>
            <p:cNvSpPr>
              <a:spLocks noChangeArrowheads="1"/>
            </p:cNvSpPr>
            <p:nvPr/>
          </p:nvSpPr>
          <p:spPr bwMode="auto">
            <a:xfrm>
              <a:off x="3054" y="4502"/>
              <a:ext cx="117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800"/>
                <a:t>10</a:t>
              </a:r>
              <a:r>
                <a:rPr lang="ja-JP" altLang="en-US" sz="800"/>
                <a:t>　　</a:t>
              </a:r>
              <a:r>
                <a:rPr lang="en-US" altLang="ja-JP" sz="800"/>
                <a:t>20</a:t>
              </a:r>
              <a:r>
                <a:rPr lang="ja-JP" altLang="en-US" sz="800"/>
                <a:t>　</a:t>
              </a:r>
              <a:r>
                <a:rPr lang="en-US" altLang="ja-JP" sz="800"/>
                <a:t>30</a:t>
              </a:r>
              <a:r>
                <a:rPr lang="ja-JP" altLang="en-US" sz="800"/>
                <a:t>　</a:t>
              </a:r>
              <a:r>
                <a:rPr lang="en-US" altLang="ja-JP" sz="800"/>
                <a:t>10</a:t>
              </a:r>
              <a:r>
                <a:rPr lang="ja-JP" altLang="en-US" sz="800"/>
                <a:t>　</a:t>
              </a:r>
              <a:r>
                <a:rPr lang="en-US" altLang="ja-JP" sz="800"/>
                <a:t>20</a:t>
              </a:r>
              <a:r>
                <a:rPr lang="ja-JP" altLang="en-US" sz="800"/>
                <a:t>　</a:t>
              </a:r>
              <a:r>
                <a:rPr lang="en-US" altLang="ja-JP" sz="800"/>
                <a:t>30</a:t>
              </a:r>
              <a:r>
                <a:rPr lang="ja-JP" altLang="en-US" sz="800"/>
                <a:t>　</a:t>
              </a:r>
              <a:r>
                <a:rPr lang="en-US" altLang="ja-JP" sz="800"/>
                <a:t>10</a:t>
              </a:r>
              <a:r>
                <a:rPr lang="ja-JP" altLang="en-US" sz="800"/>
                <a:t>　</a:t>
              </a:r>
              <a:r>
                <a:rPr lang="en-US" altLang="ja-JP" sz="800"/>
                <a:t>20</a:t>
              </a:r>
              <a:r>
                <a:rPr lang="ja-JP" altLang="en-US" sz="800"/>
                <a:t>　</a:t>
              </a:r>
              <a:r>
                <a:rPr lang="en-US" altLang="ja-JP" sz="800"/>
                <a:t>30</a:t>
              </a:r>
            </a:p>
          </p:txBody>
        </p:sp>
        <p:sp>
          <p:nvSpPr>
            <p:cNvPr id="21582" name="Rectangle 1112">
              <a:extLst>
                <a:ext uri="{FF2B5EF4-FFF2-40B4-BE49-F238E27FC236}">
                  <a16:creationId xmlns:a16="http://schemas.microsoft.com/office/drawing/2014/main" id="{925ED0CC-833C-C4D2-A5FE-C9E486DA039C}"/>
                </a:ext>
              </a:extLst>
            </p:cNvPr>
            <p:cNvSpPr>
              <a:spLocks noChangeArrowheads="1"/>
            </p:cNvSpPr>
            <p:nvPr/>
          </p:nvSpPr>
          <p:spPr bwMode="auto">
            <a:xfrm>
              <a:off x="305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83" name="Rectangle 1110">
              <a:extLst>
                <a:ext uri="{FF2B5EF4-FFF2-40B4-BE49-F238E27FC236}">
                  <a16:creationId xmlns:a16="http://schemas.microsoft.com/office/drawing/2014/main" id="{D18788B0-55AB-DE65-776E-C4F7741E11BF}"/>
                </a:ext>
              </a:extLst>
            </p:cNvPr>
            <p:cNvSpPr>
              <a:spLocks noChangeArrowheads="1"/>
            </p:cNvSpPr>
            <p:nvPr/>
          </p:nvSpPr>
          <p:spPr bwMode="auto">
            <a:xfrm>
              <a:off x="2286" y="5319"/>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効果の確認</a:t>
              </a:r>
            </a:p>
          </p:txBody>
        </p:sp>
        <p:sp>
          <p:nvSpPr>
            <p:cNvPr id="21584" name="Rectangle 1107">
              <a:extLst>
                <a:ext uri="{FF2B5EF4-FFF2-40B4-BE49-F238E27FC236}">
                  <a16:creationId xmlns:a16="http://schemas.microsoft.com/office/drawing/2014/main" id="{F61FD5A7-0236-7242-2E65-6B8EA3DAB71F}"/>
                </a:ext>
              </a:extLst>
            </p:cNvPr>
            <p:cNvSpPr>
              <a:spLocks noChangeArrowheads="1"/>
            </p:cNvSpPr>
            <p:nvPr/>
          </p:nvSpPr>
          <p:spPr bwMode="auto">
            <a:xfrm>
              <a:off x="305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85" name="Rectangle 1105">
              <a:extLst>
                <a:ext uri="{FF2B5EF4-FFF2-40B4-BE49-F238E27FC236}">
                  <a16:creationId xmlns:a16="http://schemas.microsoft.com/office/drawing/2014/main" id="{C6D445F5-615F-494F-042D-63F4B71AB421}"/>
                </a:ext>
              </a:extLst>
            </p:cNvPr>
            <p:cNvSpPr>
              <a:spLocks noChangeArrowheads="1"/>
            </p:cNvSpPr>
            <p:nvPr/>
          </p:nvSpPr>
          <p:spPr bwMode="auto">
            <a:xfrm>
              <a:off x="2286" y="5185"/>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対策案検討と実施対策</a:t>
              </a:r>
            </a:p>
          </p:txBody>
        </p:sp>
        <p:sp>
          <p:nvSpPr>
            <p:cNvPr id="21586" name="Rectangle 1102">
              <a:extLst>
                <a:ext uri="{FF2B5EF4-FFF2-40B4-BE49-F238E27FC236}">
                  <a16:creationId xmlns:a16="http://schemas.microsoft.com/office/drawing/2014/main" id="{104FC6FA-F57F-0692-FEC0-07B2B5554F7C}"/>
                </a:ext>
              </a:extLst>
            </p:cNvPr>
            <p:cNvSpPr>
              <a:spLocks noChangeArrowheads="1"/>
            </p:cNvSpPr>
            <p:nvPr/>
          </p:nvSpPr>
          <p:spPr bwMode="auto">
            <a:xfrm>
              <a:off x="305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87" name="Rectangle 1100">
              <a:extLst>
                <a:ext uri="{FF2B5EF4-FFF2-40B4-BE49-F238E27FC236}">
                  <a16:creationId xmlns:a16="http://schemas.microsoft.com/office/drawing/2014/main" id="{74011ABD-9113-ED53-9A8D-525553A01FBE}"/>
                </a:ext>
              </a:extLst>
            </p:cNvPr>
            <p:cNvSpPr>
              <a:spLocks noChangeArrowheads="1"/>
            </p:cNvSpPr>
            <p:nvPr/>
          </p:nvSpPr>
          <p:spPr bwMode="auto">
            <a:xfrm>
              <a:off x="2286" y="5038"/>
              <a:ext cx="768"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要因解析</a:t>
              </a:r>
            </a:p>
          </p:txBody>
        </p:sp>
        <p:sp>
          <p:nvSpPr>
            <p:cNvPr id="21588" name="Rectangle 1097">
              <a:extLst>
                <a:ext uri="{FF2B5EF4-FFF2-40B4-BE49-F238E27FC236}">
                  <a16:creationId xmlns:a16="http://schemas.microsoft.com/office/drawing/2014/main" id="{4920A397-9A1E-1CC7-68C1-397F7236F6C9}"/>
                </a:ext>
              </a:extLst>
            </p:cNvPr>
            <p:cNvSpPr>
              <a:spLocks noChangeArrowheads="1"/>
            </p:cNvSpPr>
            <p:nvPr/>
          </p:nvSpPr>
          <p:spPr bwMode="auto">
            <a:xfrm>
              <a:off x="305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89" name="Rectangle 1095">
              <a:extLst>
                <a:ext uri="{FF2B5EF4-FFF2-40B4-BE49-F238E27FC236}">
                  <a16:creationId xmlns:a16="http://schemas.microsoft.com/office/drawing/2014/main" id="{3CE19B6C-F42B-CC81-EE1B-221E56CE0866}"/>
                </a:ext>
              </a:extLst>
            </p:cNvPr>
            <p:cNvSpPr>
              <a:spLocks noChangeArrowheads="1"/>
            </p:cNvSpPr>
            <p:nvPr/>
          </p:nvSpPr>
          <p:spPr bwMode="auto">
            <a:xfrm>
              <a:off x="2286" y="4904"/>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活動計画</a:t>
              </a:r>
            </a:p>
          </p:txBody>
        </p:sp>
        <p:sp>
          <p:nvSpPr>
            <p:cNvPr id="21590" name="Rectangle 1092">
              <a:extLst>
                <a:ext uri="{FF2B5EF4-FFF2-40B4-BE49-F238E27FC236}">
                  <a16:creationId xmlns:a16="http://schemas.microsoft.com/office/drawing/2014/main" id="{7C8C54F6-82E4-4ACC-90F5-352FC5E28A44}"/>
                </a:ext>
              </a:extLst>
            </p:cNvPr>
            <p:cNvSpPr>
              <a:spLocks noChangeArrowheads="1"/>
            </p:cNvSpPr>
            <p:nvPr/>
          </p:nvSpPr>
          <p:spPr bwMode="auto">
            <a:xfrm>
              <a:off x="305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91" name="Rectangle 1090">
              <a:extLst>
                <a:ext uri="{FF2B5EF4-FFF2-40B4-BE49-F238E27FC236}">
                  <a16:creationId xmlns:a16="http://schemas.microsoft.com/office/drawing/2014/main" id="{32F12E91-FCD7-820D-2828-1F1326B13937}"/>
                </a:ext>
              </a:extLst>
            </p:cNvPr>
            <p:cNvSpPr>
              <a:spLocks noChangeArrowheads="1"/>
            </p:cNvSpPr>
            <p:nvPr/>
          </p:nvSpPr>
          <p:spPr bwMode="auto">
            <a:xfrm>
              <a:off x="2286" y="4770"/>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現状把握と目標</a:t>
              </a:r>
            </a:p>
          </p:txBody>
        </p:sp>
        <p:sp>
          <p:nvSpPr>
            <p:cNvPr id="21592" name="Rectangle 1087">
              <a:extLst>
                <a:ext uri="{FF2B5EF4-FFF2-40B4-BE49-F238E27FC236}">
                  <a16:creationId xmlns:a16="http://schemas.microsoft.com/office/drawing/2014/main" id="{E5DCC54A-2E51-1619-080D-DA73D3B1EE4B}"/>
                </a:ext>
              </a:extLst>
            </p:cNvPr>
            <p:cNvSpPr>
              <a:spLocks noChangeArrowheads="1"/>
            </p:cNvSpPr>
            <p:nvPr/>
          </p:nvSpPr>
          <p:spPr bwMode="auto">
            <a:xfrm>
              <a:off x="305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93" name="Rectangle 1085">
              <a:extLst>
                <a:ext uri="{FF2B5EF4-FFF2-40B4-BE49-F238E27FC236}">
                  <a16:creationId xmlns:a16="http://schemas.microsoft.com/office/drawing/2014/main" id="{9825E45A-EE56-62FC-E870-8651CEE6246D}"/>
                </a:ext>
              </a:extLst>
            </p:cNvPr>
            <p:cNvSpPr>
              <a:spLocks noChangeArrowheads="1"/>
            </p:cNvSpPr>
            <p:nvPr/>
          </p:nvSpPr>
          <p:spPr bwMode="auto">
            <a:xfrm>
              <a:off x="3054" y="4368"/>
              <a:ext cx="117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　　　　</a:t>
              </a:r>
              <a:r>
                <a:rPr lang="en-US" altLang="ja-JP" sz="800"/>
                <a:t>8</a:t>
              </a:r>
              <a:r>
                <a:rPr lang="ja-JP" altLang="en-US" sz="800"/>
                <a:t>月　　　　　</a:t>
              </a:r>
              <a:r>
                <a:rPr lang="en-US" altLang="ja-JP" sz="800"/>
                <a:t>9</a:t>
              </a:r>
              <a:r>
                <a:rPr lang="ja-JP" altLang="en-US" sz="800"/>
                <a:t>月　　　　　</a:t>
              </a:r>
              <a:r>
                <a:rPr lang="en-US" altLang="ja-JP" sz="800"/>
                <a:t>10</a:t>
              </a:r>
              <a:r>
                <a:rPr lang="ja-JP" altLang="en-US" sz="800"/>
                <a:t>月</a:t>
              </a:r>
            </a:p>
          </p:txBody>
        </p:sp>
        <p:sp>
          <p:nvSpPr>
            <p:cNvPr id="21594" name="Rectangle 1082">
              <a:extLst>
                <a:ext uri="{FF2B5EF4-FFF2-40B4-BE49-F238E27FC236}">
                  <a16:creationId xmlns:a16="http://schemas.microsoft.com/office/drawing/2014/main" id="{17194C73-FF9C-64EE-F198-97560EF8201D}"/>
                </a:ext>
              </a:extLst>
            </p:cNvPr>
            <p:cNvSpPr>
              <a:spLocks noChangeArrowheads="1"/>
            </p:cNvSpPr>
            <p:nvPr/>
          </p:nvSpPr>
          <p:spPr bwMode="auto">
            <a:xfrm>
              <a:off x="2286" y="4636"/>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テーマ選定</a:t>
              </a:r>
            </a:p>
          </p:txBody>
        </p:sp>
        <p:sp>
          <p:nvSpPr>
            <p:cNvPr id="21595" name="Rectangle 1075">
              <a:extLst>
                <a:ext uri="{FF2B5EF4-FFF2-40B4-BE49-F238E27FC236}">
                  <a16:creationId xmlns:a16="http://schemas.microsoft.com/office/drawing/2014/main" id="{74084E00-F0C5-9AC6-98D7-E2D9405D256F}"/>
                </a:ext>
              </a:extLst>
            </p:cNvPr>
            <p:cNvSpPr>
              <a:spLocks noChangeArrowheads="1"/>
            </p:cNvSpPr>
            <p:nvPr/>
          </p:nvSpPr>
          <p:spPr bwMode="auto">
            <a:xfrm>
              <a:off x="2286" y="4368"/>
              <a:ext cx="768" cy="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1596" name="Line 1076">
              <a:extLst>
                <a:ext uri="{FF2B5EF4-FFF2-40B4-BE49-F238E27FC236}">
                  <a16:creationId xmlns:a16="http://schemas.microsoft.com/office/drawing/2014/main" id="{4DF29F2E-D31B-EBF3-14F3-B017386A6C87}"/>
                </a:ext>
              </a:extLst>
            </p:cNvPr>
            <p:cNvSpPr>
              <a:spLocks noChangeShapeType="1"/>
            </p:cNvSpPr>
            <p:nvPr/>
          </p:nvSpPr>
          <p:spPr bwMode="auto">
            <a:xfrm>
              <a:off x="2286" y="4368"/>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7" name="Line 1077">
              <a:extLst>
                <a:ext uri="{FF2B5EF4-FFF2-40B4-BE49-F238E27FC236}">
                  <a16:creationId xmlns:a16="http://schemas.microsoft.com/office/drawing/2014/main" id="{907D5A04-591F-4DA1-51B9-2563CEC8531A}"/>
                </a:ext>
              </a:extLst>
            </p:cNvPr>
            <p:cNvSpPr>
              <a:spLocks noChangeShapeType="1"/>
            </p:cNvSpPr>
            <p:nvPr/>
          </p:nvSpPr>
          <p:spPr bwMode="auto">
            <a:xfrm>
              <a:off x="2286" y="5587"/>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8" name="Line 1078">
              <a:extLst>
                <a:ext uri="{FF2B5EF4-FFF2-40B4-BE49-F238E27FC236}">
                  <a16:creationId xmlns:a16="http://schemas.microsoft.com/office/drawing/2014/main" id="{33F9C70A-996B-B4D8-64B9-B563F92D2007}"/>
                </a:ext>
              </a:extLst>
            </p:cNvPr>
            <p:cNvSpPr>
              <a:spLocks noChangeShapeType="1"/>
            </p:cNvSpPr>
            <p:nvPr/>
          </p:nvSpPr>
          <p:spPr bwMode="auto">
            <a:xfrm>
              <a:off x="2286" y="4368"/>
              <a:ext cx="0" cy="1219"/>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9" name="Line 1079">
              <a:extLst>
                <a:ext uri="{FF2B5EF4-FFF2-40B4-BE49-F238E27FC236}">
                  <a16:creationId xmlns:a16="http://schemas.microsoft.com/office/drawing/2014/main" id="{B12B16DD-DC43-E902-3B69-F3045F8AD042}"/>
                </a:ext>
              </a:extLst>
            </p:cNvPr>
            <p:cNvSpPr>
              <a:spLocks noChangeShapeType="1"/>
            </p:cNvSpPr>
            <p:nvPr/>
          </p:nvSpPr>
          <p:spPr bwMode="auto">
            <a:xfrm>
              <a:off x="4224" y="4368"/>
              <a:ext cx="0" cy="1219"/>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0" name="Line 1083">
              <a:extLst>
                <a:ext uri="{FF2B5EF4-FFF2-40B4-BE49-F238E27FC236}">
                  <a16:creationId xmlns:a16="http://schemas.microsoft.com/office/drawing/2014/main" id="{AEBA887F-7916-8EDE-1683-3A700A121F07}"/>
                </a:ext>
              </a:extLst>
            </p:cNvPr>
            <p:cNvSpPr>
              <a:spLocks noChangeShapeType="1"/>
            </p:cNvSpPr>
            <p:nvPr/>
          </p:nvSpPr>
          <p:spPr bwMode="auto">
            <a:xfrm>
              <a:off x="2286" y="4636"/>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1" name="Line 1086">
              <a:extLst>
                <a:ext uri="{FF2B5EF4-FFF2-40B4-BE49-F238E27FC236}">
                  <a16:creationId xmlns:a16="http://schemas.microsoft.com/office/drawing/2014/main" id="{72B7A790-0803-D4D5-D2C4-332E1BA428F5}"/>
                </a:ext>
              </a:extLst>
            </p:cNvPr>
            <p:cNvSpPr>
              <a:spLocks noChangeShapeType="1"/>
            </p:cNvSpPr>
            <p:nvPr/>
          </p:nvSpPr>
          <p:spPr bwMode="auto">
            <a:xfrm>
              <a:off x="3054" y="4368"/>
              <a:ext cx="0" cy="12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2" name="Line 1091">
              <a:extLst>
                <a:ext uri="{FF2B5EF4-FFF2-40B4-BE49-F238E27FC236}">
                  <a16:creationId xmlns:a16="http://schemas.microsoft.com/office/drawing/2014/main" id="{78EA8F3E-3B50-22E2-6435-ECE972D5B747}"/>
                </a:ext>
              </a:extLst>
            </p:cNvPr>
            <p:cNvSpPr>
              <a:spLocks noChangeShapeType="1"/>
            </p:cNvSpPr>
            <p:nvPr/>
          </p:nvSpPr>
          <p:spPr bwMode="auto">
            <a:xfrm>
              <a:off x="2286" y="4770"/>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3" name="Line 1096">
              <a:extLst>
                <a:ext uri="{FF2B5EF4-FFF2-40B4-BE49-F238E27FC236}">
                  <a16:creationId xmlns:a16="http://schemas.microsoft.com/office/drawing/2014/main" id="{42D4104A-282F-7A18-5261-94EC906DA790}"/>
                </a:ext>
              </a:extLst>
            </p:cNvPr>
            <p:cNvSpPr>
              <a:spLocks noChangeShapeType="1"/>
            </p:cNvSpPr>
            <p:nvPr/>
          </p:nvSpPr>
          <p:spPr bwMode="auto">
            <a:xfrm>
              <a:off x="2286" y="4904"/>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4" name="Line 1101">
              <a:extLst>
                <a:ext uri="{FF2B5EF4-FFF2-40B4-BE49-F238E27FC236}">
                  <a16:creationId xmlns:a16="http://schemas.microsoft.com/office/drawing/2014/main" id="{E9BB54EB-FB2D-BBD6-1632-8A2023FDDBDA}"/>
                </a:ext>
              </a:extLst>
            </p:cNvPr>
            <p:cNvSpPr>
              <a:spLocks noChangeShapeType="1"/>
            </p:cNvSpPr>
            <p:nvPr/>
          </p:nvSpPr>
          <p:spPr bwMode="auto">
            <a:xfrm>
              <a:off x="2286" y="5038"/>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5" name="Line 1106">
              <a:extLst>
                <a:ext uri="{FF2B5EF4-FFF2-40B4-BE49-F238E27FC236}">
                  <a16:creationId xmlns:a16="http://schemas.microsoft.com/office/drawing/2014/main" id="{4421C429-8F3B-AC36-55FF-808EB96E85BA}"/>
                </a:ext>
              </a:extLst>
            </p:cNvPr>
            <p:cNvSpPr>
              <a:spLocks noChangeShapeType="1"/>
            </p:cNvSpPr>
            <p:nvPr/>
          </p:nvSpPr>
          <p:spPr bwMode="auto">
            <a:xfrm>
              <a:off x="2286" y="5185"/>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6" name="Line 1111">
              <a:extLst>
                <a:ext uri="{FF2B5EF4-FFF2-40B4-BE49-F238E27FC236}">
                  <a16:creationId xmlns:a16="http://schemas.microsoft.com/office/drawing/2014/main" id="{0D8E2B38-3162-B136-D437-8324AE2008DC}"/>
                </a:ext>
              </a:extLst>
            </p:cNvPr>
            <p:cNvSpPr>
              <a:spLocks noChangeShapeType="1"/>
            </p:cNvSpPr>
            <p:nvPr/>
          </p:nvSpPr>
          <p:spPr bwMode="auto">
            <a:xfrm>
              <a:off x="2286" y="5319"/>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7" name="Line 1116">
              <a:extLst>
                <a:ext uri="{FF2B5EF4-FFF2-40B4-BE49-F238E27FC236}">
                  <a16:creationId xmlns:a16="http://schemas.microsoft.com/office/drawing/2014/main" id="{2E62C30B-3636-0015-34DF-B920D54D2D09}"/>
                </a:ext>
              </a:extLst>
            </p:cNvPr>
            <p:cNvSpPr>
              <a:spLocks noChangeShapeType="1"/>
            </p:cNvSpPr>
            <p:nvPr/>
          </p:nvSpPr>
          <p:spPr bwMode="auto">
            <a:xfrm>
              <a:off x="3054" y="4502"/>
              <a:ext cx="1170" cy="0"/>
            </a:xfrm>
            <a:prstGeom prst="line">
              <a:avLst/>
            </a:prstGeom>
            <a:noFill/>
            <a:ln w="12700">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8" name="Line 1135">
              <a:extLst>
                <a:ext uri="{FF2B5EF4-FFF2-40B4-BE49-F238E27FC236}">
                  <a16:creationId xmlns:a16="http://schemas.microsoft.com/office/drawing/2014/main" id="{B028F1AF-D4A8-9BEA-CA04-84BEAD670ED2}"/>
                </a:ext>
              </a:extLst>
            </p:cNvPr>
            <p:cNvSpPr>
              <a:spLocks noChangeShapeType="1"/>
            </p:cNvSpPr>
            <p:nvPr/>
          </p:nvSpPr>
          <p:spPr bwMode="auto">
            <a:xfrm>
              <a:off x="2286" y="5453"/>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9" name="Line 1156">
              <a:extLst>
                <a:ext uri="{FF2B5EF4-FFF2-40B4-BE49-F238E27FC236}">
                  <a16:creationId xmlns:a16="http://schemas.microsoft.com/office/drawing/2014/main" id="{931C8583-6D4C-C221-266F-A86C7D392ECD}"/>
                </a:ext>
              </a:extLst>
            </p:cNvPr>
            <p:cNvSpPr>
              <a:spLocks noChangeShapeType="1"/>
            </p:cNvSpPr>
            <p:nvPr/>
          </p:nvSpPr>
          <p:spPr bwMode="auto">
            <a:xfrm>
              <a:off x="316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0" name="Line 1171">
              <a:extLst>
                <a:ext uri="{FF2B5EF4-FFF2-40B4-BE49-F238E27FC236}">
                  <a16:creationId xmlns:a16="http://schemas.microsoft.com/office/drawing/2014/main" id="{F63ADE27-311D-6F7D-D74E-0C335C4DCA51}"/>
                </a:ext>
              </a:extLst>
            </p:cNvPr>
            <p:cNvSpPr>
              <a:spLocks noChangeShapeType="1"/>
            </p:cNvSpPr>
            <p:nvPr/>
          </p:nvSpPr>
          <p:spPr bwMode="auto">
            <a:xfrm>
              <a:off x="329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1" name="Line 1186">
              <a:extLst>
                <a:ext uri="{FF2B5EF4-FFF2-40B4-BE49-F238E27FC236}">
                  <a16:creationId xmlns:a16="http://schemas.microsoft.com/office/drawing/2014/main" id="{C8CDC1C6-D6EE-F479-24BD-87C54F97F988}"/>
                </a:ext>
              </a:extLst>
            </p:cNvPr>
            <p:cNvSpPr>
              <a:spLocks noChangeShapeType="1"/>
            </p:cNvSpPr>
            <p:nvPr/>
          </p:nvSpPr>
          <p:spPr bwMode="auto">
            <a:xfrm>
              <a:off x="340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2" name="Line 1201">
              <a:extLst>
                <a:ext uri="{FF2B5EF4-FFF2-40B4-BE49-F238E27FC236}">
                  <a16:creationId xmlns:a16="http://schemas.microsoft.com/office/drawing/2014/main" id="{4392AAE6-DC12-B9FA-179E-10BB615A80F1}"/>
                </a:ext>
              </a:extLst>
            </p:cNvPr>
            <p:cNvSpPr>
              <a:spLocks noChangeShapeType="1"/>
            </p:cNvSpPr>
            <p:nvPr/>
          </p:nvSpPr>
          <p:spPr bwMode="auto">
            <a:xfrm>
              <a:off x="353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3" name="Line 1216">
              <a:extLst>
                <a:ext uri="{FF2B5EF4-FFF2-40B4-BE49-F238E27FC236}">
                  <a16:creationId xmlns:a16="http://schemas.microsoft.com/office/drawing/2014/main" id="{4A626CF7-4581-AC85-D0BA-D0E2822226D8}"/>
                </a:ext>
              </a:extLst>
            </p:cNvPr>
            <p:cNvSpPr>
              <a:spLocks noChangeShapeType="1"/>
            </p:cNvSpPr>
            <p:nvPr/>
          </p:nvSpPr>
          <p:spPr bwMode="auto">
            <a:xfrm>
              <a:off x="364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4" name="Line 1231">
              <a:extLst>
                <a:ext uri="{FF2B5EF4-FFF2-40B4-BE49-F238E27FC236}">
                  <a16:creationId xmlns:a16="http://schemas.microsoft.com/office/drawing/2014/main" id="{A066A079-BACA-ACA6-4785-44ABC7D3A1B8}"/>
                </a:ext>
              </a:extLst>
            </p:cNvPr>
            <p:cNvSpPr>
              <a:spLocks noChangeShapeType="1"/>
            </p:cNvSpPr>
            <p:nvPr/>
          </p:nvSpPr>
          <p:spPr bwMode="auto">
            <a:xfrm>
              <a:off x="376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5" name="Line 1246">
              <a:extLst>
                <a:ext uri="{FF2B5EF4-FFF2-40B4-BE49-F238E27FC236}">
                  <a16:creationId xmlns:a16="http://schemas.microsoft.com/office/drawing/2014/main" id="{1E18C306-158E-8CA4-F781-3E4B0A55FAEB}"/>
                </a:ext>
              </a:extLst>
            </p:cNvPr>
            <p:cNvSpPr>
              <a:spLocks noChangeShapeType="1"/>
            </p:cNvSpPr>
            <p:nvPr/>
          </p:nvSpPr>
          <p:spPr bwMode="auto">
            <a:xfrm>
              <a:off x="387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6" name="Line 1261">
              <a:extLst>
                <a:ext uri="{FF2B5EF4-FFF2-40B4-BE49-F238E27FC236}">
                  <a16:creationId xmlns:a16="http://schemas.microsoft.com/office/drawing/2014/main" id="{0C2847C2-0E5B-B16B-BB76-199F067F01D5}"/>
                </a:ext>
              </a:extLst>
            </p:cNvPr>
            <p:cNvSpPr>
              <a:spLocks noChangeShapeType="1"/>
            </p:cNvSpPr>
            <p:nvPr/>
          </p:nvSpPr>
          <p:spPr bwMode="auto">
            <a:xfrm>
              <a:off x="399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7" name="Line 1276">
              <a:extLst>
                <a:ext uri="{FF2B5EF4-FFF2-40B4-BE49-F238E27FC236}">
                  <a16:creationId xmlns:a16="http://schemas.microsoft.com/office/drawing/2014/main" id="{C13BA862-8F5D-08DF-0F4C-2B05701DB0D7}"/>
                </a:ext>
              </a:extLst>
            </p:cNvPr>
            <p:cNvSpPr>
              <a:spLocks noChangeShapeType="1"/>
            </p:cNvSpPr>
            <p:nvPr/>
          </p:nvSpPr>
          <p:spPr bwMode="auto">
            <a:xfrm>
              <a:off x="410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8" name="Line 1293">
              <a:extLst>
                <a:ext uri="{FF2B5EF4-FFF2-40B4-BE49-F238E27FC236}">
                  <a16:creationId xmlns:a16="http://schemas.microsoft.com/office/drawing/2014/main" id="{3D25F427-C9E1-89E4-AAE5-8A71EA7F9877}"/>
                </a:ext>
              </a:extLst>
            </p:cNvPr>
            <p:cNvSpPr>
              <a:spLocks noChangeShapeType="1"/>
            </p:cNvSpPr>
            <p:nvPr/>
          </p:nvSpPr>
          <p:spPr bwMode="auto">
            <a:xfrm>
              <a:off x="3072" y="4680"/>
              <a:ext cx="48"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9" name="Line 1294">
              <a:extLst>
                <a:ext uri="{FF2B5EF4-FFF2-40B4-BE49-F238E27FC236}">
                  <a16:creationId xmlns:a16="http://schemas.microsoft.com/office/drawing/2014/main" id="{F293091F-3B52-C757-C072-1E25721BB023}"/>
                </a:ext>
              </a:extLst>
            </p:cNvPr>
            <p:cNvSpPr>
              <a:spLocks noChangeShapeType="1"/>
            </p:cNvSpPr>
            <p:nvPr/>
          </p:nvSpPr>
          <p:spPr bwMode="auto">
            <a:xfrm>
              <a:off x="3120" y="4800"/>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0" name="Line 1295">
              <a:extLst>
                <a:ext uri="{FF2B5EF4-FFF2-40B4-BE49-F238E27FC236}">
                  <a16:creationId xmlns:a16="http://schemas.microsoft.com/office/drawing/2014/main" id="{99E689BB-5D80-C667-7790-A71D6C24C006}"/>
                </a:ext>
              </a:extLst>
            </p:cNvPr>
            <p:cNvSpPr>
              <a:spLocks noChangeShapeType="1"/>
            </p:cNvSpPr>
            <p:nvPr/>
          </p:nvSpPr>
          <p:spPr bwMode="auto">
            <a:xfrm>
              <a:off x="3264" y="4944"/>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1" name="Line 1296">
              <a:extLst>
                <a:ext uri="{FF2B5EF4-FFF2-40B4-BE49-F238E27FC236}">
                  <a16:creationId xmlns:a16="http://schemas.microsoft.com/office/drawing/2014/main" id="{4281F47D-DA6C-D208-F5A1-9C3331E5FCE7}"/>
                </a:ext>
              </a:extLst>
            </p:cNvPr>
            <p:cNvSpPr>
              <a:spLocks noChangeShapeType="1"/>
            </p:cNvSpPr>
            <p:nvPr/>
          </p:nvSpPr>
          <p:spPr bwMode="auto">
            <a:xfrm>
              <a:off x="3408" y="5088"/>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2" name="Line 1297">
              <a:extLst>
                <a:ext uri="{FF2B5EF4-FFF2-40B4-BE49-F238E27FC236}">
                  <a16:creationId xmlns:a16="http://schemas.microsoft.com/office/drawing/2014/main" id="{F1F9C6DE-BF31-22EA-69D0-6DE2A5BEF463}"/>
                </a:ext>
              </a:extLst>
            </p:cNvPr>
            <p:cNvSpPr>
              <a:spLocks noChangeShapeType="1"/>
            </p:cNvSpPr>
            <p:nvPr/>
          </p:nvSpPr>
          <p:spPr bwMode="auto">
            <a:xfrm>
              <a:off x="3552" y="5232"/>
              <a:ext cx="288"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3" name="Line 1298">
              <a:extLst>
                <a:ext uri="{FF2B5EF4-FFF2-40B4-BE49-F238E27FC236}">
                  <a16:creationId xmlns:a16="http://schemas.microsoft.com/office/drawing/2014/main" id="{1250CD79-A790-0D00-9FFD-E85BE8EDF1AB}"/>
                </a:ext>
              </a:extLst>
            </p:cNvPr>
            <p:cNvSpPr>
              <a:spLocks noChangeShapeType="1"/>
            </p:cNvSpPr>
            <p:nvPr/>
          </p:nvSpPr>
          <p:spPr bwMode="auto">
            <a:xfrm>
              <a:off x="3888" y="5346"/>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4" name="Line 1299">
              <a:extLst>
                <a:ext uri="{FF2B5EF4-FFF2-40B4-BE49-F238E27FC236}">
                  <a16:creationId xmlns:a16="http://schemas.microsoft.com/office/drawing/2014/main" id="{CA1C87AA-2949-7B5A-E627-1C028CC17EFF}"/>
                </a:ext>
              </a:extLst>
            </p:cNvPr>
            <p:cNvSpPr>
              <a:spLocks noChangeShapeType="1"/>
            </p:cNvSpPr>
            <p:nvPr/>
          </p:nvSpPr>
          <p:spPr bwMode="auto">
            <a:xfrm>
              <a:off x="3990" y="5484"/>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5" name="Line 1300">
              <a:extLst>
                <a:ext uri="{FF2B5EF4-FFF2-40B4-BE49-F238E27FC236}">
                  <a16:creationId xmlns:a16="http://schemas.microsoft.com/office/drawing/2014/main" id="{1441EAAB-EC5F-ADDD-1513-37A05A9CFADF}"/>
                </a:ext>
              </a:extLst>
            </p:cNvPr>
            <p:cNvSpPr>
              <a:spLocks noChangeShapeType="1"/>
            </p:cNvSpPr>
            <p:nvPr/>
          </p:nvSpPr>
          <p:spPr bwMode="auto">
            <a:xfrm>
              <a:off x="3054" y="4746"/>
              <a:ext cx="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6" name="Line 1301">
              <a:extLst>
                <a:ext uri="{FF2B5EF4-FFF2-40B4-BE49-F238E27FC236}">
                  <a16:creationId xmlns:a16="http://schemas.microsoft.com/office/drawing/2014/main" id="{BA0F2A39-190F-9E49-F230-3C31DEFD5026}"/>
                </a:ext>
              </a:extLst>
            </p:cNvPr>
            <p:cNvSpPr>
              <a:spLocks noChangeShapeType="1"/>
            </p:cNvSpPr>
            <p:nvPr/>
          </p:nvSpPr>
          <p:spPr bwMode="auto">
            <a:xfrm>
              <a:off x="3114" y="4872"/>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7" name="Line 1302">
              <a:extLst>
                <a:ext uri="{FF2B5EF4-FFF2-40B4-BE49-F238E27FC236}">
                  <a16:creationId xmlns:a16="http://schemas.microsoft.com/office/drawing/2014/main" id="{6EA1499F-55C3-5FA0-E2AB-FF605CC47C93}"/>
                </a:ext>
              </a:extLst>
            </p:cNvPr>
            <p:cNvSpPr>
              <a:spLocks noChangeShapeType="1"/>
            </p:cNvSpPr>
            <p:nvPr/>
          </p:nvSpPr>
          <p:spPr bwMode="auto">
            <a:xfrm>
              <a:off x="3264" y="4992"/>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8" name="Line 1303">
              <a:extLst>
                <a:ext uri="{FF2B5EF4-FFF2-40B4-BE49-F238E27FC236}">
                  <a16:creationId xmlns:a16="http://schemas.microsoft.com/office/drawing/2014/main" id="{E51D063F-52FC-F81B-A7AF-99F9BCC8F8C1}"/>
                </a:ext>
              </a:extLst>
            </p:cNvPr>
            <p:cNvSpPr>
              <a:spLocks noChangeShapeType="1"/>
            </p:cNvSpPr>
            <p:nvPr/>
          </p:nvSpPr>
          <p:spPr bwMode="auto">
            <a:xfrm>
              <a:off x="3408" y="5136"/>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29" name="Line 1304">
              <a:extLst>
                <a:ext uri="{FF2B5EF4-FFF2-40B4-BE49-F238E27FC236}">
                  <a16:creationId xmlns:a16="http://schemas.microsoft.com/office/drawing/2014/main" id="{62F2F4EF-A3A8-E1E1-B417-7C2157F8FDD5}"/>
                </a:ext>
              </a:extLst>
            </p:cNvPr>
            <p:cNvSpPr>
              <a:spLocks noChangeShapeType="1"/>
            </p:cNvSpPr>
            <p:nvPr/>
          </p:nvSpPr>
          <p:spPr bwMode="auto">
            <a:xfrm>
              <a:off x="3552" y="528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30" name="Line 1305">
              <a:extLst>
                <a:ext uri="{FF2B5EF4-FFF2-40B4-BE49-F238E27FC236}">
                  <a16:creationId xmlns:a16="http://schemas.microsoft.com/office/drawing/2014/main" id="{ABB9D6AC-CAA4-727E-C395-7A864DEBBB3C}"/>
                </a:ext>
              </a:extLst>
            </p:cNvPr>
            <p:cNvSpPr>
              <a:spLocks noChangeShapeType="1"/>
            </p:cNvSpPr>
            <p:nvPr/>
          </p:nvSpPr>
          <p:spPr bwMode="auto">
            <a:xfrm>
              <a:off x="3996" y="5532"/>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31" name="Line 1306">
              <a:extLst>
                <a:ext uri="{FF2B5EF4-FFF2-40B4-BE49-F238E27FC236}">
                  <a16:creationId xmlns:a16="http://schemas.microsoft.com/office/drawing/2014/main" id="{C2376151-D51F-3124-2273-35C1A19301ED}"/>
                </a:ext>
              </a:extLst>
            </p:cNvPr>
            <p:cNvSpPr>
              <a:spLocks noChangeShapeType="1"/>
            </p:cNvSpPr>
            <p:nvPr/>
          </p:nvSpPr>
          <p:spPr bwMode="auto">
            <a:xfrm>
              <a:off x="3888" y="5406"/>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32" name="Text Box 1307">
              <a:extLst>
                <a:ext uri="{FF2B5EF4-FFF2-40B4-BE49-F238E27FC236}">
                  <a16:creationId xmlns:a16="http://schemas.microsoft.com/office/drawing/2014/main" id="{A041C3FF-4B2D-0AAC-D693-C3174B15670D}"/>
                </a:ext>
              </a:extLst>
            </p:cNvPr>
            <p:cNvSpPr txBox="1">
              <a:spLocks noChangeArrowheads="1"/>
            </p:cNvSpPr>
            <p:nvPr/>
          </p:nvSpPr>
          <p:spPr bwMode="auto">
            <a:xfrm>
              <a:off x="2496" y="4416"/>
              <a:ext cx="528"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t>計画</a:t>
              </a:r>
            </a:p>
            <a:p>
              <a:pPr algn="ctr" eaLnBrk="1" hangingPunct="1">
                <a:spcBef>
                  <a:spcPct val="0"/>
                </a:spcBef>
                <a:buFontTx/>
                <a:buNone/>
              </a:pPr>
              <a:r>
                <a:rPr lang="ja-JP" altLang="en-US" sz="800"/>
                <a:t>実績</a:t>
              </a:r>
            </a:p>
          </p:txBody>
        </p:sp>
        <p:sp>
          <p:nvSpPr>
            <p:cNvPr id="21633" name="Line 1309">
              <a:extLst>
                <a:ext uri="{FF2B5EF4-FFF2-40B4-BE49-F238E27FC236}">
                  <a16:creationId xmlns:a16="http://schemas.microsoft.com/office/drawing/2014/main" id="{3F370FC9-A955-0BE8-E7E2-360B683505B5}"/>
                </a:ext>
              </a:extLst>
            </p:cNvPr>
            <p:cNvSpPr>
              <a:spLocks noChangeShapeType="1"/>
            </p:cNvSpPr>
            <p:nvPr/>
          </p:nvSpPr>
          <p:spPr bwMode="auto">
            <a:xfrm>
              <a:off x="2856" y="4566"/>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34" name="Line 1310">
              <a:extLst>
                <a:ext uri="{FF2B5EF4-FFF2-40B4-BE49-F238E27FC236}">
                  <a16:creationId xmlns:a16="http://schemas.microsoft.com/office/drawing/2014/main" id="{CA86A74D-134B-C29E-20B0-896E1744204A}"/>
                </a:ext>
              </a:extLst>
            </p:cNvPr>
            <p:cNvSpPr>
              <a:spLocks noChangeShapeType="1"/>
            </p:cNvSpPr>
            <p:nvPr/>
          </p:nvSpPr>
          <p:spPr bwMode="auto">
            <a:xfrm>
              <a:off x="2862" y="4488"/>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1511" name="Text Box 1312">
            <a:extLst>
              <a:ext uri="{FF2B5EF4-FFF2-40B4-BE49-F238E27FC236}">
                <a16:creationId xmlns:a16="http://schemas.microsoft.com/office/drawing/2014/main" id="{A3DDD897-08FB-20A3-DA8B-E860170876C9}"/>
              </a:ext>
            </a:extLst>
          </p:cNvPr>
          <p:cNvSpPr txBox="1">
            <a:spLocks noChangeArrowheads="1"/>
          </p:cNvSpPr>
          <p:nvPr/>
        </p:nvSpPr>
        <p:spPr bwMode="auto">
          <a:xfrm>
            <a:off x="5486400" y="1905000"/>
            <a:ext cx="2286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dirty="0"/>
              <a:t>表１．ＱＣサークル活動計画表</a:t>
            </a:r>
          </a:p>
        </p:txBody>
      </p:sp>
      <p:sp>
        <p:nvSpPr>
          <p:cNvPr id="21512" name="Text Box 128">
            <a:extLst>
              <a:ext uri="{FF2B5EF4-FFF2-40B4-BE49-F238E27FC236}">
                <a16:creationId xmlns:a16="http://schemas.microsoft.com/office/drawing/2014/main" id="{AD6AFA77-2D4F-88BA-845B-88374D4A9177}"/>
              </a:ext>
            </a:extLst>
          </p:cNvPr>
          <p:cNvSpPr txBox="1">
            <a:spLocks noChangeArrowheads="1"/>
          </p:cNvSpPr>
          <p:nvPr/>
        </p:nvSpPr>
        <p:spPr bwMode="auto">
          <a:xfrm>
            <a:off x="228600" y="5105400"/>
            <a:ext cx="3695700" cy="121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600" b="1">
                <a:latin typeface="UD デジタル 教科書体 NK-B" panose="02020700000000000000" pitchFamily="18" charset="-128"/>
                <a:ea typeface="UD デジタル 教科書体 NK-B" panose="02020700000000000000" pitchFamily="18" charset="-128"/>
              </a:rPr>
              <a:t>＜コメント＞</a:t>
            </a:r>
          </a:p>
          <a:p>
            <a:pPr algn="just">
              <a:spcBef>
                <a:spcPct val="0"/>
              </a:spcBef>
              <a:buFontTx/>
              <a:buNone/>
            </a:pPr>
            <a:r>
              <a:rPr kumimoji="0" lang="ja-JP" altLang="en-US" sz="1600" b="1">
                <a:latin typeface="UD デジタル 教科書体 NK-B" panose="02020700000000000000" pitchFamily="18" charset="-128"/>
                <a:ea typeface="UD デジタル 教科書体 NK-B" panose="02020700000000000000" pitchFamily="18" charset="-128"/>
              </a:rPr>
              <a:t>Ａサークルのバランスは、上司の満足度は低いですが、会合への参加率が良いサークルであることがわかります。</a:t>
            </a:r>
          </a:p>
        </p:txBody>
      </p:sp>
      <p:sp>
        <p:nvSpPr>
          <p:cNvPr id="21513" name="Text Box 129">
            <a:extLst>
              <a:ext uri="{FF2B5EF4-FFF2-40B4-BE49-F238E27FC236}">
                <a16:creationId xmlns:a16="http://schemas.microsoft.com/office/drawing/2014/main" id="{9F5ED62B-E2B8-B54D-FB44-E5F92AAC01BF}"/>
              </a:ext>
            </a:extLst>
          </p:cNvPr>
          <p:cNvSpPr txBox="1">
            <a:spLocks noChangeArrowheads="1"/>
          </p:cNvSpPr>
          <p:nvPr/>
        </p:nvSpPr>
        <p:spPr bwMode="auto">
          <a:xfrm>
            <a:off x="5029200" y="5029200"/>
            <a:ext cx="3200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endParaRPr kumimoji="0" lang="ja-JP" altLang="ja-JP" sz="1400" b="1">
              <a:latin typeface="HG丸ｺﾞｼｯｸM-PRO" panose="020F0600000000000000" pitchFamily="50" charset="-128"/>
              <a:ea typeface="HG丸ｺﾞｼｯｸM-PRO" panose="020F0600000000000000" pitchFamily="50" charset="-128"/>
            </a:endParaRPr>
          </a:p>
        </p:txBody>
      </p:sp>
      <p:sp>
        <p:nvSpPr>
          <p:cNvPr id="21514" name="Text Box 130">
            <a:extLst>
              <a:ext uri="{FF2B5EF4-FFF2-40B4-BE49-F238E27FC236}">
                <a16:creationId xmlns:a16="http://schemas.microsoft.com/office/drawing/2014/main" id="{47BFEED1-4CCA-4D23-9A4B-323E09C2906C}"/>
              </a:ext>
            </a:extLst>
          </p:cNvPr>
          <p:cNvSpPr txBox="1">
            <a:spLocks noChangeArrowheads="1"/>
          </p:cNvSpPr>
          <p:nvPr/>
        </p:nvSpPr>
        <p:spPr bwMode="auto">
          <a:xfrm>
            <a:off x="4572000" y="4876800"/>
            <a:ext cx="4191000"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600" b="1">
                <a:latin typeface="UD デジタル 教科書体 NK-B" panose="02020700000000000000" pitchFamily="18" charset="-128"/>
                <a:ea typeface="UD デジタル 教科書体 NK-B" panose="02020700000000000000" pitchFamily="18" charset="-128"/>
              </a:rPr>
              <a:t>&lt;</a:t>
            </a:r>
            <a:r>
              <a:rPr kumimoji="0" lang="ja-JP" altLang="en-US" sz="1600" b="1">
                <a:latin typeface="UD デジタル 教科書体 NK-B" panose="02020700000000000000" pitchFamily="18" charset="-128"/>
                <a:ea typeface="UD デジタル 教科書体 NK-B" panose="02020700000000000000" pitchFamily="18" charset="-128"/>
              </a:rPr>
              <a:t>コメント</a:t>
            </a:r>
            <a:r>
              <a:rPr kumimoji="0" lang="en-US" altLang="ja-JP" sz="1600" b="1">
                <a:latin typeface="UD デジタル 教科書体 NK-B" panose="02020700000000000000" pitchFamily="18" charset="-128"/>
                <a:ea typeface="UD デジタル 教科書体 NK-B" panose="02020700000000000000" pitchFamily="18" charset="-128"/>
              </a:rPr>
              <a:t>&gt;</a:t>
            </a:r>
          </a:p>
          <a:p>
            <a:pPr algn="just">
              <a:spcBef>
                <a:spcPct val="0"/>
              </a:spcBef>
              <a:buFontTx/>
              <a:buNone/>
            </a:pPr>
            <a:r>
              <a:rPr kumimoji="0" lang="ja-JP" altLang="en-US" sz="1600" b="1">
                <a:latin typeface="UD デジタル 教科書体 NK-B" panose="02020700000000000000" pitchFamily="18" charset="-128"/>
                <a:ea typeface="UD デジタル 教科書体 NK-B" panose="02020700000000000000" pitchFamily="18" charset="-128"/>
              </a:rPr>
              <a:t>８月初旬にテーマを決め、現状把握目標設定を８月中旬までに終えます。９月には対策を完了し、１０月に効果を確認するとともに、活動内容のまとめを行ないます。全部で約９０日間の活動を行ないます。</a:t>
            </a:r>
          </a:p>
          <a:p>
            <a:pPr algn="just">
              <a:spcBef>
                <a:spcPct val="0"/>
              </a:spcBef>
              <a:buFontTx/>
              <a:buNone/>
            </a:pPr>
            <a:endParaRPr kumimoji="0" lang="en-US" altLang="ja-JP" sz="1600" b="1">
              <a:latin typeface="UD デジタル 教科書体 NK-B" panose="02020700000000000000" pitchFamily="18" charset="-128"/>
              <a:ea typeface="UD デジタル 教科書体 NK-B" panose="02020700000000000000" pitchFamily="18" charset="-128"/>
            </a:endParaRPr>
          </a:p>
        </p:txBody>
      </p:sp>
      <p:pic>
        <p:nvPicPr>
          <p:cNvPr id="21515" name="Picture 135">
            <a:extLst>
              <a:ext uri="{FF2B5EF4-FFF2-40B4-BE49-F238E27FC236}">
                <a16:creationId xmlns:a16="http://schemas.microsoft.com/office/drawing/2014/main" id="{49985113-EA66-8F7E-744C-30CFB8E5625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775" y="1587500"/>
            <a:ext cx="4368800" cy="2849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2">
            <a:extLst>
              <a:ext uri="{FF2B5EF4-FFF2-40B4-BE49-F238E27FC236}">
                <a16:creationId xmlns:a16="http://schemas.microsoft.com/office/drawing/2014/main" id="{BDE5B77B-2662-6ABD-C83F-A3A16877A314}"/>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32</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6">
            <a:extLst>
              <a:ext uri="{FF2B5EF4-FFF2-40B4-BE49-F238E27FC236}">
                <a16:creationId xmlns:a16="http://schemas.microsoft.com/office/drawing/2014/main" id="{8ADA9488-72BE-BE37-1314-BAFF0A3A74B2}"/>
              </a:ext>
            </a:extLst>
          </p:cNvPr>
          <p:cNvSpPr>
            <a:spLocks noChangeArrowheads="1"/>
          </p:cNvSpPr>
          <p:nvPr/>
        </p:nvSpPr>
        <p:spPr bwMode="auto">
          <a:xfrm>
            <a:off x="3829564" y="2938036"/>
            <a:ext cx="1295400" cy="396875"/>
          </a:xfrm>
          <a:prstGeom prst="downArrow">
            <a:avLst>
              <a:gd name="adj1" fmla="val 50037"/>
              <a:gd name="adj2" fmla="val 54801"/>
            </a:avLst>
          </a:prstGeom>
          <a:solidFill>
            <a:schemeClr val="accent2">
              <a:lumMod val="40000"/>
              <a:lumOff val="60000"/>
            </a:schemeClr>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5128" name="Text Box 8">
            <a:extLst>
              <a:ext uri="{FF2B5EF4-FFF2-40B4-BE49-F238E27FC236}">
                <a16:creationId xmlns:a16="http://schemas.microsoft.com/office/drawing/2014/main" id="{F9C715D5-6849-25E5-EC4B-B26A427378F0}"/>
              </a:ext>
            </a:extLst>
          </p:cNvPr>
          <p:cNvSpPr txBox="1">
            <a:spLocks noChangeArrowheads="1"/>
          </p:cNvSpPr>
          <p:nvPr/>
        </p:nvSpPr>
        <p:spPr bwMode="auto">
          <a:xfrm>
            <a:off x="76200" y="228600"/>
            <a:ext cx="8991600" cy="273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40000"/>
              </a:spcBef>
              <a:buFontTx/>
              <a:buNone/>
            </a:pPr>
            <a:r>
              <a:rPr lang="ja-JP" altLang="en-US" dirty="0">
                <a:latin typeface="UD デジタル 教科書体 NK-B" panose="02020700000000000000" pitchFamily="18" charset="-128"/>
                <a:ea typeface="UD デジタル 教科書体 NK-B" panose="02020700000000000000" pitchFamily="18" charset="-128"/>
              </a:rPr>
              <a:t>・ＱＣストーリーの手順に従うと</a:t>
            </a:r>
            <a:endParaRPr lang="en-US" altLang="ja-JP" dirty="0">
              <a:latin typeface="UD デジタル 教科書体 NK-B" panose="02020700000000000000" pitchFamily="18" charset="-128"/>
              <a:ea typeface="UD デジタル 教科書体 NK-B" panose="02020700000000000000" pitchFamily="18" charset="-128"/>
            </a:endParaRPr>
          </a:p>
          <a:p>
            <a:pPr>
              <a:spcBef>
                <a:spcPct val="40000"/>
              </a:spcBef>
              <a:buFontTx/>
              <a:buNone/>
            </a:pPr>
            <a:r>
              <a:rPr lang="ja-JP" altLang="en-US" sz="2400" b="1" dirty="0">
                <a:latin typeface="UD デジタル 教科書体 NK-B" panose="02020700000000000000" pitchFamily="18" charset="-128"/>
                <a:ea typeface="UD デジタル 教科書体 NK-B" panose="02020700000000000000" pitchFamily="18" charset="-128"/>
              </a:rPr>
              <a:t>　　　　①問題解決が進めやすい</a:t>
            </a:r>
          </a:p>
          <a:p>
            <a:pPr>
              <a:spcBef>
                <a:spcPct val="40000"/>
              </a:spcBef>
              <a:buFontTx/>
              <a:buNone/>
            </a:pPr>
            <a:r>
              <a:rPr lang="ja-JP" altLang="en-US" sz="2400" b="1" dirty="0">
                <a:latin typeface="UD デジタル 教科書体 NK-B" panose="02020700000000000000" pitchFamily="18" charset="-128"/>
                <a:ea typeface="UD デジタル 教科書体 NK-B" panose="02020700000000000000" pitchFamily="18" charset="-128"/>
              </a:rPr>
              <a:t>　　　　②活動をまとめやすい</a:t>
            </a:r>
          </a:p>
          <a:p>
            <a:pPr>
              <a:spcBef>
                <a:spcPct val="40000"/>
              </a:spcBef>
              <a:buFontTx/>
              <a:buNone/>
            </a:pPr>
            <a:r>
              <a:rPr lang="ja-JP" altLang="en-US" sz="2400" b="1" dirty="0">
                <a:latin typeface="UD デジタル 教科書体 NK-B" panose="02020700000000000000" pitchFamily="18" charset="-128"/>
                <a:ea typeface="UD デジタル 教科書体 NK-B" panose="02020700000000000000" pitchFamily="18" charset="-128"/>
              </a:rPr>
              <a:t>　　　　③活動成果がわかりやすい</a:t>
            </a:r>
          </a:p>
          <a:p>
            <a:pPr>
              <a:spcBef>
                <a:spcPct val="40000"/>
              </a:spcBef>
              <a:buFontTx/>
              <a:buNone/>
            </a:pPr>
            <a:r>
              <a:rPr lang="ja-JP" altLang="en-US" sz="2400" dirty="0">
                <a:latin typeface="UD デジタル 教科書体 NK-B" panose="02020700000000000000" pitchFamily="18" charset="-128"/>
                <a:ea typeface="UD デジタル 教科書体 NK-B" panose="02020700000000000000" pitchFamily="18" charset="-128"/>
              </a:rPr>
              <a:t>　</a:t>
            </a:r>
            <a:r>
              <a:rPr lang="ja-JP" altLang="en-US" sz="2800" dirty="0">
                <a:latin typeface="UD デジタル 教科書体 NK-B" panose="02020700000000000000" pitchFamily="18" charset="-128"/>
                <a:ea typeface="UD デジタル 教科書体 NK-B" panose="02020700000000000000" pitchFamily="18" charset="-128"/>
              </a:rPr>
              <a:t>そのため、幅広く活用されている</a:t>
            </a:r>
            <a:endParaRPr lang="ja-JP" altLang="en-US" sz="2400" dirty="0">
              <a:latin typeface="UD デジタル 教科書体 NK-B" panose="02020700000000000000" pitchFamily="18" charset="-128"/>
              <a:ea typeface="UD デジタル 教科書体 NK-B" panose="02020700000000000000" pitchFamily="18" charset="-128"/>
            </a:endParaRPr>
          </a:p>
        </p:txBody>
      </p:sp>
      <p:grpSp>
        <p:nvGrpSpPr>
          <p:cNvPr id="33" name="グループ化 32">
            <a:extLst>
              <a:ext uri="{FF2B5EF4-FFF2-40B4-BE49-F238E27FC236}">
                <a16:creationId xmlns:a16="http://schemas.microsoft.com/office/drawing/2014/main" id="{EBDAEA90-DE40-EDD0-7C48-E565CF1BEC4E}"/>
              </a:ext>
            </a:extLst>
          </p:cNvPr>
          <p:cNvGrpSpPr/>
          <p:nvPr/>
        </p:nvGrpSpPr>
        <p:grpSpPr>
          <a:xfrm>
            <a:off x="467497" y="3052681"/>
            <a:ext cx="8600302" cy="3636538"/>
            <a:chOff x="260350" y="6569487"/>
            <a:chExt cx="6629400" cy="3217451"/>
          </a:xfrm>
        </p:grpSpPr>
        <p:sp>
          <p:nvSpPr>
            <p:cNvPr id="2" name="Rectangle 51">
              <a:extLst>
                <a:ext uri="{FF2B5EF4-FFF2-40B4-BE49-F238E27FC236}">
                  <a16:creationId xmlns:a16="http://schemas.microsoft.com/office/drawing/2014/main" id="{744FAFA1-2C16-7A7F-BBDD-6292F1D13CE4}"/>
                </a:ext>
              </a:extLst>
            </p:cNvPr>
            <p:cNvSpPr>
              <a:spLocks noChangeArrowheads="1"/>
            </p:cNvSpPr>
            <p:nvPr/>
          </p:nvSpPr>
          <p:spPr bwMode="auto">
            <a:xfrm>
              <a:off x="342125" y="6569487"/>
              <a:ext cx="2443124" cy="408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algn="ctr" fontAlgn="base">
                <a:spcBef>
                  <a:spcPct val="0"/>
                </a:spcBef>
                <a:spcAft>
                  <a:spcPct val="0"/>
                </a:spcAft>
                <a:buFontTx/>
                <a:buNone/>
              </a:pPr>
              <a:r>
                <a:rPr lang="en-US" altLang="ja-JP" sz="24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24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３つのＱＣストーリー</a:t>
              </a:r>
              <a:r>
                <a:rPr lang="en-US" altLang="ja-JP" sz="24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ja-JP" altLang="en-US" sz="24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3" name="Rectangle 51">
              <a:extLst>
                <a:ext uri="{FF2B5EF4-FFF2-40B4-BE49-F238E27FC236}">
                  <a16:creationId xmlns:a16="http://schemas.microsoft.com/office/drawing/2014/main" id="{07D71FDA-0153-AA1D-6FB4-D4F13F41AFC2}"/>
                </a:ext>
              </a:extLst>
            </p:cNvPr>
            <p:cNvSpPr>
              <a:spLocks noChangeArrowheads="1"/>
            </p:cNvSpPr>
            <p:nvPr/>
          </p:nvSpPr>
          <p:spPr bwMode="auto">
            <a:xfrm>
              <a:off x="333523" y="7164388"/>
              <a:ext cx="2238375" cy="898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１．問題解決型</a:t>
              </a:r>
              <a:r>
                <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br>
                <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b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・あるべき姿をめざす</a:t>
              </a:r>
              <a:endPar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eaLnBrk="0" fontAlgn="base" hangingPunct="0">
                <a:spcBef>
                  <a:spcPct val="0"/>
                </a:spcBef>
                <a:spcAft>
                  <a:spcPct val="0"/>
                </a:spcAft>
                <a:buFontTx/>
                <a:buNone/>
              </a:pP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・悪さの追究</a:t>
              </a:r>
            </a:p>
          </p:txBody>
        </p:sp>
        <p:sp>
          <p:nvSpPr>
            <p:cNvPr id="4" name="AutoShape 5">
              <a:extLst>
                <a:ext uri="{FF2B5EF4-FFF2-40B4-BE49-F238E27FC236}">
                  <a16:creationId xmlns:a16="http://schemas.microsoft.com/office/drawing/2014/main" id="{D130C242-BCBA-0B64-4DDD-751D5937BBBF}"/>
                </a:ext>
              </a:extLst>
            </p:cNvPr>
            <p:cNvSpPr>
              <a:spLocks noChangeArrowheads="1"/>
            </p:cNvSpPr>
            <p:nvPr/>
          </p:nvSpPr>
          <p:spPr bwMode="auto">
            <a:xfrm>
              <a:off x="260350" y="8923338"/>
              <a:ext cx="1260475" cy="690562"/>
            </a:xfrm>
            <a:prstGeom prst="cube">
              <a:avLst>
                <a:gd name="adj" fmla="val 18639"/>
              </a:avLst>
            </a:prstGeom>
            <a:solidFill>
              <a:srgbClr val="66FF33"/>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5" name="Rectangle 6">
              <a:extLst>
                <a:ext uri="{FF2B5EF4-FFF2-40B4-BE49-F238E27FC236}">
                  <a16:creationId xmlns:a16="http://schemas.microsoft.com/office/drawing/2014/main" id="{F6CD313D-2B96-E5B7-38BA-200BBBFA737E}"/>
                </a:ext>
              </a:extLst>
            </p:cNvPr>
            <p:cNvSpPr>
              <a:spLocks noChangeArrowheads="1"/>
            </p:cNvSpPr>
            <p:nvPr/>
          </p:nvSpPr>
          <p:spPr bwMode="auto">
            <a:xfrm>
              <a:off x="319088" y="9110663"/>
              <a:ext cx="882650" cy="461962"/>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現状</a:t>
              </a:r>
            </a:p>
            <a:p>
              <a:pPr algn="ct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レベル</a:t>
              </a:r>
            </a:p>
          </p:txBody>
        </p:sp>
        <p:sp>
          <p:nvSpPr>
            <p:cNvPr id="6" name="AutoShape 7">
              <a:extLst>
                <a:ext uri="{FF2B5EF4-FFF2-40B4-BE49-F238E27FC236}">
                  <a16:creationId xmlns:a16="http://schemas.microsoft.com/office/drawing/2014/main" id="{65F63C71-7AA7-1ECE-1E82-3F431213193B}"/>
                </a:ext>
              </a:extLst>
            </p:cNvPr>
            <p:cNvSpPr>
              <a:spLocks noChangeArrowheads="1"/>
            </p:cNvSpPr>
            <p:nvPr/>
          </p:nvSpPr>
          <p:spPr bwMode="auto">
            <a:xfrm>
              <a:off x="260350" y="8516938"/>
              <a:ext cx="1260475" cy="565150"/>
            </a:xfrm>
            <a:prstGeom prst="cube">
              <a:avLst>
                <a:gd name="adj" fmla="val 26519"/>
              </a:avLst>
            </a:prstGeom>
            <a:solidFill>
              <a:srgbClr val="FF3399"/>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7" name="AutoShape 8">
              <a:extLst>
                <a:ext uri="{FF2B5EF4-FFF2-40B4-BE49-F238E27FC236}">
                  <a16:creationId xmlns:a16="http://schemas.microsoft.com/office/drawing/2014/main" id="{E8D96665-6EC2-597D-0C74-24DC6039439A}"/>
                </a:ext>
              </a:extLst>
            </p:cNvPr>
            <p:cNvSpPr>
              <a:spLocks noChangeArrowheads="1"/>
            </p:cNvSpPr>
            <p:nvPr/>
          </p:nvSpPr>
          <p:spPr bwMode="auto">
            <a:xfrm>
              <a:off x="260350" y="8367713"/>
              <a:ext cx="2087563" cy="287337"/>
            </a:xfrm>
            <a:prstGeom prst="parallelogram">
              <a:avLst>
                <a:gd name="adj" fmla="val 88696"/>
              </a:avLst>
            </a:prstGeom>
            <a:solidFill>
              <a:srgbClr val="FFFF00"/>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8" name="Rectangle 9">
              <a:extLst>
                <a:ext uri="{FF2B5EF4-FFF2-40B4-BE49-F238E27FC236}">
                  <a16:creationId xmlns:a16="http://schemas.microsoft.com/office/drawing/2014/main" id="{D2EF7FDE-485C-BF76-020D-23AED4762824}"/>
                </a:ext>
              </a:extLst>
            </p:cNvPr>
            <p:cNvSpPr>
              <a:spLocks noChangeArrowheads="1"/>
            </p:cNvSpPr>
            <p:nvPr/>
          </p:nvSpPr>
          <p:spPr bwMode="auto">
            <a:xfrm>
              <a:off x="333375" y="8367713"/>
              <a:ext cx="2286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50000"/>
                </a:spcBef>
                <a:spcAft>
                  <a:spcPct val="0"/>
                </a:spcAft>
                <a:buFontTx/>
                <a:buNone/>
              </a:pPr>
              <a:r>
                <a:rPr lang="ja-JP" altLang="en-US" sz="1200" b="1" i="1">
                  <a:solidFill>
                    <a:srgbClr val="000000"/>
                  </a:solidFill>
                  <a:latin typeface="HG丸ｺﾞｼｯｸM-PRO" panose="020F0600000000000000" pitchFamily="50" charset="-128"/>
                  <a:ea typeface="HG丸ｺﾞｼｯｸM-PRO" panose="020F0600000000000000" pitchFamily="50" charset="-128"/>
                </a:rPr>
                <a:t>現在のあるべき姿（目標）</a:t>
              </a:r>
            </a:p>
          </p:txBody>
        </p:sp>
        <p:sp>
          <p:nvSpPr>
            <p:cNvPr id="9" name="Rectangle 10">
              <a:extLst>
                <a:ext uri="{FF2B5EF4-FFF2-40B4-BE49-F238E27FC236}">
                  <a16:creationId xmlns:a16="http://schemas.microsoft.com/office/drawing/2014/main" id="{76A0ADE4-F891-E609-42E1-DF104D63C8A9}"/>
                </a:ext>
              </a:extLst>
            </p:cNvPr>
            <p:cNvSpPr>
              <a:spLocks noChangeArrowheads="1"/>
            </p:cNvSpPr>
            <p:nvPr/>
          </p:nvSpPr>
          <p:spPr bwMode="auto">
            <a:xfrm>
              <a:off x="357188" y="8731250"/>
              <a:ext cx="865187" cy="277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1" lang="ja-JP" altLang="en-US" sz="12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rPr>
                <a:t>ギャップ</a:t>
              </a:r>
            </a:p>
          </p:txBody>
        </p:sp>
        <p:sp>
          <p:nvSpPr>
            <p:cNvPr id="10" name="AutoShape 11">
              <a:extLst>
                <a:ext uri="{FF2B5EF4-FFF2-40B4-BE49-F238E27FC236}">
                  <a16:creationId xmlns:a16="http://schemas.microsoft.com/office/drawing/2014/main" id="{B21F193D-5E28-64AB-3B2A-C8545B64F08C}"/>
                </a:ext>
              </a:extLst>
            </p:cNvPr>
            <p:cNvSpPr>
              <a:spLocks noChangeArrowheads="1"/>
            </p:cNvSpPr>
            <p:nvPr/>
          </p:nvSpPr>
          <p:spPr bwMode="auto">
            <a:xfrm rot="5400000">
              <a:off x="1620838" y="8612188"/>
              <a:ext cx="557212" cy="900112"/>
            </a:xfrm>
            <a:prstGeom prst="wedgeRoundRectCallout">
              <a:avLst>
                <a:gd name="adj1" fmla="val -51153"/>
                <a:gd name="adj2" fmla="val 80333"/>
                <a:gd name="adj3" fmla="val 16667"/>
              </a:avLst>
            </a:prstGeom>
            <a:solidFill>
              <a:srgbClr val="FFFFFF"/>
            </a:solidFill>
            <a:ln w="12700">
              <a:solidFill>
                <a:srgbClr val="000000"/>
              </a:solidFill>
              <a:miter lim="800000"/>
              <a:headEnd/>
              <a:tailEnd/>
            </a:ln>
          </p:spPr>
          <p:txBody>
            <a:bodyPr rot="10800000"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11" name="Rectangle 12">
              <a:extLst>
                <a:ext uri="{FF2B5EF4-FFF2-40B4-BE49-F238E27FC236}">
                  <a16:creationId xmlns:a16="http://schemas.microsoft.com/office/drawing/2014/main" id="{734339CC-1E91-BA0D-5E73-F65D37B40DE1}"/>
                </a:ext>
              </a:extLst>
            </p:cNvPr>
            <p:cNvSpPr>
              <a:spLocks noChangeArrowheads="1"/>
            </p:cNvSpPr>
            <p:nvPr/>
          </p:nvSpPr>
          <p:spPr bwMode="auto">
            <a:xfrm>
              <a:off x="1363663" y="8667750"/>
              <a:ext cx="10795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br>
                <a:rPr lang="en-US" altLang="ja-JP" sz="1200" b="1">
                  <a:solidFill>
                    <a:srgbClr val="000000"/>
                  </a:solidFill>
                  <a:latin typeface="HG丸ｺﾞｼｯｸM-PRO" panose="020F0600000000000000" pitchFamily="50" charset="-128"/>
                  <a:ea typeface="HG丸ｺﾞｼｯｸM-PRO" panose="020F0600000000000000" pitchFamily="50" charset="-128"/>
                </a:rPr>
              </a:br>
              <a:r>
                <a:rPr lang="ja-JP" altLang="en-US" sz="1200" b="1">
                  <a:solidFill>
                    <a:srgbClr val="000000"/>
                  </a:solidFill>
                  <a:latin typeface="HG丸ｺﾞｼｯｸM-PRO" panose="020F0600000000000000" pitchFamily="50" charset="-128"/>
                  <a:ea typeface="HG丸ｺﾞｼｯｸM-PRO" panose="020F0600000000000000" pitchFamily="50" charset="-128"/>
                </a:rPr>
                <a:t>目に見える</a:t>
              </a:r>
              <a:endParaRPr lang="en-US" altLang="ja-JP" sz="1200" b="1">
                <a:solidFill>
                  <a:srgbClr val="000000"/>
                </a:solidFill>
                <a:latin typeface="HG丸ｺﾞｼｯｸM-PRO" panose="020F0600000000000000" pitchFamily="50" charset="-128"/>
                <a:ea typeface="HG丸ｺﾞｼｯｸM-PRO" panose="020F0600000000000000" pitchFamily="50" charset="-128"/>
              </a:endParaRPr>
            </a:p>
            <a:p>
              <a:pPr algn="ct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問題</a:t>
              </a:r>
            </a:p>
            <a:p>
              <a:pPr algn="ctr" eaLnBrk="0" fontAlgn="base" hangingPunct="0">
                <a:spcBef>
                  <a:spcPct val="0"/>
                </a:spcBef>
                <a:spcAft>
                  <a:spcPct val="0"/>
                </a:spcAft>
                <a:buFontTx/>
                <a:buNone/>
              </a:pPr>
              <a:endParaRPr lang="ja-JP" altLang="en-US" sz="1200" b="1">
                <a:solidFill>
                  <a:srgbClr val="000000"/>
                </a:solidFill>
                <a:latin typeface="HG丸ｺﾞｼｯｸM-PRO" panose="020F0600000000000000" pitchFamily="50" charset="-128"/>
                <a:ea typeface="HG丸ｺﾞｼｯｸM-PRO" panose="020F0600000000000000" pitchFamily="50" charset="-128"/>
              </a:endParaRPr>
            </a:p>
          </p:txBody>
        </p:sp>
        <p:sp>
          <p:nvSpPr>
            <p:cNvPr id="12" name="AutoShape 13">
              <a:extLst>
                <a:ext uri="{FF2B5EF4-FFF2-40B4-BE49-F238E27FC236}">
                  <a16:creationId xmlns:a16="http://schemas.microsoft.com/office/drawing/2014/main" id="{7A6AD811-C576-B12F-8EDA-02D4EBE36920}"/>
                </a:ext>
              </a:extLst>
            </p:cNvPr>
            <p:cNvSpPr>
              <a:spLocks noChangeArrowheads="1"/>
            </p:cNvSpPr>
            <p:nvPr/>
          </p:nvSpPr>
          <p:spPr bwMode="auto">
            <a:xfrm>
              <a:off x="2420938" y="8491538"/>
              <a:ext cx="1260475" cy="1122362"/>
            </a:xfrm>
            <a:prstGeom prst="cube">
              <a:avLst>
                <a:gd name="adj" fmla="val 20000"/>
              </a:avLst>
            </a:prstGeom>
            <a:solidFill>
              <a:srgbClr val="66FF33"/>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13" name="AutoShape 14">
              <a:extLst>
                <a:ext uri="{FF2B5EF4-FFF2-40B4-BE49-F238E27FC236}">
                  <a16:creationId xmlns:a16="http://schemas.microsoft.com/office/drawing/2014/main" id="{73712781-C807-260A-928C-558F14448F40}"/>
                </a:ext>
              </a:extLst>
            </p:cNvPr>
            <p:cNvSpPr>
              <a:spLocks noChangeArrowheads="1"/>
            </p:cNvSpPr>
            <p:nvPr/>
          </p:nvSpPr>
          <p:spPr bwMode="auto">
            <a:xfrm>
              <a:off x="2420938" y="8080375"/>
              <a:ext cx="1260475" cy="617538"/>
            </a:xfrm>
            <a:prstGeom prst="cube">
              <a:avLst>
                <a:gd name="adj" fmla="val 31199"/>
              </a:avLst>
            </a:prstGeom>
            <a:solidFill>
              <a:srgbClr val="FF3399"/>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14" name="AutoShape 15">
              <a:extLst>
                <a:ext uri="{FF2B5EF4-FFF2-40B4-BE49-F238E27FC236}">
                  <a16:creationId xmlns:a16="http://schemas.microsoft.com/office/drawing/2014/main" id="{B7E84662-9E48-799F-DE60-6B384A12E909}"/>
                </a:ext>
              </a:extLst>
            </p:cNvPr>
            <p:cNvSpPr>
              <a:spLocks noChangeArrowheads="1"/>
            </p:cNvSpPr>
            <p:nvPr/>
          </p:nvSpPr>
          <p:spPr bwMode="auto">
            <a:xfrm>
              <a:off x="2422525" y="8018463"/>
              <a:ext cx="2052638" cy="287337"/>
            </a:xfrm>
            <a:prstGeom prst="parallelogram">
              <a:avLst>
                <a:gd name="adj" fmla="val 65252"/>
              </a:avLst>
            </a:prstGeom>
            <a:solidFill>
              <a:srgbClr val="FFFF00"/>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15" name="Rectangle 16">
              <a:extLst>
                <a:ext uri="{FF2B5EF4-FFF2-40B4-BE49-F238E27FC236}">
                  <a16:creationId xmlns:a16="http://schemas.microsoft.com/office/drawing/2014/main" id="{87381A61-0EA5-E26B-A046-0C2F38F5D15F}"/>
                </a:ext>
              </a:extLst>
            </p:cNvPr>
            <p:cNvSpPr>
              <a:spLocks noChangeArrowheads="1"/>
            </p:cNvSpPr>
            <p:nvPr/>
          </p:nvSpPr>
          <p:spPr bwMode="auto">
            <a:xfrm>
              <a:off x="2468563" y="8031163"/>
              <a:ext cx="25574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ja-JP" altLang="en-US" sz="1200" b="1" i="1">
                  <a:solidFill>
                    <a:srgbClr val="000000"/>
                  </a:solidFill>
                  <a:latin typeface="HG丸ｺﾞｼｯｸM-PRO" panose="020F0600000000000000" pitchFamily="50" charset="-128"/>
                  <a:ea typeface="HG丸ｺﾞｼｯｸM-PRO" panose="020F0600000000000000" pitchFamily="50" charset="-128"/>
                </a:rPr>
                <a:t>将来のありたい姿（目標）</a:t>
              </a:r>
            </a:p>
          </p:txBody>
        </p:sp>
        <p:sp>
          <p:nvSpPr>
            <p:cNvPr id="16" name="Rectangle 20">
              <a:extLst>
                <a:ext uri="{FF2B5EF4-FFF2-40B4-BE49-F238E27FC236}">
                  <a16:creationId xmlns:a16="http://schemas.microsoft.com/office/drawing/2014/main" id="{8D098440-DFB0-9D73-58BE-2955D31BF2C6}"/>
                </a:ext>
              </a:extLst>
            </p:cNvPr>
            <p:cNvSpPr>
              <a:spLocks noChangeArrowheads="1"/>
            </p:cNvSpPr>
            <p:nvPr/>
          </p:nvSpPr>
          <p:spPr bwMode="auto">
            <a:xfrm>
              <a:off x="2398713" y="8926513"/>
              <a:ext cx="1073150" cy="46355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現状</a:t>
              </a:r>
            </a:p>
            <a:p>
              <a:pPr algn="ct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レベル</a:t>
              </a:r>
            </a:p>
          </p:txBody>
        </p:sp>
        <p:sp>
          <p:nvSpPr>
            <p:cNvPr id="17" name="Rectangle 10">
              <a:extLst>
                <a:ext uri="{FF2B5EF4-FFF2-40B4-BE49-F238E27FC236}">
                  <a16:creationId xmlns:a16="http://schemas.microsoft.com/office/drawing/2014/main" id="{A59FA79D-8D13-0805-FEDD-372E39387F2E}"/>
                </a:ext>
              </a:extLst>
            </p:cNvPr>
            <p:cNvSpPr>
              <a:spLocks noChangeArrowheads="1"/>
            </p:cNvSpPr>
            <p:nvPr/>
          </p:nvSpPr>
          <p:spPr bwMode="auto">
            <a:xfrm>
              <a:off x="2463800" y="8362950"/>
              <a:ext cx="776288" cy="277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6038" rIns="0"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1" lang="ja-JP" altLang="en-US" sz="12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rPr>
                <a:t>ギャップ</a:t>
              </a:r>
            </a:p>
          </p:txBody>
        </p:sp>
        <p:sp>
          <p:nvSpPr>
            <p:cNvPr id="18" name="Rectangle 51">
              <a:extLst>
                <a:ext uri="{FF2B5EF4-FFF2-40B4-BE49-F238E27FC236}">
                  <a16:creationId xmlns:a16="http://schemas.microsoft.com/office/drawing/2014/main" id="{FDCB0730-A634-CBE6-CC22-85C59261476A}"/>
                </a:ext>
              </a:extLst>
            </p:cNvPr>
            <p:cNvSpPr>
              <a:spLocks noChangeArrowheads="1"/>
            </p:cNvSpPr>
            <p:nvPr/>
          </p:nvSpPr>
          <p:spPr bwMode="auto">
            <a:xfrm>
              <a:off x="2509311" y="7081676"/>
              <a:ext cx="1903146" cy="898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rPr>
                <a:t>【</a:t>
              </a: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rPr>
                <a:t>２．課題達成型</a:t>
              </a:r>
              <a:r>
                <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rPr>
                <a:t>】</a:t>
              </a:r>
              <a:endPar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endParaRPr>
            </a:p>
            <a:p>
              <a:pPr eaLnBrk="0" fontAlgn="base" hangingPunct="0">
                <a:spcBef>
                  <a:spcPct val="0"/>
                </a:spcBef>
                <a:spcAft>
                  <a:spcPct val="0"/>
                </a:spcAft>
                <a:buFontTx/>
                <a:buNone/>
              </a:pP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rPr>
                <a:t>・ありたい姿をめざす</a:t>
              </a:r>
              <a:endPar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endParaRPr>
            </a:p>
            <a:p>
              <a:pPr eaLnBrk="0" fontAlgn="base" hangingPunct="0">
                <a:spcBef>
                  <a:spcPct val="0"/>
                </a:spcBef>
                <a:spcAft>
                  <a:spcPct val="0"/>
                </a:spcAft>
                <a:buFontTx/>
                <a:buNone/>
              </a:pP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rPr>
                <a:t>・良さの追究</a:t>
              </a:r>
            </a:p>
          </p:txBody>
        </p:sp>
        <p:sp>
          <p:nvSpPr>
            <p:cNvPr id="19" name="Rectangle 51">
              <a:extLst>
                <a:ext uri="{FF2B5EF4-FFF2-40B4-BE49-F238E27FC236}">
                  <a16:creationId xmlns:a16="http://schemas.microsoft.com/office/drawing/2014/main" id="{AFE38E8E-759E-6B88-19CC-FBC3CB4E865B}"/>
                </a:ext>
              </a:extLst>
            </p:cNvPr>
            <p:cNvSpPr>
              <a:spLocks noChangeArrowheads="1"/>
            </p:cNvSpPr>
            <p:nvPr/>
          </p:nvSpPr>
          <p:spPr bwMode="auto">
            <a:xfrm>
              <a:off x="4638675" y="7132548"/>
              <a:ext cx="2060575" cy="898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rPr>
                <a:t>【</a:t>
              </a: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rPr>
                <a:t>３．施策実行型</a:t>
              </a:r>
              <a:r>
                <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rPr>
                <a:t>】</a:t>
              </a:r>
            </a:p>
            <a:p>
              <a:pPr eaLnBrk="0" fontAlgn="base" hangingPunct="0">
                <a:spcBef>
                  <a:spcPct val="0"/>
                </a:spcBef>
                <a:spcAft>
                  <a:spcPct val="0"/>
                </a:spcAft>
                <a:buFontTx/>
                <a:buNone/>
              </a:pP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rPr>
                <a:t>・対策が見えている</a:t>
              </a:r>
              <a:endParaRPr lang="en-US" altLang="ja-JP" sz="2000" b="1" dirty="0">
                <a:solidFill>
                  <a:srgbClr val="000000"/>
                </a:solidFill>
                <a:latin typeface="UD デジタル 教科書体 NK-B" panose="02020700000000000000" pitchFamily="18" charset="-128"/>
                <a:ea typeface="UD デジタル 教科書体 NK-B" panose="02020700000000000000" pitchFamily="18" charset="-128"/>
              </a:endParaRPr>
            </a:p>
            <a:p>
              <a:pPr eaLnBrk="0" fontAlgn="base" hangingPunct="0">
                <a:spcBef>
                  <a:spcPct val="0"/>
                </a:spcBef>
                <a:spcAft>
                  <a:spcPct val="0"/>
                </a:spcAft>
                <a:buFontTx/>
                <a:buNone/>
              </a:pPr>
              <a:r>
                <a:rPr lang="ja-JP" altLang="en-US" sz="2000" b="1" dirty="0">
                  <a:solidFill>
                    <a:srgbClr val="000000"/>
                  </a:solidFill>
                  <a:latin typeface="UD デジタル 教科書体 NK-B" panose="02020700000000000000" pitchFamily="18" charset="-128"/>
                  <a:ea typeface="UD デジタル 教科書体 NK-B" panose="02020700000000000000" pitchFamily="18" charset="-128"/>
                </a:rPr>
                <a:t>・対策優先</a:t>
              </a:r>
            </a:p>
          </p:txBody>
        </p:sp>
        <p:sp>
          <p:nvSpPr>
            <p:cNvPr id="20" name="角丸四角形 1">
              <a:extLst>
                <a:ext uri="{FF2B5EF4-FFF2-40B4-BE49-F238E27FC236}">
                  <a16:creationId xmlns:a16="http://schemas.microsoft.com/office/drawing/2014/main" id="{FCF480E0-40D1-1343-18F3-D6DDA57BCDE2}"/>
                </a:ext>
              </a:extLst>
            </p:cNvPr>
            <p:cNvSpPr>
              <a:spLocks noChangeArrowheads="1"/>
            </p:cNvSpPr>
            <p:nvPr/>
          </p:nvSpPr>
          <p:spPr bwMode="auto">
            <a:xfrm>
              <a:off x="2393950" y="7023100"/>
              <a:ext cx="2087563" cy="2763838"/>
            </a:xfrm>
            <a:prstGeom prst="roundRect">
              <a:avLst>
                <a:gd name="adj" fmla="val 5866"/>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1" name="角丸四角形 48">
              <a:extLst>
                <a:ext uri="{FF2B5EF4-FFF2-40B4-BE49-F238E27FC236}">
                  <a16:creationId xmlns:a16="http://schemas.microsoft.com/office/drawing/2014/main" id="{CC76BA19-AF70-0CD0-4B30-AF555317B2FE}"/>
                </a:ext>
              </a:extLst>
            </p:cNvPr>
            <p:cNvSpPr>
              <a:spLocks noChangeArrowheads="1"/>
            </p:cNvSpPr>
            <p:nvPr/>
          </p:nvSpPr>
          <p:spPr bwMode="auto">
            <a:xfrm>
              <a:off x="269875" y="7023100"/>
              <a:ext cx="2087563" cy="2763838"/>
            </a:xfrm>
            <a:prstGeom prst="roundRect">
              <a:avLst>
                <a:gd name="adj" fmla="val 5866"/>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2" name="角丸四角形 49">
              <a:extLst>
                <a:ext uri="{FF2B5EF4-FFF2-40B4-BE49-F238E27FC236}">
                  <a16:creationId xmlns:a16="http://schemas.microsoft.com/office/drawing/2014/main" id="{0CF54EA0-F2AA-FFE4-F62B-649A757DFA3C}"/>
                </a:ext>
              </a:extLst>
            </p:cNvPr>
            <p:cNvSpPr>
              <a:spLocks noChangeArrowheads="1"/>
            </p:cNvSpPr>
            <p:nvPr/>
          </p:nvSpPr>
          <p:spPr bwMode="auto">
            <a:xfrm>
              <a:off x="4530725" y="7023100"/>
              <a:ext cx="2087563" cy="2763838"/>
            </a:xfrm>
            <a:prstGeom prst="roundRect">
              <a:avLst>
                <a:gd name="adj" fmla="val 5866"/>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3" name="AutoShape 5">
              <a:extLst>
                <a:ext uri="{FF2B5EF4-FFF2-40B4-BE49-F238E27FC236}">
                  <a16:creationId xmlns:a16="http://schemas.microsoft.com/office/drawing/2014/main" id="{7289C9C0-A37F-E7FF-4149-1B905F2A7BEC}"/>
                </a:ext>
              </a:extLst>
            </p:cNvPr>
            <p:cNvSpPr>
              <a:spLocks noChangeArrowheads="1"/>
            </p:cNvSpPr>
            <p:nvPr/>
          </p:nvSpPr>
          <p:spPr bwMode="auto">
            <a:xfrm>
              <a:off x="4583113" y="8923338"/>
              <a:ext cx="1260475" cy="690562"/>
            </a:xfrm>
            <a:prstGeom prst="cube">
              <a:avLst>
                <a:gd name="adj" fmla="val 18639"/>
              </a:avLst>
            </a:prstGeom>
            <a:solidFill>
              <a:srgbClr val="66FF33"/>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24" name="Rectangle 6">
              <a:extLst>
                <a:ext uri="{FF2B5EF4-FFF2-40B4-BE49-F238E27FC236}">
                  <a16:creationId xmlns:a16="http://schemas.microsoft.com/office/drawing/2014/main" id="{641832B2-AA8E-37BD-2454-8761673770B7}"/>
                </a:ext>
              </a:extLst>
            </p:cNvPr>
            <p:cNvSpPr>
              <a:spLocks noChangeArrowheads="1"/>
            </p:cNvSpPr>
            <p:nvPr/>
          </p:nvSpPr>
          <p:spPr bwMode="auto">
            <a:xfrm>
              <a:off x="4699000" y="9097963"/>
              <a:ext cx="882650" cy="461962"/>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現状</a:t>
              </a:r>
            </a:p>
            <a:p>
              <a:pPr algn="ct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レベル</a:t>
              </a:r>
            </a:p>
          </p:txBody>
        </p:sp>
        <p:sp>
          <p:nvSpPr>
            <p:cNvPr id="25" name="AutoShape 7">
              <a:extLst>
                <a:ext uri="{FF2B5EF4-FFF2-40B4-BE49-F238E27FC236}">
                  <a16:creationId xmlns:a16="http://schemas.microsoft.com/office/drawing/2014/main" id="{D2E388EA-BC85-0C60-7774-F2A417E3AF6A}"/>
                </a:ext>
              </a:extLst>
            </p:cNvPr>
            <p:cNvSpPr>
              <a:spLocks noChangeArrowheads="1"/>
            </p:cNvSpPr>
            <p:nvPr/>
          </p:nvSpPr>
          <p:spPr bwMode="auto">
            <a:xfrm>
              <a:off x="4573588" y="8516938"/>
              <a:ext cx="1260475" cy="565150"/>
            </a:xfrm>
            <a:prstGeom prst="cube">
              <a:avLst>
                <a:gd name="adj" fmla="val 26519"/>
              </a:avLst>
            </a:prstGeom>
            <a:solidFill>
              <a:srgbClr val="FF3399"/>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26" name="Rectangle 10">
              <a:extLst>
                <a:ext uri="{FF2B5EF4-FFF2-40B4-BE49-F238E27FC236}">
                  <a16:creationId xmlns:a16="http://schemas.microsoft.com/office/drawing/2014/main" id="{B3C085E6-AA6D-4DE5-BF77-896D4C5CC727}"/>
                </a:ext>
              </a:extLst>
            </p:cNvPr>
            <p:cNvSpPr>
              <a:spLocks noChangeArrowheads="1"/>
            </p:cNvSpPr>
            <p:nvPr/>
          </p:nvSpPr>
          <p:spPr bwMode="auto">
            <a:xfrm>
              <a:off x="4670425" y="8731250"/>
              <a:ext cx="865188" cy="277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1" lang="ja-JP" altLang="en-US" sz="12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rPr>
                <a:t>ギャップ</a:t>
              </a:r>
            </a:p>
          </p:txBody>
        </p:sp>
        <p:sp>
          <p:nvSpPr>
            <p:cNvPr id="27" name="AutoShape 11">
              <a:extLst>
                <a:ext uri="{FF2B5EF4-FFF2-40B4-BE49-F238E27FC236}">
                  <a16:creationId xmlns:a16="http://schemas.microsoft.com/office/drawing/2014/main" id="{047B360D-02C6-95AD-5463-26C37971977C}"/>
                </a:ext>
              </a:extLst>
            </p:cNvPr>
            <p:cNvSpPr>
              <a:spLocks noChangeArrowheads="1"/>
            </p:cNvSpPr>
            <p:nvPr/>
          </p:nvSpPr>
          <p:spPr bwMode="auto">
            <a:xfrm rot="5400000">
              <a:off x="5795169" y="8684419"/>
              <a:ext cx="647700" cy="900112"/>
            </a:xfrm>
            <a:prstGeom prst="wedgeRoundRectCallout">
              <a:avLst>
                <a:gd name="adj1" fmla="val -47917"/>
                <a:gd name="adj2" fmla="val 65444"/>
                <a:gd name="adj3" fmla="val 16667"/>
              </a:avLst>
            </a:prstGeom>
            <a:solidFill>
              <a:srgbClr val="FFFFFF"/>
            </a:solidFill>
            <a:ln w="12700">
              <a:solidFill>
                <a:srgbClr val="000000"/>
              </a:solidFill>
              <a:miter lim="800000"/>
              <a:headEnd/>
              <a:tailEnd/>
            </a:ln>
          </p:spPr>
          <p:txBody>
            <a:bodyPr rot="10800000"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8" name="Rectangle 12">
              <a:extLst>
                <a:ext uri="{FF2B5EF4-FFF2-40B4-BE49-F238E27FC236}">
                  <a16:creationId xmlns:a16="http://schemas.microsoft.com/office/drawing/2014/main" id="{8D61B73B-9C03-C1B9-4B1E-2F0DE8A00AFC}"/>
                </a:ext>
              </a:extLst>
            </p:cNvPr>
            <p:cNvSpPr>
              <a:spLocks noChangeArrowheads="1"/>
            </p:cNvSpPr>
            <p:nvPr/>
          </p:nvSpPr>
          <p:spPr bwMode="auto">
            <a:xfrm>
              <a:off x="5681663" y="8702675"/>
              <a:ext cx="10604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br>
                <a:rPr lang="en-US" altLang="ja-JP" sz="1200" b="1">
                  <a:solidFill>
                    <a:srgbClr val="000000"/>
                  </a:solidFill>
                  <a:latin typeface="HG丸ｺﾞｼｯｸM-PRO" panose="020F0600000000000000" pitchFamily="50" charset="-128"/>
                  <a:ea typeface="HG丸ｺﾞｼｯｸM-PRO" panose="020F0600000000000000" pitchFamily="50" charset="-128"/>
                </a:rPr>
              </a:br>
              <a:r>
                <a:rPr lang="ja-JP" altLang="en-US" sz="1200" b="1">
                  <a:solidFill>
                    <a:srgbClr val="000000"/>
                  </a:solidFill>
                  <a:latin typeface="HG丸ｺﾞｼｯｸM-PRO" panose="020F0600000000000000" pitchFamily="50" charset="-128"/>
                  <a:ea typeface="HG丸ｺﾞｼｯｸM-PRO" panose="020F0600000000000000" pitchFamily="50" charset="-128"/>
                </a:rPr>
                <a:t>目に見える</a:t>
              </a:r>
              <a:endParaRPr lang="en-US" altLang="ja-JP" sz="1200" b="1">
                <a:solidFill>
                  <a:srgbClr val="000000"/>
                </a:solidFill>
                <a:latin typeface="HG丸ｺﾞｼｯｸM-PRO" panose="020F0600000000000000" pitchFamily="50" charset="-128"/>
                <a:ea typeface="HG丸ｺﾞｼｯｸM-PRO" panose="020F0600000000000000" pitchFamily="50" charset="-128"/>
              </a:endParaRPr>
            </a:p>
            <a:p>
              <a:pP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問題対策</a:t>
              </a:r>
            </a:p>
          </p:txBody>
        </p:sp>
        <p:sp>
          <p:nvSpPr>
            <p:cNvPr id="29" name="AutoShape 15">
              <a:extLst>
                <a:ext uri="{FF2B5EF4-FFF2-40B4-BE49-F238E27FC236}">
                  <a16:creationId xmlns:a16="http://schemas.microsoft.com/office/drawing/2014/main" id="{2DC39B46-2886-439D-0519-E756E94F09FF}"/>
                </a:ext>
              </a:extLst>
            </p:cNvPr>
            <p:cNvSpPr>
              <a:spLocks noChangeArrowheads="1"/>
            </p:cNvSpPr>
            <p:nvPr/>
          </p:nvSpPr>
          <p:spPr bwMode="auto">
            <a:xfrm>
              <a:off x="4567238" y="8380413"/>
              <a:ext cx="2052637" cy="288925"/>
            </a:xfrm>
            <a:prstGeom prst="parallelogram">
              <a:avLst>
                <a:gd name="adj" fmla="val 64893"/>
              </a:avLst>
            </a:prstGeom>
            <a:solidFill>
              <a:srgbClr val="FFFF00"/>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30" name="Rectangle 9">
              <a:extLst>
                <a:ext uri="{FF2B5EF4-FFF2-40B4-BE49-F238E27FC236}">
                  <a16:creationId xmlns:a16="http://schemas.microsoft.com/office/drawing/2014/main" id="{E6F075B5-4E03-3845-1BEE-51F4A3D06F0A}"/>
                </a:ext>
              </a:extLst>
            </p:cNvPr>
            <p:cNvSpPr>
              <a:spLocks noChangeArrowheads="1"/>
            </p:cNvSpPr>
            <p:nvPr/>
          </p:nvSpPr>
          <p:spPr bwMode="auto">
            <a:xfrm>
              <a:off x="4624388" y="8378825"/>
              <a:ext cx="22653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50000"/>
                </a:spcBef>
                <a:spcAft>
                  <a:spcPct val="0"/>
                </a:spcAft>
                <a:buFontTx/>
                <a:buNone/>
              </a:pPr>
              <a:r>
                <a:rPr lang="ja-JP" altLang="en-US" sz="1200" b="1" i="1">
                  <a:solidFill>
                    <a:srgbClr val="000000"/>
                  </a:solidFill>
                  <a:latin typeface="HG丸ｺﾞｼｯｸM-PRO" panose="020F0600000000000000" pitchFamily="50" charset="-128"/>
                  <a:ea typeface="HG丸ｺﾞｼｯｸM-PRO" panose="020F0600000000000000" pitchFamily="50" charset="-128"/>
                </a:rPr>
                <a:t>現在のあるべき姿（目標）</a:t>
              </a:r>
            </a:p>
          </p:txBody>
        </p:sp>
        <p:sp>
          <p:nvSpPr>
            <p:cNvPr id="31" name="AutoShape 17">
              <a:extLst>
                <a:ext uri="{FF2B5EF4-FFF2-40B4-BE49-F238E27FC236}">
                  <a16:creationId xmlns:a16="http://schemas.microsoft.com/office/drawing/2014/main" id="{DBF3B010-768C-EB1D-4119-AB543FD5F0A3}"/>
                </a:ext>
              </a:extLst>
            </p:cNvPr>
            <p:cNvSpPr>
              <a:spLocks noChangeArrowheads="1"/>
            </p:cNvSpPr>
            <p:nvPr/>
          </p:nvSpPr>
          <p:spPr bwMode="auto">
            <a:xfrm rot="5400000">
              <a:off x="3448050" y="8461375"/>
              <a:ext cx="1081088" cy="973138"/>
            </a:xfrm>
            <a:prstGeom prst="wedgeRoundRectCallout">
              <a:avLst>
                <a:gd name="adj1" fmla="val -46634"/>
                <a:gd name="adj2" fmla="val 74125"/>
                <a:gd name="adj3" fmla="val 16667"/>
              </a:avLst>
            </a:prstGeom>
            <a:solidFill>
              <a:srgbClr val="FFFFFF"/>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32" name="Rectangle 18">
              <a:extLst>
                <a:ext uri="{FF2B5EF4-FFF2-40B4-BE49-F238E27FC236}">
                  <a16:creationId xmlns:a16="http://schemas.microsoft.com/office/drawing/2014/main" id="{BF28B9E8-50DB-B3D3-F835-B2389F1CF46C}"/>
                </a:ext>
              </a:extLst>
            </p:cNvPr>
            <p:cNvSpPr>
              <a:spLocks noChangeArrowheads="1"/>
            </p:cNvSpPr>
            <p:nvPr/>
          </p:nvSpPr>
          <p:spPr bwMode="auto">
            <a:xfrm>
              <a:off x="3506788" y="8393113"/>
              <a:ext cx="78263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見えにくい</a:t>
              </a:r>
              <a:endParaRPr lang="en-US" altLang="ja-JP" sz="1200" b="1">
                <a:solidFill>
                  <a:srgbClr val="000000"/>
                </a:solidFill>
                <a:latin typeface="HG丸ｺﾞｼｯｸM-PRO" panose="020F0600000000000000" pitchFamily="50" charset="-128"/>
                <a:ea typeface="HG丸ｺﾞｼｯｸM-PRO" panose="020F0600000000000000" pitchFamily="50" charset="-128"/>
              </a:endParaRPr>
            </a:p>
            <a:p>
              <a:pP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新たに課す</a:t>
              </a:r>
              <a:endParaRPr lang="en-US" altLang="ja-JP" sz="1200" b="1">
                <a:solidFill>
                  <a:srgbClr val="000000"/>
                </a:solidFill>
                <a:latin typeface="HG丸ｺﾞｼｯｸM-PRO" panose="020F0600000000000000" pitchFamily="50" charset="-128"/>
                <a:ea typeface="HG丸ｺﾞｼｯｸM-PRO" panose="020F0600000000000000" pitchFamily="50" charset="-128"/>
              </a:endParaRPr>
            </a:p>
            <a:p>
              <a:pPr eaLnBrk="0" fontAlgn="base" hangingPunct="0">
                <a:spcBef>
                  <a:spcPct val="0"/>
                </a:spcBef>
                <a:spcAft>
                  <a:spcPct val="0"/>
                </a:spcAft>
                <a:buFontTx/>
                <a:buNone/>
              </a:pPr>
              <a:r>
                <a:rPr lang="ja-JP" altLang="en-US" sz="1200" b="1">
                  <a:solidFill>
                    <a:srgbClr val="000000"/>
                  </a:solidFill>
                  <a:latin typeface="HG丸ｺﾞｼｯｸM-PRO" panose="020F0600000000000000" pitchFamily="50" charset="-128"/>
                  <a:ea typeface="HG丸ｺﾞｼｯｸM-PRO" panose="020F0600000000000000" pitchFamily="50" charset="-128"/>
                </a:rPr>
                <a:t>問題（課題）</a:t>
              </a:r>
              <a:endParaRPr lang="en-US" altLang="ja-JP" sz="1200" b="1">
                <a:solidFill>
                  <a:srgbClr val="000000"/>
                </a:solidFill>
                <a:latin typeface="HG丸ｺﾞｼｯｸM-PRO" panose="020F0600000000000000" pitchFamily="50" charset="-128"/>
                <a:ea typeface="HG丸ｺﾞｼｯｸM-PRO" panose="020F0600000000000000" pitchFamily="50" charset="-128"/>
              </a:endParaRPr>
            </a:p>
          </p:txBody>
        </p:sp>
      </p:grpSp>
      <p:sp>
        <p:nvSpPr>
          <p:cNvPr id="35" name="テキスト ボックス 22">
            <a:extLst>
              <a:ext uri="{FF2B5EF4-FFF2-40B4-BE49-F238E27FC236}">
                <a16:creationId xmlns:a16="http://schemas.microsoft.com/office/drawing/2014/main" id="{51C0C272-CAE5-BEE4-639C-904813675057}"/>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24</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4">
            <a:extLst>
              <a:ext uri="{FF2B5EF4-FFF2-40B4-BE49-F238E27FC236}">
                <a16:creationId xmlns:a16="http://schemas.microsoft.com/office/drawing/2014/main" id="{3C94C798-EC9B-90A7-5075-E4DB473847FF}"/>
              </a:ext>
            </a:extLst>
          </p:cNvPr>
          <p:cNvSpPr>
            <a:spLocks noChangeArrowheads="1"/>
          </p:cNvSpPr>
          <p:nvPr/>
        </p:nvSpPr>
        <p:spPr bwMode="auto">
          <a:xfrm>
            <a:off x="304800" y="290513"/>
            <a:ext cx="5616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921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rgbClr val="FF0000"/>
                </a:solidFill>
                <a:latin typeface="HG丸ｺﾞｼｯｸM-PRO" panose="020F0600000000000000" pitchFamily="50" charset="-128"/>
                <a:ea typeface="HG丸ｺﾞｼｯｸM-PRO" panose="020F0600000000000000" pitchFamily="50" charset="-128"/>
              </a:rPr>
              <a:t>（３）パレート図</a:t>
            </a:r>
            <a:r>
              <a:rPr lang="ja-JP" altLang="en-US" sz="1800" b="1">
                <a:latin typeface="HG丸ｺﾞｼｯｸM-PRO" panose="020F0600000000000000" pitchFamily="50" charset="-128"/>
                <a:ea typeface="HG丸ｺﾞｼｯｸM-PRO" panose="020F0600000000000000" pitchFamily="50" charset="-128"/>
              </a:rPr>
              <a:t>　</a:t>
            </a:r>
          </a:p>
        </p:txBody>
      </p:sp>
      <p:sp>
        <p:nvSpPr>
          <p:cNvPr id="22531" name="Rectangle 105">
            <a:extLst>
              <a:ext uri="{FF2B5EF4-FFF2-40B4-BE49-F238E27FC236}">
                <a16:creationId xmlns:a16="http://schemas.microsoft.com/office/drawing/2014/main" id="{E24680A0-CD8C-B6D6-A8E6-C200B7C9591D}"/>
              </a:ext>
            </a:extLst>
          </p:cNvPr>
          <p:cNvSpPr>
            <a:spLocks noChangeArrowheads="1"/>
          </p:cNvSpPr>
          <p:nvPr/>
        </p:nvSpPr>
        <p:spPr bwMode="auto">
          <a:xfrm>
            <a:off x="382588" y="708025"/>
            <a:ext cx="82296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397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b="1" dirty="0">
                <a:latin typeface="UD デジタル 教科書体 NK-B" panose="02020700000000000000" pitchFamily="18" charset="-128"/>
                <a:ea typeface="UD デジタル 教科書体 NK-B" panose="02020700000000000000" pitchFamily="18" charset="-128"/>
              </a:rPr>
              <a:t>①</a:t>
            </a:r>
            <a:r>
              <a:rPr lang="ja-JP" altLang="en-US" sz="1800" b="1" dirty="0">
                <a:latin typeface="UD デジタル 教科書体 NK-B" panose="02020700000000000000" pitchFamily="18" charset="-128"/>
                <a:ea typeface="UD デジタル 教科書体 NK-B" panose="02020700000000000000" pitchFamily="18" charset="-128"/>
              </a:rPr>
              <a:t>棒グラフと累積折れ線グラフの組み合わせグラフ</a:t>
            </a:r>
          </a:p>
          <a:p>
            <a:pPr eaLnBrk="1" hangingPunct="1">
              <a:spcBef>
                <a:spcPct val="0"/>
              </a:spcBef>
              <a:buFontTx/>
              <a:buNone/>
            </a:pPr>
            <a:endParaRPr lang="ja-JP" altLang="en-US" sz="1800" b="1" dirty="0">
              <a:latin typeface="UD デジタル 教科書体 NK-B" panose="02020700000000000000" pitchFamily="18" charset="-128"/>
              <a:ea typeface="UD デジタル 教科書体 NK-B" panose="02020700000000000000" pitchFamily="18" charset="-128"/>
            </a:endParaRP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②層別した項目のうち、</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どの項目が重要（値が大きい）か、また、それが全体の</a:t>
            </a:r>
            <a:endParaRPr lang="en-US" altLang="ja-JP" sz="1800" b="1" dirty="0">
              <a:solidFill>
                <a:srgbClr val="FF0000"/>
              </a:solidFill>
              <a:latin typeface="UD デジタル 教科書体 NK-B" panose="02020700000000000000" pitchFamily="18" charset="-128"/>
              <a:ea typeface="UD デジタル 教科書体 NK-B" panose="02020700000000000000" pitchFamily="18" charset="-128"/>
            </a:endParaRPr>
          </a:p>
          <a:p>
            <a:pPr eaLnBrk="1" hangingPunct="1">
              <a:spcBef>
                <a:spcPct val="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　　どの程度の比率を占めているかを知る</a:t>
            </a:r>
          </a:p>
        </p:txBody>
      </p:sp>
      <p:graphicFrame>
        <p:nvGraphicFramePr>
          <p:cNvPr id="190468" name="Group 4">
            <a:extLst>
              <a:ext uri="{FF2B5EF4-FFF2-40B4-BE49-F238E27FC236}">
                <a16:creationId xmlns:a16="http://schemas.microsoft.com/office/drawing/2014/main" id="{C978B5B4-8777-C047-D135-EA618058483F}"/>
              </a:ext>
            </a:extLst>
          </p:cNvPr>
          <p:cNvGraphicFramePr>
            <a:graphicFrameLocks noGrp="1"/>
          </p:cNvGraphicFramePr>
          <p:nvPr/>
        </p:nvGraphicFramePr>
        <p:xfrm>
          <a:off x="304800" y="3119438"/>
          <a:ext cx="4114800" cy="2376512"/>
        </p:xfrm>
        <a:graphic>
          <a:graphicData uri="http://schemas.openxmlformats.org/drawingml/2006/table">
            <a:tbl>
              <a:tblPr/>
              <a:tblGrid>
                <a:gridCol w="957263">
                  <a:extLst>
                    <a:ext uri="{9D8B030D-6E8A-4147-A177-3AD203B41FA5}">
                      <a16:colId xmlns:a16="http://schemas.microsoft.com/office/drawing/2014/main" val="20000"/>
                    </a:ext>
                  </a:extLst>
                </a:gridCol>
                <a:gridCol w="766762">
                  <a:extLst>
                    <a:ext uri="{9D8B030D-6E8A-4147-A177-3AD203B41FA5}">
                      <a16:colId xmlns:a16="http://schemas.microsoft.com/office/drawing/2014/main" val="20001"/>
                    </a:ext>
                  </a:extLst>
                </a:gridCol>
                <a:gridCol w="1050925">
                  <a:extLst>
                    <a:ext uri="{9D8B030D-6E8A-4147-A177-3AD203B41FA5}">
                      <a16:colId xmlns:a16="http://schemas.microsoft.com/office/drawing/2014/main" val="20002"/>
                    </a:ext>
                  </a:extLst>
                </a:gridCol>
                <a:gridCol w="669925">
                  <a:extLst>
                    <a:ext uri="{9D8B030D-6E8A-4147-A177-3AD203B41FA5}">
                      <a16:colId xmlns:a16="http://schemas.microsoft.com/office/drawing/2014/main" val="20003"/>
                    </a:ext>
                  </a:extLst>
                </a:gridCol>
                <a:gridCol w="669925">
                  <a:extLst>
                    <a:ext uri="{9D8B030D-6E8A-4147-A177-3AD203B41FA5}">
                      <a16:colId xmlns:a16="http://schemas.microsoft.com/office/drawing/2014/main" val="20004"/>
                    </a:ext>
                  </a:extLst>
                </a:gridCol>
              </a:tblGrid>
              <a:tr h="45707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不良項目</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不良件数</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累積不良件数</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累積％</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仕上げ不良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４１．０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４１．０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キズ不良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８９</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２５．４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６６．４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変形不良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２２</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１１１</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１６．４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８２．８</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塗装不良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１２１</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７．５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９０．３</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ソリ不良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１２６</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３．７</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９４．０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その他</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８</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６．０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100.0</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合計</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100.0</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100.0</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22588" name="AutoShape 310">
            <a:extLst>
              <a:ext uri="{FF2B5EF4-FFF2-40B4-BE49-F238E27FC236}">
                <a16:creationId xmlns:a16="http://schemas.microsoft.com/office/drawing/2014/main" id="{3723846B-5D26-4CA7-A3AC-5DD7507D8125}"/>
              </a:ext>
            </a:extLst>
          </p:cNvPr>
          <p:cNvSpPr>
            <a:spLocks noChangeArrowheads="1"/>
          </p:cNvSpPr>
          <p:nvPr/>
        </p:nvSpPr>
        <p:spPr bwMode="auto">
          <a:xfrm>
            <a:off x="4495800" y="3576638"/>
            <a:ext cx="228600" cy="1219200"/>
          </a:xfrm>
          <a:prstGeom prst="rightArrow">
            <a:avLst>
              <a:gd name="adj1" fmla="val 50000"/>
              <a:gd name="adj2" fmla="val 58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2589" name="Text Box 554">
            <a:extLst>
              <a:ext uri="{FF2B5EF4-FFF2-40B4-BE49-F238E27FC236}">
                <a16:creationId xmlns:a16="http://schemas.microsoft.com/office/drawing/2014/main" id="{73BFEF17-A23E-A036-1305-1BB7DED8A152}"/>
              </a:ext>
            </a:extLst>
          </p:cNvPr>
          <p:cNvSpPr txBox="1">
            <a:spLocks noChangeArrowheads="1"/>
          </p:cNvSpPr>
          <p:nvPr/>
        </p:nvSpPr>
        <p:spPr bwMode="auto">
          <a:xfrm>
            <a:off x="914400" y="2743200"/>
            <a:ext cx="289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t>表２．ＱＣサークル活動計画表</a:t>
            </a:r>
          </a:p>
        </p:txBody>
      </p:sp>
      <p:sp>
        <p:nvSpPr>
          <p:cNvPr id="22590" name="Line 246">
            <a:extLst>
              <a:ext uri="{FF2B5EF4-FFF2-40B4-BE49-F238E27FC236}">
                <a16:creationId xmlns:a16="http://schemas.microsoft.com/office/drawing/2014/main" id="{B026EAA0-5D2D-7BC8-FBF2-B0E5971E8316}"/>
              </a:ext>
            </a:extLst>
          </p:cNvPr>
          <p:cNvSpPr>
            <a:spLocks noChangeShapeType="1"/>
          </p:cNvSpPr>
          <p:nvPr/>
        </p:nvSpPr>
        <p:spPr bwMode="auto">
          <a:xfrm>
            <a:off x="5414963" y="2990850"/>
            <a:ext cx="0" cy="28971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1" name="Line 247">
            <a:extLst>
              <a:ext uri="{FF2B5EF4-FFF2-40B4-BE49-F238E27FC236}">
                <a16:creationId xmlns:a16="http://schemas.microsoft.com/office/drawing/2014/main" id="{779F87EC-B649-47FB-9B6F-A4CA6A3FE867}"/>
              </a:ext>
            </a:extLst>
          </p:cNvPr>
          <p:cNvSpPr>
            <a:spLocks noChangeShapeType="1"/>
          </p:cNvSpPr>
          <p:nvPr/>
        </p:nvSpPr>
        <p:spPr bwMode="auto">
          <a:xfrm>
            <a:off x="5414963" y="5076825"/>
            <a:ext cx="2624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2" name="Rectangle 250">
            <a:extLst>
              <a:ext uri="{FF2B5EF4-FFF2-40B4-BE49-F238E27FC236}">
                <a16:creationId xmlns:a16="http://schemas.microsoft.com/office/drawing/2014/main" id="{771677CA-E86D-905B-BAEB-2540792CE56C}"/>
              </a:ext>
            </a:extLst>
          </p:cNvPr>
          <p:cNvSpPr>
            <a:spLocks noChangeArrowheads="1"/>
          </p:cNvSpPr>
          <p:nvPr/>
        </p:nvSpPr>
        <p:spPr bwMode="auto">
          <a:xfrm>
            <a:off x="5414963" y="4149725"/>
            <a:ext cx="436562" cy="9271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593" name="Line 251">
            <a:extLst>
              <a:ext uri="{FF2B5EF4-FFF2-40B4-BE49-F238E27FC236}">
                <a16:creationId xmlns:a16="http://schemas.microsoft.com/office/drawing/2014/main" id="{4AC70CC2-AE39-62DB-4BE7-2A27D386415F}"/>
              </a:ext>
            </a:extLst>
          </p:cNvPr>
          <p:cNvSpPr>
            <a:spLocks noChangeShapeType="1"/>
          </p:cNvSpPr>
          <p:nvPr/>
        </p:nvSpPr>
        <p:spPr bwMode="auto">
          <a:xfrm>
            <a:off x="5414963" y="5888038"/>
            <a:ext cx="2624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4" name="Text Box 252">
            <a:extLst>
              <a:ext uri="{FF2B5EF4-FFF2-40B4-BE49-F238E27FC236}">
                <a16:creationId xmlns:a16="http://schemas.microsoft.com/office/drawing/2014/main" id="{F39FC5FB-3E88-2F91-EEC9-2177E5C388BB}"/>
              </a:ext>
            </a:extLst>
          </p:cNvPr>
          <p:cNvSpPr txBox="1">
            <a:spLocks noChangeArrowheads="1"/>
          </p:cNvSpPr>
          <p:nvPr/>
        </p:nvSpPr>
        <p:spPr bwMode="auto">
          <a:xfrm>
            <a:off x="5559425" y="5032375"/>
            <a:ext cx="43815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仕上げ不良</a:t>
            </a:r>
          </a:p>
        </p:txBody>
      </p:sp>
      <p:sp>
        <p:nvSpPr>
          <p:cNvPr id="22595" name="Line 253">
            <a:extLst>
              <a:ext uri="{FF2B5EF4-FFF2-40B4-BE49-F238E27FC236}">
                <a16:creationId xmlns:a16="http://schemas.microsoft.com/office/drawing/2014/main" id="{ABF36009-1D09-66BF-B895-DC79C2BE8ADC}"/>
              </a:ext>
            </a:extLst>
          </p:cNvPr>
          <p:cNvSpPr>
            <a:spLocks noChangeShapeType="1"/>
          </p:cNvSpPr>
          <p:nvPr/>
        </p:nvSpPr>
        <p:spPr bwMode="auto">
          <a:xfrm>
            <a:off x="5414963" y="36861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6" name="Line 254">
            <a:extLst>
              <a:ext uri="{FF2B5EF4-FFF2-40B4-BE49-F238E27FC236}">
                <a16:creationId xmlns:a16="http://schemas.microsoft.com/office/drawing/2014/main" id="{895A6371-D965-0E01-A3AE-ECF63A289013}"/>
              </a:ext>
            </a:extLst>
          </p:cNvPr>
          <p:cNvSpPr>
            <a:spLocks noChangeShapeType="1"/>
          </p:cNvSpPr>
          <p:nvPr/>
        </p:nvSpPr>
        <p:spPr bwMode="auto">
          <a:xfrm>
            <a:off x="5414963" y="4729163"/>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7" name="Line 255">
            <a:extLst>
              <a:ext uri="{FF2B5EF4-FFF2-40B4-BE49-F238E27FC236}">
                <a16:creationId xmlns:a16="http://schemas.microsoft.com/office/drawing/2014/main" id="{F4B4E1B3-89E1-722D-A4F5-C733AC79686A}"/>
              </a:ext>
            </a:extLst>
          </p:cNvPr>
          <p:cNvSpPr>
            <a:spLocks noChangeShapeType="1"/>
          </p:cNvSpPr>
          <p:nvPr/>
        </p:nvSpPr>
        <p:spPr bwMode="auto">
          <a:xfrm>
            <a:off x="5414963" y="3338513"/>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8" name="Line 256">
            <a:extLst>
              <a:ext uri="{FF2B5EF4-FFF2-40B4-BE49-F238E27FC236}">
                <a16:creationId xmlns:a16="http://schemas.microsoft.com/office/drawing/2014/main" id="{F7DEBEA4-348D-0C8B-787A-08ABFE31222C}"/>
              </a:ext>
            </a:extLst>
          </p:cNvPr>
          <p:cNvSpPr>
            <a:spLocks noChangeShapeType="1"/>
          </p:cNvSpPr>
          <p:nvPr/>
        </p:nvSpPr>
        <p:spPr bwMode="auto">
          <a:xfrm>
            <a:off x="5414963" y="4381500"/>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9" name="Line 257">
            <a:extLst>
              <a:ext uri="{FF2B5EF4-FFF2-40B4-BE49-F238E27FC236}">
                <a16:creationId xmlns:a16="http://schemas.microsoft.com/office/drawing/2014/main" id="{538CAB1F-9E87-D253-39AB-339BFF558239}"/>
              </a:ext>
            </a:extLst>
          </p:cNvPr>
          <p:cNvSpPr>
            <a:spLocks noChangeShapeType="1"/>
          </p:cNvSpPr>
          <p:nvPr/>
        </p:nvSpPr>
        <p:spPr bwMode="auto">
          <a:xfrm>
            <a:off x="5414963" y="2990850"/>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0" name="Line 258">
            <a:extLst>
              <a:ext uri="{FF2B5EF4-FFF2-40B4-BE49-F238E27FC236}">
                <a16:creationId xmlns:a16="http://schemas.microsoft.com/office/drawing/2014/main" id="{4FD3DCAA-9F3D-FB61-6278-70F671927260}"/>
              </a:ext>
            </a:extLst>
          </p:cNvPr>
          <p:cNvSpPr>
            <a:spLocks noChangeShapeType="1"/>
          </p:cNvSpPr>
          <p:nvPr/>
        </p:nvSpPr>
        <p:spPr bwMode="auto">
          <a:xfrm>
            <a:off x="5414963" y="4033838"/>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1" name="Text Box 259">
            <a:extLst>
              <a:ext uri="{FF2B5EF4-FFF2-40B4-BE49-F238E27FC236}">
                <a16:creationId xmlns:a16="http://schemas.microsoft.com/office/drawing/2014/main" id="{DBE365D1-BDB4-6839-8025-3CF569604E34}"/>
              </a:ext>
            </a:extLst>
          </p:cNvPr>
          <p:cNvSpPr txBox="1">
            <a:spLocks noChangeArrowheads="1"/>
          </p:cNvSpPr>
          <p:nvPr/>
        </p:nvSpPr>
        <p:spPr bwMode="auto">
          <a:xfrm>
            <a:off x="5049838" y="4932363"/>
            <a:ext cx="4365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t>０</a:t>
            </a:r>
          </a:p>
        </p:txBody>
      </p:sp>
      <p:sp>
        <p:nvSpPr>
          <p:cNvPr id="22602" name="Text Box 260">
            <a:extLst>
              <a:ext uri="{FF2B5EF4-FFF2-40B4-BE49-F238E27FC236}">
                <a16:creationId xmlns:a16="http://schemas.microsoft.com/office/drawing/2014/main" id="{F81B3CC3-F815-DD3D-A80C-DC798156F6AD}"/>
              </a:ext>
            </a:extLst>
          </p:cNvPr>
          <p:cNvSpPr txBox="1">
            <a:spLocks noChangeArrowheads="1"/>
          </p:cNvSpPr>
          <p:nvPr/>
        </p:nvSpPr>
        <p:spPr bwMode="auto">
          <a:xfrm>
            <a:off x="4792663" y="4568825"/>
            <a:ext cx="731837" cy="22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t>２０</a:t>
            </a:r>
          </a:p>
        </p:txBody>
      </p:sp>
      <p:sp>
        <p:nvSpPr>
          <p:cNvPr id="22603" name="Text Box 261">
            <a:extLst>
              <a:ext uri="{FF2B5EF4-FFF2-40B4-BE49-F238E27FC236}">
                <a16:creationId xmlns:a16="http://schemas.microsoft.com/office/drawing/2014/main" id="{2D2FAC2A-DE94-5722-6552-B85C8E2A468A}"/>
              </a:ext>
            </a:extLst>
          </p:cNvPr>
          <p:cNvSpPr txBox="1">
            <a:spLocks noChangeArrowheads="1"/>
          </p:cNvSpPr>
          <p:nvPr/>
        </p:nvSpPr>
        <p:spPr bwMode="auto">
          <a:xfrm>
            <a:off x="4792663" y="4206875"/>
            <a:ext cx="731837" cy="22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t>４０</a:t>
            </a:r>
          </a:p>
        </p:txBody>
      </p:sp>
      <p:sp>
        <p:nvSpPr>
          <p:cNvPr id="22604" name="Text Box 262">
            <a:extLst>
              <a:ext uri="{FF2B5EF4-FFF2-40B4-BE49-F238E27FC236}">
                <a16:creationId xmlns:a16="http://schemas.microsoft.com/office/drawing/2014/main" id="{801C2CB4-D48C-0848-25FB-36D96B8C57AC}"/>
              </a:ext>
            </a:extLst>
          </p:cNvPr>
          <p:cNvSpPr txBox="1">
            <a:spLocks noChangeArrowheads="1"/>
          </p:cNvSpPr>
          <p:nvPr/>
        </p:nvSpPr>
        <p:spPr bwMode="auto">
          <a:xfrm>
            <a:off x="4792663" y="3844925"/>
            <a:ext cx="731837" cy="22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t>６０</a:t>
            </a:r>
          </a:p>
        </p:txBody>
      </p:sp>
      <p:sp>
        <p:nvSpPr>
          <p:cNvPr id="22605" name="Text Box 263">
            <a:extLst>
              <a:ext uri="{FF2B5EF4-FFF2-40B4-BE49-F238E27FC236}">
                <a16:creationId xmlns:a16="http://schemas.microsoft.com/office/drawing/2014/main" id="{C4014F28-3D65-5A95-2D88-346A9E051C62}"/>
              </a:ext>
            </a:extLst>
          </p:cNvPr>
          <p:cNvSpPr txBox="1">
            <a:spLocks noChangeArrowheads="1"/>
          </p:cNvSpPr>
          <p:nvPr/>
        </p:nvSpPr>
        <p:spPr bwMode="auto">
          <a:xfrm>
            <a:off x="4648200" y="3527425"/>
            <a:ext cx="8763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t>８０</a:t>
            </a:r>
          </a:p>
        </p:txBody>
      </p:sp>
      <p:sp>
        <p:nvSpPr>
          <p:cNvPr id="22606" name="Text Box 264">
            <a:extLst>
              <a:ext uri="{FF2B5EF4-FFF2-40B4-BE49-F238E27FC236}">
                <a16:creationId xmlns:a16="http://schemas.microsoft.com/office/drawing/2014/main" id="{0FFAC203-BBDA-67E8-98FC-ABA17C4836B4}"/>
              </a:ext>
            </a:extLst>
          </p:cNvPr>
          <p:cNvSpPr txBox="1">
            <a:spLocks noChangeArrowheads="1"/>
          </p:cNvSpPr>
          <p:nvPr/>
        </p:nvSpPr>
        <p:spPr bwMode="auto">
          <a:xfrm>
            <a:off x="4648200" y="3244850"/>
            <a:ext cx="8763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t>１００</a:t>
            </a:r>
          </a:p>
        </p:txBody>
      </p:sp>
      <p:sp>
        <p:nvSpPr>
          <p:cNvPr id="22607" name="Text Box 265">
            <a:extLst>
              <a:ext uri="{FF2B5EF4-FFF2-40B4-BE49-F238E27FC236}">
                <a16:creationId xmlns:a16="http://schemas.microsoft.com/office/drawing/2014/main" id="{EDB47B26-6392-B9E4-5281-C8A17772953A}"/>
              </a:ext>
            </a:extLst>
          </p:cNvPr>
          <p:cNvSpPr txBox="1">
            <a:spLocks noChangeArrowheads="1"/>
          </p:cNvSpPr>
          <p:nvPr/>
        </p:nvSpPr>
        <p:spPr bwMode="auto">
          <a:xfrm>
            <a:off x="4648200" y="287496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t>１２０</a:t>
            </a:r>
          </a:p>
        </p:txBody>
      </p:sp>
      <p:sp>
        <p:nvSpPr>
          <p:cNvPr id="22608" name="Rectangle 266">
            <a:extLst>
              <a:ext uri="{FF2B5EF4-FFF2-40B4-BE49-F238E27FC236}">
                <a16:creationId xmlns:a16="http://schemas.microsoft.com/office/drawing/2014/main" id="{42554CFF-F1B0-3564-D1B2-670CFAE32AAD}"/>
              </a:ext>
            </a:extLst>
          </p:cNvPr>
          <p:cNvSpPr>
            <a:spLocks noChangeArrowheads="1"/>
          </p:cNvSpPr>
          <p:nvPr/>
        </p:nvSpPr>
        <p:spPr bwMode="auto">
          <a:xfrm>
            <a:off x="5851525" y="4554538"/>
            <a:ext cx="438150" cy="5222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09" name="Rectangle 267">
            <a:extLst>
              <a:ext uri="{FF2B5EF4-FFF2-40B4-BE49-F238E27FC236}">
                <a16:creationId xmlns:a16="http://schemas.microsoft.com/office/drawing/2014/main" id="{25E760B6-F7EB-8983-47FB-312E105117CD}"/>
              </a:ext>
            </a:extLst>
          </p:cNvPr>
          <p:cNvSpPr>
            <a:spLocks noChangeArrowheads="1"/>
          </p:cNvSpPr>
          <p:nvPr/>
        </p:nvSpPr>
        <p:spPr bwMode="auto">
          <a:xfrm>
            <a:off x="6289675" y="4700588"/>
            <a:ext cx="436563" cy="3762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0" name="Rectangle 268">
            <a:extLst>
              <a:ext uri="{FF2B5EF4-FFF2-40B4-BE49-F238E27FC236}">
                <a16:creationId xmlns:a16="http://schemas.microsoft.com/office/drawing/2014/main" id="{0BC03F65-DDF4-95D3-2FBA-E01AE7AB0339}"/>
              </a:ext>
            </a:extLst>
          </p:cNvPr>
          <p:cNvSpPr>
            <a:spLocks noChangeArrowheads="1"/>
          </p:cNvSpPr>
          <p:nvPr/>
        </p:nvSpPr>
        <p:spPr bwMode="auto">
          <a:xfrm>
            <a:off x="6726238" y="4887913"/>
            <a:ext cx="439737" cy="18891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1" name="Rectangle 269">
            <a:extLst>
              <a:ext uri="{FF2B5EF4-FFF2-40B4-BE49-F238E27FC236}">
                <a16:creationId xmlns:a16="http://schemas.microsoft.com/office/drawing/2014/main" id="{13C0D378-95F5-E2B9-25BE-C49315AF7A97}"/>
              </a:ext>
            </a:extLst>
          </p:cNvPr>
          <p:cNvSpPr>
            <a:spLocks noChangeArrowheads="1"/>
          </p:cNvSpPr>
          <p:nvPr/>
        </p:nvSpPr>
        <p:spPr bwMode="auto">
          <a:xfrm>
            <a:off x="7165975" y="4962525"/>
            <a:ext cx="436563" cy="1143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2" name="Rectangle 270">
            <a:extLst>
              <a:ext uri="{FF2B5EF4-FFF2-40B4-BE49-F238E27FC236}">
                <a16:creationId xmlns:a16="http://schemas.microsoft.com/office/drawing/2014/main" id="{EF03ACB0-C926-DC07-4E99-EF00379331B1}"/>
              </a:ext>
            </a:extLst>
          </p:cNvPr>
          <p:cNvSpPr>
            <a:spLocks noChangeArrowheads="1"/>
          </p:cNvSpPr>
          <p:nvPr/>
        </p:nvSpPr>
        <p:spPr bwMode="auto">
          <a:xfrm>
            <a:off x="7602538" y="4902200"/>
            <a:ext cx="436562" cy="17145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3" name="Line 271">
            <a:extLst>
              <a:ext uri="{FF2B5EF4-FFF2-40B4-BE49-F238E27FC236}">
                <a16:creationId xmlns:a16="http://schemas.microsoft.com/office/drawing/2014/main" id="{095CD425-DD08-3C72-2D3C-5AF4ED872BFF}"/>
              </a:ext>
            </a:extLst>
          </p:cNvPr>
          <p:cNvSpPr>
            <a:spLocks noChangeShapeType="1"/>
          </p:cNvSpPr>
          <p:nvPr/>
        </p:nvSpPr>
        <p:spPr bwMode="auto">
          <a:xfrm>
            <a:off x="8061325" y="2759075"/>
            <a:ext cx="0" cy="3128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14" name="Text Box 272">
            <a:extLst>
              <a:ext uri="{FF2B5EF4-FFF2-40B4-BE49-F238E27FC236}">
                <a16:creationId xmlns:a16="http://schemas.microsoft.com/office/drawing/2014/main" id="{BA87631B-56FB-CB78-1CE6-AA4F4D8C940F}"/>
              </a:ext>
            </a:extLst>
          </p:cNvPr>
          <p:cNvSpPr txBox="1">
            <a:spLocks noChangeArrowheads="1"/>
          </p:cNvSpPr>
          <p:nvPr/>
        </p:nvSpPr>
        <p:spPr bwMode="auto">
          <a:xfrm>
            <a:off x="5997575" y="5032375"/>
            <a:ext cx="43815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キズ不良</a:t>
            </a:r>
          </a:p>
        </p:txBody>
      </p:sp>
      <p:sp>
        <p:nvSpPr>
          <p:cNvPr id="22615" name="Text Box 273">
            <a:extLst>
              <a:ext uri="{FF2B5EF4-FFF2-40B4-BE49-F238E27FC236}">
                <a16:creationId xmlns:a16="http://schemas.microsoft.com/office/drawing/2014/main" id="{1C53E647-1340-7102-6A44-4CE5D7C25302}"/>
              </a:ext>
            </a:extLst>
          </p:cNvPr>
          <p:cNvSpPr txBox="1">
            <a:spLocks noChangeArrowheads="1"/>
          </p:cNvSpPr>
          <p:nvPr/>
        </p:nvSpPr>
        <p:spPr bwMode="auto">
          <a:xfrm>
            <a:off x="6435725" y="5032375"/>
            <a:ext cx="43815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変形不良</a:t>
            </a:r>
          </a:p>
        </p:txBody>
      </p:sp>
      <p:sp>
        <p:nvSpPr>
          <p:cNvPr id="22616" name="Text Box 274">
            <a:extLst>
              <a:ext uri="{FF2B5EF4-FFF2-40B4-BE49-F238E27FC236}">
                <a16:creationId xmlns:a16="http://schemas.microsoft.com/office/drawing/2014/main" id="{C2CC6500-A4E5-DCC9-ADDE-FC95D3D3750B}"/>
              </a:ext>
            </a:extLst>
          </p:cNvPr>
          <p:cNvSpPr txBox="1">
            <a:spLocks noChangeArrowheads="1"/>
          </p:cNvSpPr>
          <p:nvPr/>
        </p:nvSpPr>
        <p:spPr bwMode="auto">
          <a:xfrm>
            <a:off x="6873875" y="5032375"/>
            <a:ext cx="436563"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塗装不良</a:t>
            </a:r>
          </a:p>
        </p:txBody>
      </p:sp>
      <p:sp>
        <p:nvSpPr>
          <p:cNvPr id="22617" name="Text Box 275">
            <a:extLst>
              <a:ext uri="{FF2B5EF4-FFF2-40B4-BE49-F238E27FC236}">
                <a16:creationId xmlns:a16="http://schemas.microsoft.com/office/drawing/2014/main" id="{53D45DDE-FF25-E08D-5768-1C677004A774}"/>
              </a:ext>
            </a:extLst>
          </p:cNvPr>
          <p:cNvSpPr txBox="1">
            <a:spLocks noChangeArrowheads="1"/>
          </p:cNvSpPr>
          <p:nvPr/>
        </p:nvSpPr>
        <p:spPr bwMode="auto">
          <a:xfrm>
            <a:off x="7310438" y="5032375"/>
            <a:ext cx="439737"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ソリ不良</a:t>
            </a:r>
          </a:p>
        </p:txBody>
      </p:sp>
      <p:sp>
        <p:nvSpPr>
          <p:cNvPr id="22618" name="Text Box 276">
            <a:extLst>
              <a:ext uri="{FF2B5EF4-FFF2-40B4-BE49-F238E27FC236}">
                <a16:creationId xmlns:a16="http://schemas.microsoft.com/office/drawing/2014/main" id="{51A893B9-EA2A-ECA0-0A70-056D9801CC8C}"/>
              </a:ext>
            </a:extLst>
          </p:cNvPr>
          <p:cNvSpPr txBox="1">
            <a:spLocks noChangeArrowheads="1"/>
          </p:cNvSpPr>
          <p:nvPr/>
        </p:nvSpPr>
        <p:spPr bwMode="auto">
          <a:xfrm>
            <a:off x="7704138" y="5032375"/>
            <a:ext cx="436562"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その他</a:t>
            </a:r>
          </a:p>
        </p:txBody>
      </p:sp>
      <p:sp>
        <p:nvSpPr>
          <p:cNvPr id="22619" name="Line 277">
            <a:extLst>
              <a:ext uri="{FF2B5EF4-FFF2-40B4-BE49-F238E27FC236}">
                <a16:creationId xmlns:a16="http://schemas.microsoft.com/office/drawing/2014/main" id="{76C0AEB5-F181-87BB-0A05-4BF456980DEB}"/>
              </a:ext>
            </a:extLst>
          </p:cNvPr>
          <p:cNvSpPr>
            <a:spLocks noChangeShapeType="1"/>
          </p:cNvSpPr>
          <p:nvPr/>
        </p:nvSpPr>
        <p:spPr bwMode="auto">
          <a:xfrm>
            <a:off x="7894638" y="414972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0" name="Text Box 278">
            <a:extLst>
              <a:ext uri="{FF2B5EF4-FFF2-40B4-BE49-F238E27FC236}">
                <a16:creationId xmlns:a16="http://schemas.microsoft.com/office/drawing/2014/main" id="{D4D38902-747B-3544-46E7-5F1A227BC84B}"/>
              </a:ext>
            </a:extLst>
          </p:cNvPr>
          <p:cNvSpPr txBox="1">
            <a:spLocks noChangeArrowheads="1"/>
          </p:cNvSpPr>
          <p:nvPr/>
        </p:nvSpPr>
        <p:spPr bwMode="auto">
          <a:xfrm>
            <a:off x="7967663" y="4916488"/>
            <a:ext cx="874712"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t>０</a:t>
            </a:r>
          </a:p>
        </p:txBody>
      </p:sp>
      <p:sp>
        <p:nvSpPr>
          <p:cNvPr id="22621" name="Line 280">
            <a:extLst>
              <a:ext uri="{FF2B5EF4-FFF2-40B4-BE49-F238E27FC236}">
                <a16:creationId xmlns:a16="http://schemas.microsoft.com/office/drawing/2014/main" id="{B3F56AAB-3812-91C1-3D8D-1A02ACAD3765}"/>
              </a:ext>
            </a:extLst>
          </p:cNvPr>
          <p:cNvSpPr>
            <a:spLocks noChangeShapeType="1"/>
          </p:cNvSpPr>
          <p:nvPr/>
        </p:nvSpPr>
        <p:spPr bwMode="auto">
          <a:xfrm>
            <a:off x="7894638" y="46132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2" name="Line 281">
            <a:extLst>
              <a:ext uri="{FF2B5EF4-FFF2-40B4-BE49-F238E27FC236}">
                <a16:creationId xmlns:a16="http://schemas.microsoft.com/office/drawing/2014/main" id="{B0C9479F-0D42-FDFF-DEF2-1258D50DDA0C}"/>
              </a:ext>
            </a:extLst>
          </p:cNvPr>
          <p:cNvSpPr>
            <a:spLocks noChangeShapeType="1"/>
          </p:cNvSpPr>
          <p:nvPr/>
        </p:nvSpPr>
        <p:spPr bwMode="auto">
          <a:xfrm>
            <a:off x="7894638" y="36861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3" name="Line 282">
            <a:extLst>
              <a:ext uri="{FF2B5EF4-FFF2-40B4-BE49-F238E27FC236}">
                <a16:creationId xmlns:a16="http://schemas.microsoft.com/office/drawing/2014/main" id="{5080EBA1-E08B-0AEF-EFF7-D7C4B8A63549}"/>
              </a:ext>
            </a:extLst>
          </p:cNvPr>
          <p:cNvSpPr>
            <a:spLocks noChangeShapeType="1"/>
          </p:cNvSpPr>
          <p:nvPr/>
        </p:nvSpPr>
        <p:spPr bwMode="auto">
          <a:xfrm>
            <a:off x="7894638" y="322262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4" name="Text Box 283">
            <a:extLst>
              <a:ext uri="{FF2B5EF4-FFF2-40B4-BE49-F238E27FC236}">
                <a16:creationId xmlns:a16="http://schemas.microsoft.com/office/drawing/2014/main" id="{5DC91CB3-F001-0EF4-224E-5DDFD5D2F20C}"/>
              </a:ext>
            </a:extLst>
          </p:cNvPr>
          <p:cNvSpPr txBox="1">
            <a:spLocks noChangeArrowheads="1"/>
          </p:cNvSpPr>
          <p:nvPr/>
        </p:nvSpPr>
        <p:spPr bwMode="auto">
          <a:xfrm>
            <a:off x="7967663" y="445452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t>２０</a:t>
            </a:r>
          </a:p>
        </p:txBody>
      </p:sp>
      <p:sp>
        <p:nvSpPr>
          <p:cNvPr id="22625" name="Text Box 284">
            <a:extLst>
              <a:ext uri="{FF2B5EF4-FFF2-40B4-BE49-F238E27FC236}">
                <a16:creationId xmlns:a16="http://schemas.microsoft.com/office/drawing/2014/main" id="{49782002-3B77-9293-41CC-503BF01C84A8}"/>
              </a:ext>
            </a:extLst>
          </p:cNvPr>
          <p:cNvSpPr txBox="1">
            <a:spLocks noChangeArrowheads="1"/>
          </p:cNvSpPr>
          <p:nvPr/>
        </p:nvSpPr>
        <p:spPr bwMode="auto">
          <a:xfrm>
            <a:off x="7967663" y="399097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t>４０</a:t>
            </a:r>
          </a:p>
        </p:txBody>
      </p:sp>
      <p:sp>
        <p:nvSpPr>
          <p:cNvPr id="22626" name="Text Box 285">
            <a:extLst>
              <a:ext uri="{FF2B5EF4-FFF2-40B4-BE49-F238E27FC236}">
                <a16:creationId xmlns:a16="http://schemas.microsoft.com/office/drawing/2014/main" id="{332DFCBF-4C18-8403-168E-19A7D8A0A6C0}"/>
              </a:ext>
            </a:extLst>
          </p:cNvPr>
          <p:cNvSpPr txBox="1">
            <a:spLocks noChangeArrowheads="1"/>
          </p:cNvSpPr>
          <p:nvPr/>
        </p:nvSpPr>
        <p:spPr bwMode="auto">
          <a:xfrm>
            <a:off x="7967663" y="352742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t>６０</a:t>
            </a:r>
          </a:p>
        </p:txBody>
      </p:sp>
      <p:sp>
        <p:nvSpPr>
          <p:cNvPr id="22627" name="Text Box 286">
            <a:extLst>
              <a:ext uri="{FF2B5EF4-FFF2-40B4-BE49-F238E27FC236}">
                <a16:creationId xmlns:a16="http://schemas.microsoft.com/office/drawing/2014/main" id="{C72F03DB-5FD9-27D5-0ECE-742BD9105830}"/>
              </a:ext>
            </a:extLst>
          </p:cNvPr>
          <p:cNvSpPr txBox="1">
            <a:spLocks noChangeArrowheads="1"/>
          </p:cNvSpPr>
          <p:nvPr/>
        </p:nvSpPr>
        <p:spPr bwMode="auto">
          <a:xfrm>
            <a:off x="7967663" y="306387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t>８０</a:t>
            </a:r>
          </a:p>
        </p:txBody>
      </p:sp>
      <p:sp>
        <p:nvSpPr>
          <p:cNvPr id="22628" name="Text Box 287">
            <a:extLst>
              <a:ext uri="{FF2B5EF4-FFF2-40B4-BE49-F238E27FC236}">
                <a16:creationId xmlns:a16="http://schemas.microsoft.com/office/drawing/2014/main" id="{B1F9F274-0A97-CEA1-7985-BEC2AFBD894F}"/>
              </a:ext>
            </a:extLst>
          </p:cNvPr>
          <p:cNvSpPr txBox="1">
            <a:spLocks noChangeArrowheads="1"/>
          </p:cNvSpPr>
          <p:nvPr/>
        </p:nvSpPr>
        <p:spPr bwMode="auto">
          <a:xfrm>
            <a:off x="7967663" y="2643188"/>
            <a:ext cx="874712"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t>１００</a:t>
            </a:r>
          </a:p>
        </p:txBody>
      </p:sp>
      <p:sp>
        <p:nvSpPr>
          <p:cNvPr id="22629" name="Line 290">
            <a:extLst>
              <a:ext uri="{FF2B5EF4-FFF2-40B4-BE49-F238E27FC236}">
                <a16:creationId xmlns:a16="http://schemas.microsoft.com/office/drawing/2014/main" id="{666143A1-E250-021C-2572-BF4BC6A3DFCE}"/>
              </a:ext>
            </a:extLst>
          </p:cNvPr>
          <p:cNvSpPr>
            <a:spLocks noChangeShapeType="1"/>
          </p:cNvSpPr>
          <p:nvPr/>
        </p:nvSpPr>
        <p:spPr bwMode="auto">
          <a:xfrm>
            <a:off x="7894638" y="27590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0" name="Text Box 291">
            <a:extLst>
              <a:ext uri="{FF2B5EF4-FFF2-40B4-BE49-F238E27FC236}">
                <a16:creationId xmlns:a16="http://schemas.microsoft.com/office/drawing/2014/main" id="{CF3DECC4-008F-731D-9724-34787D64B056}"/>
              </a:ext>
            </a:extLst>
          </p:cNvPr>
          <p:cNvSpPr txBox="1">
            <a:spLocks noChangeArrowheads="1"/>
          </p:cNvSpPr>
          <p:nvPr/>
        </p:nvSpPr>
        <p:spPr bwMode="auto">
          <a:xfrm>
            <a:off x="8115300" y="2468563"/>
            <a:ext cx="8763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200"/>
              <a:t>％</a:t>
            </a:r>
          </a:p>
        </p:txBody>
      </p:sp>
      <p:sp>
        <p:nvSpPr>
          <p:cNvPr id="22631" name="Text Box 292">
            <a:extLst>
              <a:ext uri="{FF2B5EF4-FFF2-40B4-BE49-F238E27FC236}">
                <a16:creationId xmlns:a16="http://schemas.microsoft.com/office/drawing/2014/main" id="{A75BA96E-5E3C-262A-C899-5EC447DAF3EE}"/>
              </a:ext>
            </a:extLst>
          </p:cNvPr>
          <p:cNvSpPr txBox="1">
            <a:spLocks noChangeArrowheads="1"/>
          </p:cNvSpPr>
          <p:nvPr/>
        </p:nvSpPr>
        <p:spPr bwMode="auto">
          <a:xfrm>
            <a:off x="5372100" y="2665413"/>
            <a:ext cx="8763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200"/>
              <a:t>件</a:t>
            </a:r>
          </a:p>
        </p:txBody>
      </p:sp>
      <p:sp>
        <p:nvSpPr>
          <p:cNvPr id="22632" name="Text Box 294">
            <a:extLst>
              <a:ext uri="{FF2B5EF4-FFF2-40B4-BE49-F238E27FC236}">
                <a16:creationId xmlns:a16="http://schemas.microsoft.com/office/drawing/2014/main" id="{46B90B8A-F2C5-1231-7E79-22593C5BE72A}"/>
              </a:ext>
            </a:extLst>
          </p:cNvPr>
          <p:cNvSpPr txBox="1">
            <a:spLocks noChangeArrowheads="1"/>
          </p:cNvSpPr>
          <p:nvPr/>
        </p:nvSpPr>
        <p:spPr bwMode="auto">
          <a:xfrm>
            <a:off x="5715000" y="4038600"/>
            <a:ext cx="8763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a:t>●</a:t>
            </a:r>
          </a:p>
        </p:txBody>
      </p:sp>
      <p:sp>
        <p:nvSpPr>
          <p:cNvPr id="22633" name="Text Box 295">
            <a:extLst>
              <a:ext uri="{FF2B5EF4-FFF2-40B4-BE49-F238E27FC236}">
                <a16:creationId xmlns:a16="http://schemas.microsoft.com/office/drawing/2014/main" id="{0A2244E8-FA87-8FC2-BE5B-B5E374DF61B8}"/>
              </a:ext>
            </a:extLst>
          </p:cNvPr>
          <p:cNvSpPr txBox="1">
            <a:spLocks noChangeArrowheads="1"/>
          </p:cNvSpPr>
          <p:nvPr/>
        </p:nvSpPr>
        <p:spPr bwMode="auto">
          <a:xfrm>
            <a:off x="6134100" y="342741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a:t>●</a:t>
            </a:r>
          </a:p>
        </p:txBody>
      </p:sp>
      <p:sp>
        <p:nvSpPr>
          <p:cNvPr id="22634" name="Text Box 296">
            <a:extLst>
              <a:ext uri="{FF2B5EF4-FFF2-40B4-BE49-F238E27FC236}">
                <a16:creationId xmlns:a16="http://schemas.microsoft.com/office/drawing/2014/main" id="{3B869178-7A17-1E81-356D-CD13F63CE359}"/>
              </a:ext>
            </a:extLst>
          </p:cNvPr>
          <p:cNvSpPr txBox="1">
            <a:spLocks noChangeArrowheads="1"/>
          </p:cNvSpPr>
          <p:nvPr/>
        </p:nvSpPr>
        <p:spPr bwMode="auto">
          <a:xfrm>
            <a:off x="6553200" y="3124200"/>
            <a:ext cx="8731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a:t>●</a:t>
            </a:r>
          </a:p>
        </p:txBody>
      </p:sp>
      <p:sp>
        <p:nvSpPr>
          <p:cNvPr id="22635" name="Text Box 297">
            <a:extLst>
              <a:ext uri="{FF2B5EF4-FFF2-40B4-BE49-F238E27FC236}">
                <a16:creationId xmlns:a16="http://schemas.microsoft.com/office/drawing/2014/main" id="{09B4A654-20D8-4FD4-7522-60669D66B619}"/>
              </a:ext>
            </a:extLst>
          </p:cNvPr>
          <p:cNvSpPr txBox="1">
            <a:spLocks noChangeArrowheads="1"/>
          </p:cNvSpPr>
          <p:nvPr/>
        </p:nvSpPr>
        <p:spPr bwMode="auto">
          <a:xfrm>
            <a:off x="6972300" y="297021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a:t>●</a:t>
            </a:r>
          </a:p>
        </p:txBody>
      </p:sp>
      <p:sp>
        <p:nvSpPr>
          <p:cNvPr id="22636" name="Text Box 298">
            <a:extLst>
              <a:ext uri="{FF2B5EF4-FFF2-40B4-BE49-F238E27FC236}">
                <a16:creationId xmlns:a16="http://schemas.microsoft.com/office/drawing/2014/main" id="{1AB56BF7-410B-E66C-04A9-51EF982508DD}"/>
              </a:ext>
            </a:extLst>
          </p:cNvPr>
          <p:cNvSpPr txBox="1">
            <a:spLocks noChangeArrowheads="1"/>
          </p:cNvSpPr>
          <p:nvPr/>
        </p:nvSpPr>
        <p:spPr bwMode="auto">
          <a:xfrm>
            <a:off x="7429500" y="281781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a:t>●</a:t>
            </a:r>
          </a:p>
        </p:txBody>
      </p:sp>
      <p:sp>
        <p:nvSpPr>
          <p:cNvPr id="22637" name="Text Box 299">
            <a:extLst>
              <a:ext uri="{FF2B5EF4-FFF2-40B4-BE49-F238E27FC236}">
                <a16:creationId xmlns:a16="http://schemas.microsoft.com/office/drawing/2014/main" id="{FEC7D2C8-0326-9CFC-DFF1-F367B48D7007}"/>
              </a:ext>
            </a:extLst>
          </p:cNvPr>
          <p:cNvSpPr txBox="1">
            <a:spLocks noChangeArrowheads="1"/>
          </p:cNvSpPr>
          <p:nvPr/>
        </p:nvSpPr>
        <p:spPr bwMode="auto">
          <a:xfrm>
            <a:off x="7889875" y="2590800"/>
            <a:ext cx="873125"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a:t>●</a:t>
            </a:r>
          </a:p>
        </p:txBody>
      </p:sp>
      <p:sp>
        <p:nvSpPr>
          <p:cNvPr id="22638" name="Line 301">
            <a:extLst>
              <a:ext uri="{FF2B5EF4-FFF2-40B4-BE49-F238E27FC236}">
                <a16:creationId xmlns:a16="http://schemas.microsoft.com/office/drawing/2014/main" id="{8EA579EB-2E93-5FE7-0F32-6599111B61FB}"/>
              </a:ext>
            </a:extLst>
          </p:cNvPr>
          <p:cNvSpPr>
            <a:spLocks noChangeShapeType="1"/>
          </p:cNvSpPr>
          <p:nvPr/>
        </p:nvSpPr>
        <p:spPr bwMode="auto">
          <a:xfrm flipV="1">
            <a:off x="5414963" y="4149725"/>
            <a:ext cx="381000" cy="9271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9" name="Line 302">
            <a:extLst>
              <a:ext uri="{FF2B5EF4-FFF2-40B4-BE49-F238E27FC236}">
                <a16:creationId xmlns:a16="http://schemas.microsoft.com/office/drawing/2014/main" id="{B49D38BD-EA1E-FBEE-A4F6-EA2D37E88E88}"/>
              </a:ext>
            </a:extLst>
          </p:cNvPr>
          <p:cNvSpPr>
            <a:spLocks noChangeShapeType="1"/>
          </p:cNvSpPr>
          <p:nvPr/>
        </p:nvSpPr>
        <p:spPr bwMode="auto">
          <a:xfrm flipV="1">
            <a:off x="5813425" y="3570288"/>
            <a:ext cx="422275" cy="5794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0" name="Line 303">
            <a:extLst>
              <a:ext uri="{FF2B5EF4-FFF2-40B4-BE49-F238E27FC236}">
                <a16:creationId xmlns:a16="http://schemas.microsoft.com/office/drawing/2014/main" id="{23D898AA-2185-04ED-E262-9BB29659790E}"/>
              </a:ext>
            </a:extLst>
          </p:cNvPr>
          <p:cNvSpPr>
            <a:spLocks noChangeShapeType="1"/>
          </p:cNvSpPr>
          <p:nvPr/>
        </p:nvSpPr>
        <p:spPr bwMode="auto">
          <a:xfrm flipV="1">
            <a:off x="6289675" y="3251200"/>
            <a:ext cx="365125" cy="2619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1" name="Line 304">
            <a:extLst>
              <a:ext uri="{FF2B5EF4-FFF2-40B4-BE49-F238E27FC236}">
                <a16:creationId xmlns:a16="http://schemas.microsoft.com/office/drawing/2014/main" id="{99CE9582-27DC-B48B-EF77-B0155CD55136}"/>
              </a:ext>
            </a:extLst>
          </p:cNvPr>
          <p:cNvSpPr>
            <a:spLocks noChangeShapeType="1"/>
          </p:cNvSpPr>
          <p:nvPr/>
        </p:nvSpPr>
        <p:spPr bwMode="auto">
          <a:xfrm flipV="1">
            <a:off x="6726238" y="3092450"/>
            <a:ext cx="420687" cy="1301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2" name="Line 305">
            <a:extLst>
              <a:ext uri="{FF2B5EF4-FFF2-40B4-BE49-F238E27FC236}">
                <a16:creationId xmlns:a16="http://schemas.microsoft.com/office/drawing/2014/main" id="{EE2B3A6C-0562-8255-C793-20C9617C314E}"/>
              </a:ext>
            </a:extLst>
          </p:cNvPr>
          <p:cNvSpPr>
            <a:spLocks noChangeShapeType="1"/>
          </p:cNvSpPr>
          <p:nvPr/>
        </p:nvSpPr>
        <p:spPr bwMode="auto">
          <a:xfrm flipV="1">
            <a:off x="7127875" y="2947988"/>
            <a:ext cx="474663" cy="1301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3" name="Line 306">
            <a:extLst>
              <a:ext uri="{FF2B5EF4-FFF2-40B4-BE49-F238E27FC236}">
                <a16:creationId xmlns:a16="http://schemas.microsoft.com/office/drawing/2014/main" id="{A9D7D064-883B-FDAA-A6F5-F9320FFE1569}"/>
              </a:ext>
            </a:extLst>
          </p:cNvPr>
          <p:cNvSpPr>
            <a:spLocks noChangeShapeType="1"/>
          </p:cNvSpPr>
          <p:nvPr/>
        </p:nvSpPr>
        <p:spPr bwMode="auto">
          <a:xfrm flipV="1">
            <a:off x="7585075" y="2730500"/>
            <a:ext cx="419100" cy="2174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4" name="Text Box 308">
            <a:extLst>
              <a:ext uri="{FF2B5EF4-FFF2-40B4-BE49-F238E27FC236}">
                <a16:creationId xmlns:a16="http://schemas.microsoft.com/office/drawing/2014/main" id="{6006A0FE-0A95-6360-1AB1-453225099EC7}"/>
              </a:ext>
            </a:extLst>
          </p:cNvPr>
          <p:cNvSpPr txBox="1">
            <a:spLocks noChangeArrowheads="1"/>
          </p:cNvSpPr>
          <p:nvPr/>
        </p:nvSpPr>
        <p:spPr bwMode="auto">
          <a:xfrm>
            <a:off x="4772025" y="3338513"/>
            <a:ext cx="366713" cy="173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不良件数</a:t>
            </a:r>
          </a:p>
        </p:txBody>
      </p:sp>
      <p:sp>
        <p:nvSpPr>
          <p:cNvPr id="22645" name="Text Box 309">
            <a:extLst>
              <a:ext uri="{FF2B5EF4-FFF2-40B4-BE49-F238E27FC236}">
                <a16:creationId xmlns:a16="http://schemas.microsoft.com/office/drawing/2014/main" id="{135CE35E-0260-18E1-71C9-F7B4A1FC66DF}"/>
              </a:ext>
            </a:extLst>
          </p:cNvPr>
          <p:cNvSpPr txBox="1">
            <a:spLocks noChangeArrowheads="1"/>
          </p:cNvSpPr>
          <p:nvPr/>
        </p:nvSpPr>
        <p:spPr bwMode="auto">
          <a:xfrm>
            <a:off x="8429625" y="3338513"/>
            <a:ext cx="366713" cy="173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累積比率</a:t>
            </a:r>
          </a:p>
        </p:txBody>
      </p:sp>
      <p:sp>
        <p:nvSpPr>
          <p:cNvPr id="22646" name="Text Box 313">
            <a:extLst>
              <a:ext uri="{FF2B5EF4-FFF2-40B4-BE49-F238E27FC236}">
                <a16:creationId xmlns:a16="http://schemas.microsoft.com/office/drawing/2014/main" id="{D85E8D65-440E-FC6F-1409-6DF095B6E31A}"/>
              </a:ext>
            </a:extLst>
          </p:cNvPr>
          <p:cNvSpPr txBox="1">
            <a:spLocks noChangeArrowheads="1"/>
          </p:cNvSpPr>
          <p:nvPr/>
        </p:nvSpPr>
        <p:spPr bwMode="auto">
          <a:xfrm>
            <a:off x="5380038" y="5888038"/>
            <a:ext cx="25606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t>図６．不良項目別パレート図</a:t>
            </a:r>
          </a:p>
        </p:txBody>
      </p:sp>
      <p:sp>
        <p:nvSpPr>
          <p:cNvPr id="22647" name="Text Box 314">
            <a:extLst>
              <a:ext uri="{FF2B5EF4-FFF2-40B4-BE49-F238E27FC236}">
                <a16:creationId xmlns:a16="http://schemas.microsoft.com/office/drawing/2014/main" id="{9ED3BB2C-C39A-E823-7E2E-69CC192CB687}"/>
              </a:ext>
            </a:extLst>
          </p:cNvPr>
          <p:cNvSpPr txBox="1">
            <a:spLocks noChangeArrowheads="1"/>
          </p:cNvSpPr>
          <p:nvPr/>
        </p:nvSpPr>
        <p:spPr bwMode="auto">
          <a:xfrm>
            <a:off x="6477000" y="3570288"/>
            <a:ext cx="1463675"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1200"/>
              <a:t>99</a:t>
            </a:r>
            <a:r>
              <a:rPr lang="ja-JP" altLang="en-US" sz="1200"/>
              <a:t>年</a:t>
            </a:r>
            <a:r>
              <a:rPr lang="en-US" altLang="ja-JP" sz="1200"/>
              <a:t>2</a:t>
            </a:r>
            <a:r>
              <a:rPr lang="ja-JP" altLang="en-US" sz="1200"/>
              <a:t>～</a:t>
            </a:r>
            <a:r>
              <a:rPr lang="en-US" altLang="ja-JP" sz="1200"/>
              <a:t>3</a:t>
            </a:r>
            <a:r>
              <a:rPr lang="ja-JP" altLang="en-US" sz="1200"/>
              <a:t>月</a:t>
            </a:r>
          </a:p>
          <a:p>
            <a:pPr algn="ctr" eaLnBrk="1" hangingPunct="1">
              <a:lnSpc>
                <a:spcPct val="90000"/>
              </a:lnSpc>
              <a:spcBef>
                <a:spcPct val="0"/>
              </a:spcBef>
              <a:buFontTx/>
              <a:buNone/>
            </a:pPr>
            <a:r>
              <a:rPr lang="en-US" altLang="ja-JP" sz="1200"/>
              <a:t>n=</a:t>
            </a:r>
            <a:r>
              <a:rPr lang="ja-JP" altLang="en-US" sz="1200"/>
              <a:t>１３４</a:t>
            </a:r>
          </a:p>
          <a:p>
            <a:pPr algn="ctr" eaLnBrk="1" hangingPunct="1">
              <a:lnSpc>
                <a:spcPct val="90000"/>
              </a:lnSpc>
              <a:spcBef>
                <a:spcPct val="0"/>
              </a:spcBef>
              <a:buFontTx/>
              <a:buNone/>
            </a:pPr>
            <a:r>
              <a:rPr lang="ja-JP" altLang="en-US" sz="1200"/>
              <a:t>作成者：すずき</a:t>
            </a:r>
          </a:p>
        </p:txBody>
      </p:sp>
      <p:sp>
        <p:nvSpPr>
          <p:cNvPr id="22648" name="Text Box 803">
            <a:extLst>
              <a:ext uri="{FF2B5EF4-FFF2-40B4-BE49-F238E27FC236}">
                <a16:creationId xmlns:a16="http://schemas.microsoft.com/office/drawing/2014/main" id="{451CE6C3-E72F-58E7-117E-63D1CB620AF3}"/>
              </a:ext>
            </a:extLst>
          </p:cNvPr>
          <p:cNvSpPr txBox="1">
            <a:spLocks noChangeArrowheads="1"/>
          </p:cNvSpPr>
          <p:nvPr/>
        </p:nvSpPr>
        <p:spPr bwMode="auto">
          <a:xfrm>
            <a:off x="5380038" y="3927475"/>
            <a:ext cx="487362"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５５</a:t>
            </a:r>
          </a:p>
        </p:txBody>
      </p:sp>
      <p:sp>
        <p:nvSpPr>
          <p:cNvPr id="22649" name="Text Box 804">
            <a:extLst>
              <a:ext uri="{FF2B5EF4-FFF2-40B4-BE49-F238E27FC236}">
                <a16:creationId xmlns:a16="http://schemas.microsoft.com/office/drawing/2014/main" id="{79D479CF-6369-D601-2073-B49E447EDF66}"/>
              </a:ext>
            </a:extLst>
          </p:cNvPr>
          <p:cNvSpPr txBox="1">
            <a:spLocks noChangeArrowheads="1"/>
          </p:cNvSpPr>
          <p:nvPr/>
        </p:nvSpPr>
        <p:spPr bwMode="auto">
          <a:xfrm>
            <a:off x="5867400" y="4275138"/>
            <a:ext cx="48736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３４</a:t>
            </a:r>
          </a:p>
        </p:txBody>
      </p:sp>
      <p:sp>
        <p:nvSpPr>
          <p:cNvPr id="22650" name="Text Box 805">
            <a:extLst>
              <a:ext uri="{FF2B5EF4-FFF2-40B4-BE49-F238E27FC236}">
                <a16:creationId xmlns:a16="http://schemas.microsoft.com/office/drawing/2014/main" id="{07311DBF-8E9C-2323-806F-0F024D004D98}"/>
              </a:ext>
            </a:extLst>
          </p:cNvPr>
          <p:cNvSpPr txBox="1">
            <a:spLocks noChangeArrowheads="1"/>
          </p:cNvSpPr>
          <p:nvPr/>
        </p:nvSpPr>
        <p:spPr bwMode="auto">
          <a:xfrm>
            <a:off x="6232525" y="4459288"/>
            <a:ext cx="4889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２２</a:t>
            </a:r>
          </a:p>
        </p:txBody>
      </p:sp>
      <p:sp>
        <p:nvSpPr>
          <p:cNvPr id="22651" name="Text Box 806">
            <a:extLst>
              <a:ext uri="{FF2B5EF4-FFF2-40B4-BE49-F238E27FC236}">
                <a16:creationId xmlns:a16="http://schemas.microsoft.com/office/drawing/2014/main" id="{22A4B5AE-565B-0CB6-7057-2C975BC45E1F}"/>
              </a:ext>
            </a:extLst>
          </p:cNvPr>
          <p:cNvSpPr txBox="1">
            <a:spLocks noChangeArrowheads="1"/>
          </p:cNvSpPr>
          <p:nvPr/>
        </p:nvSpPr>
        <p:spPr bwMode="auto">
          <a:xfrm>
            <a:off x="6721475" y="4622800"/>
            <a:ext cx="48736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１０</a:t>
            </a:r>
          </a:p>
        </p:txBody>
      </p:sp>
      <p:sp>
        <p:nvSpPr>
          <p:cNvPr id="22652" name="Text Box 807">
            <a:extLst>
              <a:ext uri="{FF2B5EF4-FFF2-40B4-BE49-F238E27FC236}">
                <a16:creationId xmlns:a16="http://schemas.microsoft.com/office/drawing/2014/main" id="{DEA8BAE1-709F-068E-AD10-DF8643059474}"/>
              </a:ext>
            </a:extLst>
          </p:cNvPr>
          <p:cNvSpPr txBox="1">
            <a:spLocks noChangeArrowheads="1"/>
          </p:cNvSpPr>
          <p:nvPr/>
        </p:nvSpPr>
        <p:spPr bwMode="auto">
          <a:xfrm>
            <a:off x="7086600" y="4738688"/>
            <a:ext cx="48736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５</a:t>
            </a:r>
          </a:p>
        </p:txBody>
      </p:sp>
      <p:sp>
        <p:nvSpPr>
          <p:cNvPr id="22653" name="Text Box 808">
            <a:extLst>
              <a:ext uri="{FF2B5EF4-FFF2-40B4-BE49-F238E27FC236}">
                <a16:creationId xmlns:a16="http://schemas.microsoft.com/office/drawing/2014/main" id="{6EAEE140-7B97-9A93-C451-F7F9FCBDC8F6}"/>
              </a:ext>
            </a:extLst>
          </p:cNvPr>
          <p:cNvSpPr txBox="1">
            <a:spLocks noChangeArrowheads="1"/>
          </p:cNvSpPr>
          <p:nvPr/>
        </p:nvSpPr>
        <p:spPr bwMode="auto">
          <a:xfrm>
            <a:off x="7573963" y="4622800"/>
            <a:ext cx="4873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８</a:t>
            </a:r>
          </a:p>
        </p:txBody>
      </p:sp>
      <p:sp>
        <p:nvSpPr>
          <p:cNvPr id="3" name="テキスト ボックス 22">
            <a:extLst>
              <a:ext uri="{FF2B5EF4-FFF2-40B4-BE49-F238E27FC236}">
                <a16:creationId xmlns:a16="http://schemas.microsoft.com/office/drawing/2014/main" id="{AF62B7B3-4A1E-AB6B-D4BB-F573DCCFAEB4}"/>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32</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11">
            <a:extLst>
              <a:ext uri="{FF2B5EF4-FFF2-40B4-BE49-F238E27FC236}">
                <a16:creationId xmlns:a16="http://schemas.microsoft.com/office/drawing/2014/main" id="{46E22999-95F8-60AE-D695-27806BE7FF7D}"/>
              </a:ext>
            </a:extLst>
          </p:cNvPr>
          <p:cNvSpPr>
            <a:spLocks noChangeArrowheads="1"/>
          </p:cNvSpPr>
          <p:nvPr/>
        </p:nvSpPr>
        <p:spPr bwMode="auto">
          <a:xfrm>
            <a:off x="50800" y="42863"/>
            <a:ext cx="8059738" cy="110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dirty="0">
                <a:solidFill>
                  <a:srgbClr val="FF0000"/>
                </a:solidFill>
                <a:latin typeface="HG丸ｺﾞｼｯｸM-PRO" panose="020F0600000000000000" pitchFamily="50" charset="-128"/>
                <a:ea typeface="HG丸ｺﾞｼｯｸM-PRO" panose="020F0600000000000000" pitchFamily="50" charset="-128"/>
              </a:rPr>
              <a:t>■</a:t>
            </a:r>
            <a:r>
              <a:rPr lang="ja-JP" altLang="en-US" sz="1800" b="1" dirty="0">
                <a:solidFill>
                  <a:srgbClr val="FF0000"/>
                </a:solidFill>
                <a:latin typeface="HG丸ｺﾞｼｯｸM-PRO" panose="020F0600000000000000" pitchFamily="50" charset="-128"/>
                <a:ea typeface="HG丸ｺﾞｼｯｸM-PRO" panose="020F0600000000000000" pitchFamily="50" charset="-128"/>
              </a:rPr>
              <a:t>パレート図の利用方法</a:t>
            </a:r>
          </a:p>
          <a:p>
            <a:pPr>
              <a:spcBef>
                <a:spcPct val="0"/>
              </a:spcBef>
              <a:buFontTx/>
              <a:buNone/>
            </a:pPr>
            <a:r>
              <a:rPr lang="ja-JP" altLang="en-US" sz="1600" b="1" dirty="0">
                <a:latin typeface="Century" panose="02040604050505020304" pitchFamily="18" charset="0"/>
                <a:cs typeface="Times New Roman" panose="02020603050405020304" pitchFamily="18" charset="0"/>
              </a:rPr>
              <a:t>   </a:t>
            </a:r>
            <a:r>
              <a:rPr lang="en-US" altLang="ja-JP" sz="1600" b="1" dirty="0">
                <a:latin typeface="Century" panose="02040604050505020304" pitchFamily="18" charset="0"/>
              </a:rPr>
              <a:t>a : </a:t>
            </a:r>
            <a:r>
              <a:rPr lang="ja-JP" altLang="en-US" sz="1600" b="1" dirty="0">
                <a:solidFill>
                  <a:srgbClr val="FF0000"/>
                </a:solidFill>
                <a:latin typeface="Century" panose="02040604050505020304" pitchFamily="18" charset="0"/>
              </a:rPr>
              <a:t>現状把握時に用いる</a:t>
            </a:r>
            <a:endParaRPr lang="ja-JP" altLang="en-US" sz="1600" b="1" dirty="0">
              <a:solidFill>
                <a:srgbClr val="FF0000"/>
              </a:solidFill>
            </a:endParaRPr>
          </a:p>
          <a:p>
            <a:pPr>
              <a:spcBef>
                <a:spcPct val="0"/>
              </a:spcBef>
              <a:buFontTx/>
              <a:buNone/>
            </a:pPr>
            <a:r>
              <a:rPr lang="ja-JP" altLang="en-US" sz="1600" dirty="0">
                <a:latin typeface="Century" panose="02040604050505020304" pitchFamily="18" charset="0"/>
                <a:ea typeface="HG丸ｺﾞｼｯｸM-PRO" panose="020F0600000000000000" pitchFamily="50" charset="-128"/>
              </a:rPr>
              <a:t>    　</a:t>
            </a:r>
            <a:r>
              <a:rPr lang="ja-JP" altLang="en-US" sz="1600" dirty="0">
                <a:latin typeface="UD デジタル 教科書体 NK-B" panose="02020700000000000000" pitchFamily="18" charset="-128"/>
                <a:ea typeface="UD デジタル 教科書体 NK-B" panose="02020700000000000000" pitchFamily="18" charset="-128"/>
              </a:rPr>
              <a:t>・全体のデータ数（不良数、得点等）の計がわかり、どの項目が重要なのかがわかる。</a:t>
            </a:r>
          </a:p>
          <a:p>
            <a:pPr>
              <a:spcBef>
                <a:spcPct val="0"/>
              </a:spcBef>
              <a:buFontTx/>
              <a:buNone/>
            </a:pPr>
            <a:r>
              <a:rPr lang="ja-JP" altLang="en-US" sz="1600" dirty="0">
                <a:latin typeface="UD デジタル 教科書体 NK-B" panose="02020700000000000000" pitchFamily="18" charset="-128"/>
                <a:ea typeface="UD デジタル 教科書体 NK-B" panose="02020700000000000000" pitchFamily="18" charset="-128"/>
              </a:rPr>
              <a:t>    　 ・</a:t>
            </a:r>
            <a:r>
              <a:rPr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どの項目に重点をしぼればよいのかがハッキリする （重点指向）</a:t>
            </a:r>
          </a:p>
        </p:txBody>
      </p:sp>
      <p:grpSp>
        <p:nvGrpSpPr>
          <p:cNvPr id="23555" name="Group 684">
            <a:extLst>
              <a:ext uri="{FF2B5EF4-FFF2-40B4-BE49-F238E27FC236}">
                <a16:creationId xmlns:a16="http://schemas.microsoft.com/office/drawing/2014/main" id="{02B9FC4C-C851-2A9D-CA34-890A3E1E1CC3}"/>
              </a:ext>
            </a:extLst>
          </p:cNvPr>
          <p:cNvGrpSpPr>
            <a:grpSpLocks/>
          </p:cNvGrpSpPr>
          <p:nvPr/>
        </p:nvGrpSpPr>
        <p:grpSpPr bwMode="auto">
          <a:xfrm>
            <a:off x="646113" y="993775"/>
            <a:ext cx="6605587" cy="2511425"/>
            <a:chOff x="111" y="2356"/>
            <a:chExt cx="4161" cy="1483"/>
          </a:xfrm>
        </p:grpSpPr>
        <p:sp>
          <p:nvSpPr>
            <p:cNvPr id="23657" name="Line 317">
              <a:extLst>
                <a:ext uri="{FF2B5EF4-FFF2-40B4-BE49-F238E27FC236}">
                  <a16:creationId xmlns:a16="http://schemas.microsoft.com/office/drawing/2014/main" id="{1F4C5E02-0C9E-27C3-581A-7239FBF43268}"/>
                </a:ext>
              </a:extLst>
            </p:cNvPr>
            <p:cNvSpPr>
              <a:spLocks noChangeShapeType="1"/>
            </p:cNvSpPr>
            <p:nvPr/>
          </p:nvSpPr>
          <p:spPr bwMode="auto">
            <a:xfrm>
              <a:off x="369" y="2533"/>
              <a:ext cx="0" cy="9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8" name="Rectangle 319">
              <a:extLst>
                <a:ext uri="{FF2B5EF4-FFF2-40B4-BE49-F238E27FC236}">
                  <a16:creationId xmlns:a16="http://schemas.microsoft.com/office/drawing/2014/main" id="{2C912DB8-77AD-AACC-99DA-5BCECA1D9858}"/>
                </a:ext>
              </a:extLst>
            </p:cNvPr>
            <p:cNvSpPr>
              <a:spLocks noChangeArrowheads="1"/>
            </p:cNvSpPr>
            <p:nvPr/>
          </p:nvSpPr>
          <p:spPr bwMode="auto">
            <a:xfrm>
              <a:off x="363" y="2804"/>
              <a:ext cx="139" cy="381"/>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59" name="Line 320">
              <a:extLst>
                <a:ext uri="{FF2B5EF4-FFF2-40B4-BE49-F238E27FC236}">
                  <a16:creationId xmlns:a16="http://schemas.microsoft.com/office/drawing/2014/main" id="{B82577E2-C47D-19A6-6B1C-DA7292E41DBD}"/>
                </a:ext>
              </a:extLst>
            </p:cNvPr>
            <p:cNvSpPr>
              <a:spLocks noChangeShapeType="1"/>
            </p:cNvSpPr>
            <p:nvPr/>
          </p:nvSpPr>
          <p:spPr bwMode="auto">
            <a:xfrm>
              <a:off x="368" y="3454"/>
              <a:ext cx="93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60" name="Text Box 321">
              <a:extLst>
                <a:ext uri="{FF2B5EF4-FFF2-40B4-BE49-F238E27FC236}">
                  <a16:creationId xmlns:a16="http://schemas.microsoft.com/office/drawing/2014/main" id="{4428E358-EAE5-1A56-0141-DA62FA0CDF6D}"/>
                </a:ext>
              </a:extLst>
            </p:cNvPr>
            <p:cNvSpPr txBox="1">
              <a:spLocks noChangeArrowheads="1"/>
            </p:cNvSpPr>
            <p:nvPr/>
          </p:nvSpPr>
          <p:spPr bwMode="auto">
            <a:xfrm>
              <a:off x="413"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ブツ</a:t>
              </a:r>
            </a:p>
          </p:txBody>
        </p:sp>
        <p:sp>
          <p:nvSpPr>
            <p:cNvPr id="23661" name="Line 322">
              <a:extLst>
                <a:ext uri="{FF2B5EF4-FFF2-40B4-BE49-F238E27FC236}">
                  <a16:creationId xmlns:a16="http://schemas.microsoft.com/office/drawing/2014/main" id="{8DAB666F-0D3A-F0EC-CF3A-CE29D985CFC1}"/>
                </a:ext>
              </a:extLst>
            </p:cNvPr>
            <p:cNvSpPr>
              <a:spLocks noChangeShapeType="1"/>
            </p:cNvSpPr>
            <p:nvPr/>
          </p:nvSpPr>
          <p:spPr bwMode="auto">
            <a:xfrm>
              <a:off x="369" y="266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62" name="Line 323">
              <a:extLst>
                <a:ext uri="{FF2B5EF4-FFF2-40B4-BE49-F238E27FC236}">
                  <a16:creationId xmlns:a16="http://schemas.microsoft.com/office/drawing/2014/main" id="{B90ED109-913D-11CE-7D47-D8CEC26660A6}"/>
                </a:ext>
              </a:extLst>
            </p:cNvPr>
            <p:cNvSpPr>
              <a:spLocks noChangeShapeType="1"/>
            </p:cNvSpPr>
            <p:nvPr/>
          </p:nvSpPr>
          <p:spPr bwMode="auto">
            <a:xfrm>
              <a:off x="369" y="307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63" name="Line 324">
              <a:extLst>
                <a:ext uri="{FF2B5EF4-FFF2-40B4-BE49-F238E27FC236}">
                  <a16:creationId xmlns:a16="http://schemas.microsoft.com/office/drawing/2014/main" id="{0A41D6ED-2505-F226-3307-625CAD64503C}"/>
                </a:ext>
              </a:extLst>
            </p:cNvPr>
            <p:cNvSpPr>
              <a:spLocks noChangeShapeType="1"/>
            </p:cNvSpPr>
            <p:nvPr/>
          </p:nvSpPr>
          <p:spPr bwMode="auto">
            <a:xfrm>
              <a:off x="369" y="253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64" name="Line 325">
              <a:extLst>
                <a:ext uri="{FF2B5EF4-FFF2-40B4-BE49-F238E27FC236}">
                  <a16:creationId xmlns:a16="http://schemas.microsoft.com/office/drawing/2014/main" id="{60319090-7B88-F030-4953-190BE9F40172}"/>
                </a:ext>
              </a:extLst>
            </p:cNvPr>
            <p:cNvSpPr>
              <a:spLocks noChangeShapeType="1"/>
            </p:cNvSpPr>
            <p:nvPr/>
          </p:nvSpPr>
          <p:spPr bwMode="auto">
            <a:xfrm>
              <a:off x="369" y="293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65" name="Line 327">
              <a:extLst>
                <a:ext uri="{FF2B5EF4-FFF2-40B4-BE49-F238E27FC236}">
                  <a16:creationId xmlns:a16="http://schemas.microsoft.com/office/drawing/2014/main" id="{341BC356-A4D4-A8D1-375A-C8ECA26177C5}"/>
                </a:ext>
              </a:extLst>
            </p:cNvPr>
            <p:cNvSpPr>
              <a:spLocks noChangeShapeType="1"/>
            </p:cNvSpPr>
            <p:nvPr/>
          </p:nvSpPr>
          <p:spPr bwMode="auto">
            <a:xfrm>
              <a:off x="369" y="280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66" name="Text Box 328">
              <a:extLst>
                <a:ext uri="{FF2B5EF4-FFF2-40B4-BE49-F238E27FC236}">
                  <a16:creationId xmlns:a16="http://schemas.microsoft.com/office/drawing/2014/main" id="{B2B2722A-40E3-FDD6-ABF7-1E84D5B36041}"/>
                </a:ext>
              </a:extLst>
            </p:cNvPr>
            <p:cNvSpPr txBox="1">
              <a:spLocks noChangeArrowheads="1"/>
            </p:cNvSpPr>
            <p:nvPr/>
          </p:nvSpPr>
          <p:spPr bwMode="auto">
            <a:xfrm>
              <a:off x="258" y="3136"/>
              <a:ext cx="133"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０</a:t>
              </a:r>
            </a:p>
          </p:txBody>
        </p:sp>
        <p:sp>
          <p:nvSpPr>
            <p:cNvPr id="23667" name="Text Box 329">
              <a:extLst>
                <a:ext uri="{FF2B5EF4-FFF2-40B4-BE49-F238E27FC236}">
                  <a16:creationId xmlns:a16="http://schemas.microsoft.com/office/drawing/2014/main" id="{8FE23BC1-761E-1C14-667A-1F5672EF9AC3}"/>
                </a:ext>
              </a:extLst>
            </p:cNvPr>
            <p:cNvSpPr txBox="1">
              <a:spLocks noChangeArrowheads="1"/>
            </p:cNvSpPr>
            <p:nvPr/>
          </p:nvSpPr>
          <p:spPr bwMode="auto">
            <a:xfrm>
              <a:off x="176" y="3009"/>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２０</a:t>
              </a:r>
            </a:p>
          </p:txBody>
        </p:sp>
        <p:sp>
          <p:nvSpPr>
            <p:cNvPr id="23668" name="Text Box 330">
              <a:extLst>
                <a:ext uri="{FF2B5EF4-FFF2-40B4-BE49-F238E27FC236}">
                  <a16:creationId xmlns:a16="http://schemas.microsoft.com/office/drawing/2014/main" id="{A1242F88-A03F-1503-8A95-3435E9B37A02}"/>
                </a:ext>
              </a:extLst>
            </p:cNvPr>
            <p:cNvSpPr txBox="1">
              <a:spLocks noChangeArrowheads="1"/>
            </p:cNvSpPr>
            <p:nvPr/>
          </p:nvSpPr>
          <p:spPr bwMode="auto">
            <a:xfrm>
              <a:off x="180" y="2881"/>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４０</a:t>
              </a:r>
            </a:p>
          </p:txBody>
        </p:sp>
        <p:sp>
          <p:nvSpPr>
            <p:cNvPr id="23669" name="Text Box 331">
              <a:extLst>
                <a:ext uri="{FF2B5EF4-FFF2-40B4-BE49-F238E27FC236}">
                  <a16:creationId xmlns:a16="http://schemas.microsoft.com/office/drawing/2014/main" id="{0FA370D8-6136-32C1-EF23-1B0C6A853A57}"/>
                </a:ext>
              </a:extLst>
            </p:cNvPr>
            <p:cNvSpPr txBox="1">
              <a:spLocks noChangeArrowheads="1"/>
            </p:cNvSpPr>
            <p:nvPr/>
          </p:nvSpPr>
          <p:spPr bwMode="auto">
            <a:xfrm>
              <a:off x="180" y="2738"/>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６０</a:t>
              </a:r>
            </a:p>
          </p:txBody>
        </p:sp>
        <p:sp>
          <p:nvSpPr>
            <p:cNvPr id="23670" name="Text Box 332">
              <a:extLst>
                <a:ext uri="{FF2B5EF4-FFF2-40B4-BE49-F238E27FC236}">
                  <a16:creationId xmlns:a16="http://schemas.microsoft.com/office/drawing/2014/main" id="{B9FE5280-1586-6EA7-B236-6C4E5DD60BD5}"/>
                </a:ext>
              </a:extLst>
            </p:cNvPr>
            <p:cNvSpPr txBox="1">
              <a:spLocks noChangeArrowheads="1"/>
            </p:cNvSpPr>
            <p:nvPr/>
          </p:nvSpPr>
          <p:spPr bwMode="auto">
            <a:xfrm>
              <a:off x="140" y="259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８０</a:t>
              </a:r>
            </a:p>
          </p:txBody>
        </p:sp>
        <p:sp>
          <p:nvSpPr>
            <p:cNvPr id="23671" name="Text Box 333">
              <a:extLst>
                <a:ext uri="{FF2B5EF4-FFF2-40B4-BE49-F238E27FC236}">
                  <a16:creationId xmlns:a16="http://schemas.microsoft.com/office/drawing/2014/main" id="{8CCF7421-3D6D-BFB9-A390-C597FC75A873}"/>
                </a:ext>
              </a:extLst>
            </p:cNvPr>
            <p:cNvSpPr txBox="1">
              <a:spLocks noChangeArrowheads="1"/>
            </p:cNvSpPr>
            <p:nvPr/>
          </p:nvSpPr>
          <p:spPr bwMode="auto">
            <a:xfrm>
              <a:off x="140" y="2465"/>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１００</a:t>
              </a:r>
            </a:p>
          </p:txBody>
        </p:sp>
        <p:sp>
          <p:nvSpPr>
            <p:cNvPr id="23672" name="Rectangle 335">
              <a:extLst>
                <a:ext uri="{FF2B5EF4-FFF2-40B4-BE49-F238E27FC236}">
                  <a16:creationId xmlns:a16="http://schemas.microsoft.com/office/drawing/2014/main" id="{A12AA1EA-DD8B-CF31-4AD5-2CFBD6912230}"/>
                </a:ext>
              </a:extLst>
            </p:cNvPr>
            <p:cNvSpPr>
              <a:spLocks noChangeArrowheads="1"/>
            </p:cNvSpPr>
            <p:nvPr/>
          </p:nvSpPr>
          <p:spPr bwMode="auto">
            <a:xfrm>
              <a:off x="502" y="3102"/>
              <a:ext cx="132" cy="8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73" name="Rectangle 336">
              <a:extLst>
                <a:ext uri="{FF2B5EF4-FFF2-40B4-BE49-F238E27FC236}">
                  <a16:creationId xmlns:a16="http://schemas.microsoft.com/office/drawing/2014/main" id="{40646573-62B6-2DE9-74C9-92CBF93A12E8}"/>
                </a:ext>
              </a:extLst>
            </p:cNvPr>
            <p:cNvSpPr>
              <a:spLocks noChangeArrowheads="1"/>
            </p:cNvSpPr>
            <p:nvPr/>
          </p:nvSpPr>
          <p:spPr bwMode="auto">
            <a:xfrm>
              <a:off x="634" y="3121"/>
              <a:ext cx="133" cy="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74" name="Rectangle 337">
              <a:extLst>
                <a:ext uri="{FF2B5EF4-FFF2-40B4-BE49-F238E27FC236}">
                  <a16:creationId xmlns:a16="http://schemas.microsoft.com/office/drawing/2014/main" id="{29B743DE-1D82-D9D9-D8AF-20ED29C875D7}"/>
                </a:ext>
              </a:extLst>
            </p:cNvPr>
            <p:cNvSpPr>
              <a:spLocks noChangeArrowheads="1"/>
            </p:cNvSpPr>
            <p:nvPr/>
          </p:nvSpPr>
          <p:spPr bwMode="auto">
            <a:xfrm>
              <a:off x="767" y="3133"/>
              <a:ext cx="133" cy="5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75" name="Rectangle 338">
              <a:extLst>
                <a:ext uri="{FF2B5EF4-FFF2-40B4-BE49-F238E27FC236}">
                  <a16:creationId xmlns:a16="http://schemas.microsoft.com/office/drawing/2014/main" id="{316E84F3-D81E-857D-8B49-9862B37E14D5}"/>
                </a:ext>
              </a:extLst>
            </p:cNvPr>
            <p:cNvSpPr>
              <a:spLocks noChangeArrowheads="1"/>
            </p:cNvSpPr>
            <p:nvPr/>
          </p:nvSpPr>
          <p:spPr bwMode="auto">
            <a:xfrm>
              <a:off x="900" y="3137"/>
              <a:ext cx="133"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76" name="Rectangle 339">
              <a:extLst>
                <a:ext uri="{FF2B5EF4-FFF2-40B4-BE49-F238E27FC236}">
                  <a16:creationId xmlns:a16="http://schemas.microsoft.com/office/drawing/2014/main" id="{C8AA3977-F84D-EE47-7415-AC4FEEEED361}"/>
                </a:ext>
              </a:extLst>
            </p:cNvPr>
            <p:cNvSpPr>
              <a:spLocks noChangeArrowheads="1"/>
            </p:cNvSpPr>
            <p:nvPr/>
          </p:nvSpPr>
          <p:spPr bwMode="auto">
            <a:xfrm>
              <a:off x="1165" y="3127"/>
              <a:ext cx="133" cy="5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77" name="Line 340">
              <a:extLst>
                <a:ext uri="{FF2B5EF4-FFF2-40B4-BE49-F238E27FC236}">
                  <a16:creationId xmlns:a16="http://schemas.microsoft.com/office/drawing/2014/main" id="{121C27CA-52A2-4E29-D164-FCD3B1503997}"/>
                </a:ext>
              </a:extLst>
            </p:cNvPr>
            <p:cNvSpPr>
              <a:spLocks noChangeShapeType="1"/>
            </p:cNvSpPr>
            <p:nvPr/>
          </p:nvSpPr>
          <p:spPr bwMode="auto">
            <a:xfrm>
              <a:off x="1298" y="2533"/>
              <a:ext cx="0" cy="9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78" name="Text Box 341">
              <a:extLst>
                <a:ext uri="{FF2B5EF4-FFF2-40B4-BE49-F238E27FC236}">
                  <a16:creationId xmlns:a16="http://schemas.microsoft.com/office/drawing/2014/main" id="{B63AE0FF-B599-70E4-1A67-19F3159CCFEB}"/>
                </a:ext>
              </a:extLst>
            </p:cNvPr>
            <p:cNvSpPr txBox="1">
              <a:spLocks noChangeArrowheads="1"/>
            </p:cNvSpPr>
            <p:nvPr/>
          </p:nvSpPr>
          <p:spPr bwMode="auto">
            <a:xfrm>
              <a:off x="546"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カス</a:t>
              </a:r>
            </a:p>
          </p:txBody>
        </p:sp>
        <p:sp>
          <p:nvSpPr>
            <p:cNvPr id="23679" name="Text Box 342">
              <a:extLst>
                <a:ext uri="{FF2B5EF4-FFF2-40B4-BE49-F238E27FC236}">
                  <a16:creationId xmlns:a16="http://schemas.microsoft.com/office/drawing/2014/main" id="{53DB6CD0-5563-E67D-A359-3885FF6794B1}"/>
                </a:ext>
              </a:extLst>
            </p:cNvPr>
            <p:cNvSpPr txBox="1">
              <a:spLocks noChangeArrowheads="1"/>
            </p:cNvSpPr>
            <p:nvPr/>
          </p:nvSpPr>
          <p:spPr bwMode="auto">
            <a:xfrm>
              <a:off x="679"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ハジキ</a:t>
              </a:r>
            </a:p>
          </p:txBody>
        </p:sp>
        <p:sp>
          <p:nvSpPr>
            <p:cNvPr id="23680" name="Text Box 343">
              <a:extLst>
                <a:ext uri="{FF2B5EF4-FFF2-40B4-BE49-F238E27FC236}">
                  <a16:creationId xmlns:a16="http://schemas.microsoft.com/office/drawing/2014/main" id="{4B7BD52F-576C-5659-2C0B-623E8E2C662C}"/>
                </a:ext>
              </a:extLst>
            </p:cNvPr>
            <p:cNvSpPr txBox="1">
              <a:spLocks noChangeArrowheads="1"/>
            </p:cNvSpPr>
            <p:nvPr/>
          </p:nvSpPr>
          <p:spPr bwMode="auto">
            <a:xfrm>
              <a:off x="812" y="3170"/>
              <a:ext cx="13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タレ</a:t>
              </a:r>
            </a:p>
          </p:txBody>
        </p:sp>
        <p:sp>
          <p:nvSpPr>
            <p:cNvPr id="23681" name="Text Box 344">
              <a:extLst>
                <a:ext uri="{FF2B5EF4-FFF2-40B4-BE49-F238E27FC236}">
                  <a16:creationId xmlns:a16="http://schemas.microsoft.com/office/drawing/2014/main" id="{AFD2D656-DCD6-95CF-2399-4E536425CBB9}"/>
                </a:ext>
              </a:extLst>
            </p:cNvPr>
            <p:cNvSpPr txBox="1">
              <a:spLocks noChangeArrowheads="1"/>
            </p:cNvSpPr>
            <p:nvPr/>
          </p:nvSpPr>
          <p:spPr bwMode="auto">
            <a:xfrm>
              <a:off x="944" y="3170"/>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スケ</a:t>
              </a:r>
            </a:p>
          </p:txBody>
        </p:sp>
        <p:sp>
          <p:nvSpPr>
            <p:cNvPr id="23682" name="Text Box 345">
              <a:extLst>
                <a:ext uri="{FF2B5EF4-FFF2-40B4-BE49-F238E27FC236}">
                  <a16:creationId xmlns:a16="http://schemas.microsoft.com/office/drawing/2014/main" id="{F686092F-B16C-F9DD-B694-4D4F62312D5D}"/>
                </a:ext>
              </a:extLst>
            </p:cNvPr>
            <p:cNvSpPr txBox="1">
              <a:spLocks noChangeArrowheads="1"/>
            </p:cNvSpPr>
            <p:nvPr/>
          </p:nvSpPr>
          <p:spPr bwMode="auto">
            <a:xfrm>
              <a:off x="1208"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その他</a:t>
              </a:r>
            </a:p>
          </p:txBody>
        </p:sp>
        <p:sp>
          <p:nvSpPr>
            <p:cNvPr id="23683" name="Line 346">
              <a:extLst>
                <a:ext uri="{FF2B5EF4-FFF2-40B4-BE49-F238E27FC236}">
                  <a16:creationId xmlns:a16="http://schemas.microsoft.com/office/drawing/2014/main" id="{3AF47151-6F17-2218-FE88-D848057A7944}"/>
                </a:ext>
              </a:extLst>
            </p:cNvPr>
            <p:cNvSpPr>
              <a:spLocks noChangeShapeType="1"/>
            </p:cNvSpPr>
            <p:nvPr/>
          </p:nvSpPr>
          <p:spPr bwMode="auto">
            <a:xfrm>
              <a:off x="1254" y="293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84" name="Text Box 347">
              <a:extLst>
                <a:ext uri="{FF2B5EF4-FFF2-40B4-BE49-F238E27FC236}">
                  <a16:creationId xmlns:a16="http://schemas.microsoft.com/office/drawing/2014/main" id="{C2146B3C-2C3E-95E5-072E-86B8A85415E2}"/>
                </a:ext>
              </a:extLst>
            </p:cNvPr>
            <p:cNvSpPr txBox="1">
              <a:spLocks noChangeArrowheads="1"/>
            </p:cNvSpPr>
            <p:nvPr/>
          </p:nvSpPr>
          <p:spPr bwMode="auto">
            <a:xfrm>
              <a:off x="1288" y="3132"/>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０</a:t>
              </a:r>
            </a:p>
          </p:txBody>
        </p:sp>
        <p:sp>
          <p:nvSpPr>
            <p:cNvPr id="23685" name="Line 348">
              <a:extLst>
                <a:ext uri="{FF2B5EF4-FFF2-40B4-BE49-F238E27FC236}">
                  <a16:creationId xmlns:a16="http://schemas.microsoft.com/office/drawing/2014/main" id="{C94E2446-EEEF-E906-C74B-3D1EA32020A4}"/>
                </a:ext>
              </a:extLst>
            </p:cNvPr>
            <p:cNvSpPr>
              <a:spLocks noChangeShapeType="1"/>
            </p:cNvSpPr>
            <p:nvPr/>
          </p:nvSpPr>
          <p:spPr bwMode="auto">
            <a:xfrm>
              <a:off x="1254" y="307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86" name="Line 349">
              <a:extLst>
                <a:ext uri="{FF2B5EF4-FFF2-40B4-BE49-F238E27FC236}">
                  <a16:creationId xmlns:a16="http://schemas.microsoft.com/office/drawing/2014/main" id="{DA3FB717-FB62-8A31-48D3-C4369F9C4007}"/>
                </a:ext>
              </a:extLst>
            </p:cNvPr>
            <p:cNvSpPr>
              <a:spLocks noChangeShapeType="1"/>
            </p:cNvSpPr>
            <p:nvPr/>
          </p:nvSpPr>
          <p:spPr bwMode="auto">
            <a:xfrm>
              <a:off x="1254" y="280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87" name="Line 350">
              <a:extLst>
                <a:ext uri="{FF2B5EF4-FFF2-40B4-BE49-F238E27FC236}">
                  <a16:creationId xmlns:a16="http://schemas.microsoft.com/office/drawing/2014/main" id="{05776FB2-EC56-D37F-2227-A71DA37D1056}"/>
                </a:ext>
              </a:extLst>
            </p:cNvPr>
            <p:cNvSpPr>
              <a:spLocks noChangeShapeType="1"/>
            </p:cNvSpPr>
            <p:nvPr/>
          </p:nvSpPr>
          <p:spPr bwMode="auto">
            <a:xfrm>
              <a:off x="1254" y="266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88" name="Text Box 351">
              <a:extLst>
                <a:ext uri="{FF2B5EF4-FFF2-40B4-BE49-F238E27FC236}">
                  <a16:creationId xmlns:a16="http://schemas.microsoft.com/office/drawing/2014/main" id="{836024E7-F4E0-2390-D9BC-F2E40292835E}"/>
                </a:ext>
              </a:extLst>
            </p:cNvPr>
            <p:cNvSpPr txBox="1">
              <a:spLocks noChangeArrowheads="1"/>
            </p:cNvSpPr>
            <p:nvPr/>
          </p:nvSpPr>
          <p:spPr bwMode="auto">
            <a:xfrm>
              <a:off x="1270" y="3011"/>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２０</a:t>
              </a:r>
            </a:p>
          </p:txBody>
        </p:sp>
        <p:sp>
          <p:nvSpPr>
            <p:cNvPr id="23689" name="Text Box 352">
              <a:extLst>
                <a:ext uri="{FF2B5EF4-FFF2-40B4-BE49-F238E27FC236}">
                  <a16:creationId xmlns:a16="http://schemas.microsoft.com/office/drawing/2014/main" id="{24725D2D-1198-72DA-2BFE-010A1DDB75FB}"/>
                </a:ext>
              </a:extLst>
            </p:cNvPr>
            <p:cNvSpPr txBox="1">
              <a:spLocks noChangeArrowheads="1"/>
            </p:cNvSpPr>
            <p:nvPr/>
          </p:nvSpPr>
          <p:spPr bwMode="auto">
            <a:xfrm>
              <a:off x="1270" y="2870"/>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４０</a:t>
              </a:r>
            </a:p>
          </p:txBody>
        </p:sp>
        <p:sp>
          <p:nvSpPr>
            <p:cNvPr id="23690" name="Text Box 353">
              <a:extLst>
                <a:ext uri="{FF2B5EF4-FFF2-40B4-BE49-F238E27FC236}">
                  <a16:creationId xmlns:a16="http://schemas.microsoft.com/office/drawing/2014/main" id="{976383C2-82C4-6DE5-A228-743946D4197F}"/>
                </a:ext>
              </a:extLst>
            </p:cNvPr>
            <p:cNvSpPr txBox="1">
              <a:spLocks noChangeArrowheads="1"/>
            </p:cNvSpPr>
            <p:nvPr/>
          </p:nvSpPr>
          <p:spPr bwMode="auto">
            <a:xfrm>
              <a:off x="1276" y="2744"/>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６０</a:t>
              </a:r>
            </a:p>
          </p:txBody>
        </p:sp>
        <p:sp>
          <p:nvSpPr>
            <p:cNvPr id="23691" name="Text Box 354">
              <a:extLst>
                <a:ext uri="{FF2B5EF4-FFF2-40B4-BE49-F238E27FC236}">
                  <a16:creationId xmlns:a16="http://schemas.microsoft.com/office/drawing/2014/main" id="{D814D841-0D72-188A-D300-5DA01233C865}"/>
                </a:ext>
              </a:extLst>
            </p:cNvPr>
            <p:cNvSpPr txBox="1">
              <a:spLocks noChangeArrowheads="1"/>
            </p:cNvSpPr>
            <p:nvPr/>
          </p:nvSpPr>
          <p:spPr bwMode="auto">
            <a:xfrm>
              <a:off x="1276" y="260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８０</a:t>
              </a:r>
            </a:p>
          </p:txBody>
        </p:sp>
        <p:sp>
          <p:nvSpPr>
            <p:cNvPr id="23692" name="Text Box 355">
              <a:extLst>
                <a:ext uri="{FF2B5EF4-FFF2-40B4-BE49-F238E27FC236}">
                  <a16:creationId xmlns:a16="http://schemas.microsoft.com/office/drawing/2014/main" id="{BC500EC0-C33A-68CD-5A46-71BFEAC579EF}"/>
                </a:ext>
              </a:extLst>
            </p:cNvPr>
            <p:cNvSpPr txBox="1">
              <a:spLocks noChangeArrowheads="1"/>
            </p:cNvSpPr>
            <p:nvPr/>
          </p:nvSpPr>
          <p:spPr bwMode="auto">
            <a:xfrm>
              <a:off x="1270" y="2467"/>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１００</a:t>
              </a:r>
            </a:p>
          </p:txBody>
        </p:sp>
        <p:sp>
          <p:nvSpPr>
            <p:cNvPr id="23693" name="Line 356">
              <a:extLst>
                <a:ext uri="{FF2B5EF4-FFF2-40B4-BE49-F238E27FC236}">
                  <a16:creationId xmlns:a16="http://schemas.microsoft.com/office/drawing/2014/main" id="{2C710D73-C308-44DC-1D67-72DE315EC79C}"/>
                </a:ext>
              </a:extLst>
            </p:cNvPr>
            <p:cNvSpPr>
              <a:spLocks noChangeShapeType="1"/>
            </p:cNvSpPr>
            <p:nvPr/>
          </p:nvSpPr>
          <p:spPr bwMode="auto">
            <a:xfrm>
              <a:off x="1250" y="2527"/>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94" name="Text Box 357">
              <a:extLst>
                <a:ext uri="{FF2B5EF4-FFF2-40B4-BE49-F238E27FC236}">
                  <a16:creationId xmlns:a16="http://schemas.microsoft.com/office/drawing/2014/main" id="{99184065-7D3B-011A-01F7-3848385E48DA}"/>
                </a:ext>
              </a:extLst>
            </p:cNvPr>
            <p:cNvSpPr txBox="1">
              <a:spLocks noChangeArrowheads="1"/>
            </p:cNvSpPr>
            <p:nvPr/>
          </p:nvSpPr>
          <p:spPr bwMode="auto">
            <a:xfrm>
              <a:off x="1310" y="2392"/>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a:t>
              </a:r>
            </a:p>
          </p:txBody>
        </p:sp>
        <p:sp>
          <p:nvSpPr>
            <p:cNvPr id="23695" name="Text Box 358">
              <a:extLst>
                <a:ext uri="{FF2B5EF4-FFF2-40B4-BE49-F238E27FC236}">
                  <a16:creationId xmlns:a16="http://schemas.microsoft.com/office/drawing/2014/main" id="{8DE1B24D-F1BB-6E96-953B-649FAB2713AF}"/>
                </a:ext>
              </a:extLst>
            </p:cNvPr>
            <p:cNvSpPr txBox="1">
              <a:spLocks noChangeArrowheads="1"/>
            </p:cNvSpPr>
            <p:nvPr/>
          </p:nvSpPr>
          <p:spPr bwMode="auto">
            <a:xfrm>
              <a:off x="235" y="2384"/>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件</a:t>
              </a:r>
            </a:p>
          </p:txBody>
        </p:sp>
        <p:sp>
          <p:nvSpPr>
            <p:cNvPr id="23696" name="Text Box 359">
              <a:extLst>
                <a:ext uri="{FF2B5EF4-FFF2-40B4-BE49-F238E27FC236}">
                  <a16:creationId xmlns:a16="http://schemas.microsoft.com/office/drawing/2014/main" id="{17581E44-2A61-9BAF-30B5-CBCE01A43C62}"/>
                </a:ext>
              </a:extLst>
            </p:cNvPr>
            <p:cNvSpPr txBox="1">
              <a:spLocks noChangeArrowheads="1"/>
            </p:cNvSpPr>
            <p:nvPr/>
          </p:nvSpPr>
          <p:spPr bwMode="auto">
            <a:xfrm>
              <a:off x="421" y="2744"/>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97" name="Text Box 360">
              <a:extLst>
                <a:ext uri="{FF2B5EF4-FFF2-40B4-BE49-F238E27FC236}">
                  <a16:creationId xmlns:a16="http://schemas.microsoft.com/office/drawing/2014/main" id="{11DD2E7F-A84B-B877-C549-330A030E99BB}"/>
                </a:ext>
              </a:extLst>
            </p:cNvPr>
            <p:cNvSpPr txBox="1">
              <a:spLocks noChangeArrowheads="1"/>
            </p:cNvSpPr>
            <p:nvPr/>
          </p:nvSpPr>
          <p:spPr bwMode="auto">
            <a:xfrm>
              <a:off x="550" y="2630"/>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98" name="Text Box 361">
              <a:extLst>
                <a:ext uri="{FF2B5EF4-FFF2-40B4-BE49-F238E27FC236}">
                  <a16:creationId xmlns:a16="http://schemas.microsoft.com/office/drawing/2014/main" id="{73C97CF1-DFD4-03C7-4C03-E51DF18D5CBC}"/>
                </a:ext>
              </a:extLst>
            </p:cNvPr>
            <p:cNvSpPr txBox="1">
              <a:spLocks noChangeArrowheads="1"/>
            </p:cNvSpPr>
            <p:nvPr/>
          </p:nvSpPr>
          <p:spPr bwMode="auto">
            <a:xfrm>
              <a:off x="672" y="2566"/>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99" name="Text Box 362">
              <a:extLst>
                <a:ext uri="{FF2B5EF4-FFF2-40B4-BE49-F238E27FC236}">
                  <a16:creationId xmlns:a16="http://schemas.microsoft.com/office/drawing/2014/main" id="{6D8B289C-F145-83BC-3680-D8D2FA705A27}"/>
                </a:ext>
              </a:extLst>
            </p:cNvPr>
            <p:cNvSpPr txBox="1">
              <a:spLocks noChangeArrowheads="1"/>
            </p:cNvSpPr>
            <p:nvPr/>
          </p:nvSpPr>
          <p:spPr bwMode="auto">
            <a:xfrm>
              <a:off x="812" y="2513"/>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00" name="Text Box 363">
              <a:extLst>
                <a:ext uri="{FF2B5EF4-FFF2-40B4-BE49-F238E27FC236}">
                  <a16:creationId xmlns:a16="http://schemas.microsoft.com/office/drawing/2014/main" id="{FDED3B16-1E40-96B2-37F1-1C7DC9DA060C}"/>
                </a:ext>
              </a:extLst>
            </p:cNvPr>
            <p:cNvSpPr txBox="1">
              <a:spLocks noChangeArrowheads="1"/>
            </p:cNvSpPr>
            <p:nvPr/>
          </p:nvSpPr>
          <p:spPr bwMode="auto">
            <a:xfrm>
              <a:off x="1056" y="2470"/>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01" name="Text Box 364">
              <a:extLst>
                <a:ext uri="{FF2B5EF4-FFF2-40B4-BE49-F238E27FC236}">
                  <a16:creationId xmlns:a16="http://schemas.microsoft.com/office/drawing/2014/main" id="{6A7266BC-E406-E5E0-DAE2-CA9DA7796D26}"/>
                </a:ext>
              </a:extLst>
            </p:cNvPr>
            <p:cNvSpPr txBox="1">
              <a:spLocks noChangeArrowheads="1"/>
            </p:cNvSpPr>
            <p:nvPr/>
          </p:nvSpPr>
          <p:spPr bwMode="auto">
            <a:xfrm>
              <a:off x="939" y="2483"/>
              <a:ext cx="265"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02" name="Line 365">
              <a:extLst>
                <a:ext uri="{FF2B5EF4-FFF2-40B4-BE49-F238E27FC236}">
                  <a16:creationId xmlns:a16="http://schemas.microsoft.com/office/drawing/2014/main" id="{4EDB71F5-1C1B-05EB-6921-005B2B009B81}"/>
                </a:ext>
              </a:extLst>
            </p:cNvPr>
            <p:cNvSpPr>
              <a:spLocks noChangeShapeType="1"/>
            </p:cNvSpPr>
            <p:nvPr/>
          </p:nvSpPr>
          <p:spPr bwMode="auto">
            <a:xfrm flipV="1">
              <a:off x="369" y="2795"/>
              <a:ext cx="133" cy="39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03" name="Line 366">
              <a:extLst>
                <a:ext uri="{FF2B5EF4-FFF2-40B4-BE49-F238E27FC236}">
                  <a16:creationId xmlns:a16="http://schemas.microsoft.com/office/drawing/2014/main" id="{E01504C4-7440-CC34-FACB-01CF2E330B93}"/>
                </a:ext>
              </a:extLst>
            </p:cNvPr>
            <p:cNvSpPr>
              <a:spLocks noChangeShapeType="1"/>
            </p:cNvSpPr>
            <p:nvPr/>
          </p:nvSpPr>
          <p:spPr bwMode="auto">
            <a:xfrm flipV="1">
              <a:off x="494" y="2696"/>
              <a:ext cx="136" cy="10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04" name="Line 367">
              <a:extLst>
                <a:ext uri="{FF2B5EF4-FFF2-40B4-BE49-F238E27FC236}">
                  <a16:creationId xmlns:a16="http://schemas.microsoft.com/office/drawing/2014/main" id="{12587DDF-B12B-6A0C-841C-E9336E265B4F}"/>
                </a:ext>
              </a:extLst>
            </p:cNvPr>
            <p:cNvSpPr>
              <a:spLocks noChangeShapeType="1"/>
            </p:cNvSpPr>
            <p:nvPr/>
          </p:nvSpPr>
          <p:spPr bwMode="auto">
            <a:xfrm flipV="1">
              <a:off x="634" y="2627"/>
              <a:ext cx="139" cy="7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05" name="Line 368">
              <a:extLst>
                <a:ext uri="{FF2B5EF4-FFF2-40B4-BE49-F238E27FC236}">
                  <a16:creationId xmlns:a16="http://schemas.microsoft.com/office/drawing/2014/main" id="{BA8BE785-71CF-3ECC-4CED-03A70D0F21CF}"/>
                </a:ext>
              </a:extLst>
            </p:cNvPr>
            <p:cNvSpPr>
              <a:spLocks noChangeShapeType="1"/>
            </p:cNvSpPr>
            <p:nvPr/>
          </p:nvSpPr>
          <p:spPr bwMode="auto">
            <a:xfrm flipV="1">
              <a:off x="759" y="2590"/>
              <a:ext cx="128" cy="4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06" name="Line 369">
              <a:extLst>
                <a:ext uri="{FF2B5EF4-FFF2-40B4-BE49-F238E27FC236}">
                  <a16:creationId xmlns:a16="http://schemas.microsoft.com/office/drawing/2014/main" id="{7B23F3F7-CA37-8F41-9821-B86BB0C6B5FA}"/>
                </a:ext>
              </a:extLst>
            </p:cNvPr>
            <p:cNvSpPr>
              <a:spLocks noChangeShapeType="1"/>
            </p:cNvSpPr>
            <p:nvPr/>
          </p:nvSpPr>
          <p:spPr bwMode="auto">
            <a:xfrm flipV="1">
              <a:off x="901" y="2561"/>
              <a:ext cx="120" cy="2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07" name="Line 370">
              <a:extLst>
                <a:ext uri="{FF2B5EF4-FFF2-40B4-BE49-F238E27FC236}">
                  <a16:creationId xmlns:a16="http://schemas.microsoft.com/office/drawing/2014/main" id="{FE31248F-C1A0-0F7E-99BF-48C78B2A1DF0}"/>
                </a:ext>
              </a:extLst>
            </p:cNvPr>
            <p:cNvSpPr>
              <a:spLocks noChangeShapeType="1"/>
            </p:cNvSpPr>
            <p:nvPr/>
          </p:nvSpPr>
          <p:spPr bwMode="auto">
            <a:xfrm flipV="1">
              <a:off x="1032" y="2540"/>
              <a:ext cx="123" cy="1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08" name="Text Box 371">
              <a:extLst>
                <a:ext uri="{FF2B5EF4-FFF2-40B4-BE49-F238E27FC236}">
                  <a16:creationId xmlns:a16="http://schemas.microsoft.com/office/drawing/2014/main" id="{495DE42F-4418-CF13-120D-77CD8360B2AA}"/>
                </a:ext>
              </a:extLst>
            </p:cNvPr>
            <p:cNvSpPr txBox="1">
              <a:spLocks noChangeArrowheads="1"/>
            </p:cNvSpPr>
            <p:nvPr/>
          </p:nvSpPr>
          <p:spPr bwMode="auto">
            <a:xfrm>
              <a:off x="111" y="2608"/>
              <a:ext cx="193"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不良件数</a:t>
              </a:r>
            </a:p>
          </p:txBody>
        </p:sp>
        <p:sp>
          <p:nvSpPr>
            <p:cNvPr id="23709" name="Text Box 372">
              <a:extLst>
                <a:ext uri="{FF2B5EF4-FFF2-40B4-BE49-F238E27FC236}">
                  <a16:creationId xmlns:a16="http://schemas.microsoft.com/office/drawing/2014/main" id="{65B0EFC0-AA11-8FE6-9B5F-F451BE31AFE7}"/>
                </a:ext>
              </a:extLst>
            </p:cNvPr>
            <p:cNvSpPr txBox="1">
              <a:spLocks noChangeArrowheads="1"/>
            </p:cNvSpPr>
            <p:nvPr/>
          </p:nvSpPr>
          <p:spPr bwMode="auto">
            <a:xfrm>
              <a:off x="1388" y="2623"/>
              <a:ext cx="193"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累積比率</a:t>
              </a:r>
            </a:p>
          </p:txBody>
        </p:sp>
        <p:sp>
          <p:nvSpPr>
            <p:cNvPr id="23710" name="Text Box 373">
              <a:extLst>
                <a:ext uri="{FF2B5EF4-FFF2-40B4-BE49-F238E27FC236}">
                  <a16:creationId xmlns:a16="http://schemas.microsoft.com/office/drawing/2014/main" id="{E27A3366-4B4D-A779-4330-30F6F87828B8}"/>
                </a:ext>
              </a:extLst>
            </p:cNvPr>
            <p:cNvSpPr txBox="1">
              <a:spLocks noChangeArrowheads="1"/>
            </p:cNvSpPr>
            <p:nvPr/>
          </p:nvSpPr>
          <p:spPr bwMode="auto">
            <a:xfrm>
              <a:off x="332" y="3434"/>
              <a:ext cx="960"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図６．塗装不良内訳</a:t>
              </a:r>
            </a:p>
          </p:txBody>
        </p:sp>
        <p:sp>
          <p:nvSpPr>
            <p:cNvPr id="23711" name="Text Box 374">
              <a:extLst>
                <a:ext uri="{FF2B5EF4-FFF2-40B4-BE49-F238E27FC236}">
                  <a16:creationId xmlns:a16="http://schemas.microsoft.com/office/drawing/2014/main" id="{339914C2-3C0A-3AE5-FA9A-71EFDEE23E8E}"/>
                </a:ext>
              </a:extLst>
            </p:cNvPr>
            <p:cNvSpPr txBox="1">
              <a:spLocks noChangeArrowheads="1"/>
            </p:cNvSpPr>
            <p:nvPr/>
          </p:nvSpPr>
          <p:spPr bwMode="auto">
            <a:xfrm>
              <a:off x="691" y="2685"/>
              <a:ext cx="44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a:t>02</a:t>
              </a:r>
              <a:r>
                <a:rPr lang="ja-JP" altLang="en-US" sz="800"/>
                <a:t>年</a:t>
              </a:r>
              <a:r>
                <a:rPr lang="en-US" altLang="ja-JP" sz="800"/>
                <a:t>9</a:t>
              </a:r>
              <a:r>
                <a:rPr lang="ja-JP" altLang="en-US" sz="800"/>
                <a:t>月</a:t>
              </a:r>
            </a:p>
            <a:p>
              <a:pPr algn="ctr" eaLnBrk="1" hangingPunct="1">
                <a:lnSpc>
                  <a:spcPct val="90000"/>
                </a:lnSpc>
                <a:spcBef>
                  <a:spcPct val="0"/>
                </a:spcBef>
                <a:buFontTx/>
                <a:buNone/>
              </a:pPr>
              <a:r>
                <a:rPr lang="en-US" altLang="ja-JP" sz="800"/>
                <a:t>n=98</a:t>
              </a:r>
            </a:p>
          </p:txBody>
        </p:sp>
        <p:sp>
          <p:nvSpPr>
            <p:cNvPr id="23712" name="Line 435">
              <a:extLst>
                <a:ext uri="{FF2B5EF4-FFF2-40B4-BE49-F238E27FC236}">
                  <a16:creationId xmlns:a16="http://schemas.microsoft.com/office/drawing/2014/main" id="{5CC7A31A-C217-4ABA-F2C1-3C887D8BF467}"/>
                </a:ext>
              </a:extLst>
            </p:cNvPr>
            <p:cNvSpPr>
              <a:spLocks noChangeShapeType="1"/>
            </p:cNvSpPr>
            <p:nvPr/>
          </p:nvSpPr>
          <p:spPr bwMode="auto">
            <a:xfrm>
              <a:off x="1909" y="2492"/>
              <a:ext cx="0" cy="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13" name="Line 436">
              <a:extLst>
                <a:ext uri="{FF2B5EF4-FFF2-40B4-BE49-F238E27FC236}">
                  <a16:creationId xmlns:a16="http://schemas.microsoft.com/office/drawing/2014/main" id="{640005A9-6BBE-C396-8FC3-87A51FAC6643}"/>
                </a:ext>
              </a:extLst>
            </p:cNvPr>
            <p:cNvSpPr>
              <a:spLocks noChangeShapeType="1"/>
            </p:cNvSpPr>
            <p:nvPr/>
          </p:nvSpPr>
          <p:spPr bwMode="auto">
            <a:xfrm>
              <a:off x="1909" y="3185"/>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14" name="Rectangle 437">
              <a:extLst>
                <a:ext uri="{FF2B5EF4-FFF2-40B4-BE49-F238E27FC236}">
                  <a16:creationId xmlns:a16="http://schemas.microsoft.com/office/drawing/2014/main" id="{EE2159FF-3FAF-2364-C0AB-75E809F80AD7}"/>
                </a:ext>
              </a:extLst>
            </p:cNvPr>
            <p:cNvSpPr>
              <a:spLocks noChangeArrowheads="1"/>
            </p:cNvSpPr>
            <p:nvPr/>
          </p:nvSpPr>
          <p:spPr bwMode="auto">
            <a:xfrm>
              <a:off x="1909" y="2779"/>
              <a:ext cx="133" cy="40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15" name="Line 438">
              <a:extLst>
                <a:ext uri="{FF2B5EF4-FFF2-40B4-BE49-F238E27FC236}">
                  <a16:creationId xmlns:a16="http://schemas.microsoft.com/office/drawing/2014/main" id="{5ADFD8ED-4492-16B2-1E95-4ACB06793242}"/>
                </a:ext>
              </a:extLst>
            </p:cNvPr>
            <p:cNvSpPr>
              <a:spLocks noChangeShapeType="1"/>
            </p:cNvSpPr>
            <p:nvPr/>
          </p:nvSpPr>
          <p:spPr bwMode="auto">
            <a:xfrm>
              <a:off x="1909" y="3454"/>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16" name="Text Box 439">
              <a:extLst>
                <a:ext uri="{FF2B5EF4-FFF2-40B4-BE49-F238E27FC236}">
                  <a16:creationId xmlns:a16="http://schemas.microsoft.com/office/drawing/2014/main" id="{A4E3D9D6-BA5A-D574-3BE7-ACF32738A95D}"/>
                </a:ext>
              </a:extLst>
            </p:cNvPr>
            <p:cNvSpPr txBox="1">
              <a:spLocks noChangeArrowheads="1"/>
            </p:cNvSpPr>
            <p:nvPr/>
          </p:nvSpPr>
          <p:spPr bwMode="auto">
            <a:xfrm>
              <a:off x="1953"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700"/>
                <a:t>上塗りブツ</a:t>
              </a:r>
            </a:p>
          </p:txBody>
        </p:sp>
        <p:sp>
          <p:nvSpPr>
            <p:cNvPr id="23717" name="Line 440">
              <a:extLst>
                <a:ext uri="{FF2B5EF4-FFF2-40B4-BE49-F238E27FC236}">
                  <a16:creationId xmlns:a16="http://schemas.microsoft.com/office/drawing/2014/main" id="{FF40A781-6F65-90CF-ADD6-4A7BF94FE6F5}"/>
                </a:ext>
              </a:extLst>
            </p:cNvPr>
            <p:cNvSpPr>
              <a:spLocks noChangeShapeType="1"/>
            </p:cNvSpPr>
            <p:nvPr/>
          </p:nvSpPr>
          <p:spPr bwMode="auto">
            <a:xfrm>
              <a:off x="1909" y="272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18" name="Line 441">
              <a:extLst>
                <a:ext uri="{FF2B5EF4-FFF2-40B4-BE49-F238E27FC236}">
                  <a16:creationId xmlns:a16="http://schemas.microsoft.com/office/drawing/2014/main" id="{F97C86AC-C383-F75E-A90E-86DF521AB7C1}"/>
                </a:ext>
              </a:extLst>
            </p:cNvPr>
            <p:cNvSpPr>
              <a:spLocks noChangeShapeType="1"/>
            </p:cNvSpPr>
            <p:nvPr/>
          </p:nvSpPr>
          <p:spPr bwMode="auto">
            <a:xfrm>
              <a:off x="1909" y="307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19" name="Line 442">
              <a:extLst>
                <a:ext uri="{FF2B5EF4-FFF2-40B4-BE49-F238E27FC236}">
                  <a16:creationId xmlns:a16="http://schemas.microsoft.com/office/drawing/2014/main" id="{2FE7B18E-3ED0-C08C-BBE3-087225F0CF95}"/>
                </a:ext>
              </a:extLst>
            </p:cNvPr>
            <p:cNvSpPr>
              <a:spLocks noChangeShapeType="1"/>
            </p:cNvSpPr>
            <p:nvPr/>
          </p:nvSpPr>
          <p:spPr bwMode="auto">
            <a:xfrm>
              <a:off x="1909" y="260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20" name="Line 443">
              <a:extLst>
                <a:ext uri="{FF2B5EF4-FFF2-40B4-BE49-F238E27FC236}">
                  <a16:creationId xmlns:a16="http://schemas.microsoft.com/office/drawing/2014/main" id="{139FEE25-0364-726F-F3D1-1D476670FE2F}"/>
                </a:ext>
              </a:extLst>
            </p:cNvPr>
            <p:cNvSpPr>
              <a:spLocks noChangeShapeType="1"/>
            </p:cNvSpPr>
            <p:nvPr/>
          </p:nvSpPr>
          <p:spPr bwMode="auto">
            <a:xfrm>
              <a:off x="1909" y="295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21" name="Line 444">
              <a:extLst>
                <a:ext uri="{FF2B5EF4-FFF2-40B4-BE49-F238E27FC236}">
                  <a16:creationId xmlns:a16="http://schemas.microsoft.com/office/drawing/2014/main" id="{5097C1A8-AAB4-BDB8-1EF8-DAD8EA5DE266}"/>
                </a:ext>
              </a:extLst>
            </p:cNvPr>
            <p:cNvSpPr>
              <a:spLocks noChangeShapeType="1"/>
            </p:cNvSpPr>
            <p:nvPr/>
          </p:nvSpPr>
          <p:spPr bwMode="auto">
            <a:xfrm>
              <a:off x="1909" y="2492"/>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22" name="Line 445">
              <a:extLst>
                <a:ext uri="{FF2B5EF4-FFF2-40B4-BE49-F238E27FC236}">
                  <a16:creationId xmlns:a16="http://schemas.microsoft.com/office/drawing/2014/main" id="{08A8E984-BEBC-8F0B-5900-BCD886AAF34A}"/>
                </a:ext>
              </a:extLst>
            </p:cNvPr>
            <p:cNvSpPr>
              <a:spLocks noChangeShapeType="1"/>
            </p:cNvSpPr>
            <p:nvPr/>
          </p:nvSpPr>
          <p:spPr bwMode="auto">
            <a:xfrm>
              <a:off x="1909" y="283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23" name="Text Box 446">
              <a:extLst>
                <a:ext uri="{FF2B5EF4-FFF2-40B4-BE49-F238E27FC236}">
                  <a16:creationId xmlns:a16="http://schemas.microsoft.com/office/drawing/2014/main" id="{56EF8227-E5B6-6BC6-3083-7FA7E2A34AB3}"/>
                </a:ext>
              </a:extLst>
            </p:cNvPr>
            <p:cNvSpPr txBox="1">
              <a:spLocks noChangeArrowheads="1"/>
            </p:cNvSpPr>
            <p:nvPr/>
          </p:nvSpPr>
          <p:spPr bwMode="auto">
            <a:xfrm>
              <a:off x="1798" y="3136"/>
              <a:ext cx="133"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０</a:t>
              </a:r>
            </a:p>
          </p:txBody>
        </p:sp>
        <p:sp>
          <p:nvSpPr>
            <p:cNvPr id="23724" name="Text Box 447">
              <a:extLst>
                <a:ext uri="{FF2B5EF4-FFF2-40B4-BE49-F238E27FC236}">
                  <a16:creationId xmlns:a16="http://schemas.microsoft.com/office/drawing/2014/main" id="{413E7EC8-8120-237A-FAF4-D23F591DEF47}"/>
                </a:ext>
              </a:extLst>
            </p:cNvPr>
            <p:cNvSpPr txBox="1">
              <a:spLocks noChangeArrowheads="1"/>
            </p:cNvSpPr>
            <p:nvPr/>
          </p:nvSpPr>
          <p:spPr bwMode="auto">
            <a:xfrm>
              <a:off x="1724" y="2882"/>
              <a:ext cx="222"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２０</a:t>
              </a:r>
            </a:p>
          </p:txBody>
        </p:sp>
        <p:sp>
          <p:nvSpPr>
            <p:cNvPr id="23725" name="Text Box 448">
              <a:extLst>
                <a:ext uri="{FF2B5EF4-FFF2-40B4-BE49-F238E27FC236}">
                  <a16:creationId xmlns:a16="http://schemas.microsoft.com/office/drawing/2014/main" id="{5DEBBEA8-15B1-AA7C-F20C-E5DCBD5EFE4B}"/>
                </a:ext>
              </a:extLst>
            </p:cNvPr>
            <p:cNvSpPr txBox="1">
              <a:spLocks noChangeArrowheads="1"/>
            </p:cNvSpPr>
            <p:nvPr/>
          </p:nvSpPr>
          <p:spPr bwMode="auto">
            <a:xfrm>
              <a:off x="1732" y="2656"/>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４０</a:t>
              </a:r>
            </a:p>
          </p:txBody>
        </p:sp>
        <p:sp>
          <p:nvSpPr>
            <p:cNvPr id="23726" name="Text Box 449">
              <a:extLst>
                <a:ext uri="{FF2B5EF4-FFF2-40B4-BE49-F238E27FC236}">
                  <a16:creationId xmlns:a16="http://schemas.microsoft.com/office/drawing/2014/main" id="{689D7D38-F348-F64E-6528-2B28258AC242}"/>
                </a:ext>
              </a:extLst>
            </p:cNvPr>
            <p:cNvSpPr txBox="1">
              <a:spLocks noChangeArrowheads="1"/>
            </p:cNvSpPr>
            <p:nvPr/>
          </p:nvSpPr>
          <p:spPr bwMode="auto">
            <a:xfrm>
              <a:off x="1728" y="2431"/>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６０</a:t>
              </a:r>
            </a:p>
          </p:txBody>
        </p:sp>
        <p:sp>
          <p:nvSpPr>
            <p:cNvPr id="23727" name="Rectangle 453">
              <a:extLst>
                <a:ext uri="{FF2B5EF4-FFF2-40B4-BE49-F238E27FC236}">
                  <a16:creationId xmlns:a16="http://schemas.microsoft.com/office/drawing/2014/main" id="{0BAA47A9-5B19-47B5-388B-57B37B511680}"/>
                </a:ext>
              </a:extLst>
            </p:cNvPr>
            <p:cNvSpPr>
              <a:spLocks noChangeArrowheads="1"/>
            </p:cNvSpPr>
            <p:nvPr/>
          </p:nvSpPr>
          <p:spPr bwMode="auto">
            <a:xfrm>
              <a:off x="2042" y="3049"/>
              <a:ext cx="132" cy="13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28" name="Rectangle 454">
              <a:extLst>
                <a:ext uri="{FF2B5EF4-FFF2-40B4-BE49-F238E27FC236}">
                  <a16:creationId xmlns:a16="http://schemas.microsoft.com/office/drawing/2014/main" id="{6DE40C0C-0E83-DE93-F044-CC4406C5177F}"/>
                </a:ext>
              </a:extLst>
            </p:cNvPr>
            <p:cNvSpPr>
              <a:spLocks noChangeArrowheads="1"/>
            </p:cNvSpPr>
            <p:nvPr/>
          </p:nvSpPr>
          <p:spPr bwMode="auto">
            <a:xfrm>
              <a:off x="2174" y="3104"/>
              <a:ext cx="133" cy="81"/>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29" name="Rectangle 455">
              <a:extLst>
                <a:ext uri="{FF2B5EF4-FFF2-40B4-BE49-F238E27FC236}">
                  <a16:creationId xmlns:a16="http://schemas.microsoft.com/office/drawing/2014/main" id="{96364238-71B3-36A3-DD89-9D5DCEDD871E}"/>
                </a:ext>
              </a:extLst>
            </p:cNvPr>
            <p:cNvSpPr>
              <a:spLocks noChangeArrowheads="1"/>
            </p:cNvSpPr>
            <p:nvPr/>
          </p:nvSpPr>
          <p:spPr bwMode="auto">
            <a:xfrm>
              <a:off x="2307" y="3103"/>
              <a:ext cx="133" cy="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30" name="Rectangle 456">
              <a:extLst>
                <a:ext uri="{FF2B5EF4-FFF2-40B4-BE49-F238E27FC236}">
                  <a16:creationId xmlns:a16="http://schemas.microsoft.com/office/drawing/2014/main" id="{E191A664-5F56-6424-40D4-A1474BC0B0AC}"/>
                </a:ext>
              </a:extLst>
            </p:cNvPr>
            <p:cNvSpPr>
              <a:spLocks noChangeArrowheads="1"/>
            </p:cNvSpPr>
            <p:nvPr/>
          </p:nvSpPr>
          <p:spPr bwMode="auto">
            <a:xfrm>
              <a:off x="2440" y="3120"/>
              <a:ext cx="133" cy="6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31" name="Rectangle 457">
              <a:extLst>
                <a:ext uri="{FF2B5EF4-FFF2-40B4-BE49-F238E27FC236}">
                  <a16:creationId xmlns:a16="http://schemas.microsoft.com/office/drawing/2014/main" id="{B1835F78-118B-D6AF-919D-B149964306CE}"/>
                </a:ext>
              </a:extLst>
            </p:cNvPr>
            <p:cNvSpPr>
              <a:spLocks noChangeArrowheads="1"/>
            </p:cNvSpPr>
            <p:nvPr/>
          </p:nvSpPr>
          <p:spPr bwMode="auto">
            <a:xfrm>
              <a:off x="2573" y="3140"/>
              <a:ext cx="133"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32" name="Line 458">
              <a:extLst>
                <a:ext uri="{FF2B5EF4-FFF2-40B4-BE49-F238E27FC236}">
                  <a16:creationId xmlns:a16="http://schemas.microsoft.com/office/drawing/2014/main" id="{5FC3ACCE-32A9-0CBC-FF15-BE9D704A9D3A}"/>
                </a:ext>
              </a:extLst>
            </p:cNvPr>
            <p:cNvSpPr>
              <a:spLocks noChangeShapeType="1"/>
            </p:cNvSpPr>
            <p:nvPr/>
          </p:nvSpPr>
          <p:spPr bwMode="auto">
            <a:xfrm>
              <a:off x="2709" y="2475"/>
              <a:ext cx="0" cy="9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33" name="Text Box 459">
              <a:extLst>
                <a:ext uri="{FF2B5EF4-FFF2-40B4-BE49-F238E27FC236}">
                  <a16:creationId xmlns:a16="http://schemas.microsoft.com/office/drawing/2014/main" id="{6CB31209-A263-9B3B-992D-4AA39CD0B97D}"/>
                </a:ext>
              </a:extLst>
            </p:cNvPr>
            <p:cNvSpPr txBox="1">
              <a:spLocks noChangeArrowheads="1"/>
            </p:cNvSpPr>
            <p:nvPr/>
          </p:nvSpPr>
          <p:spPr bwMode="auto">
            <a:xfrm>
              <a:off x="2086"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700"/>
                <a:t>中塗りブツ</a:t>
              </a:r>
            </a:p>
          </p:txBody>
        </p:sp>
        <p:sp>
          <p:nvSpPr>
            <p:cNvPr id="23734" name="Text Box 460">
              <a:extLst>
                <a:ext uri="{FF2B5EF4-FFF2-40B4-BE49-F238E27FC236}">
                  <a16:creationId xmlns:a16="http://schemas.microsoft.com/office/drawing/2014/main" id="{C863CBB3-5569-0C31-86ED-B8C8B92B594D}"/>
                </a:ext>
              </a:extLst>
            </p:cNvPr>
            <p:cNvSpPr txBox="1">
              <a:spLocks noChangeArrowheads="1"/>
            </p:cNvSpPr>
            <p:nvPr/>
          </p:nvSpPr>
          <p:spPr bwMode="auto">
            <a:xfrm>
              <a:off x="2219"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ED</a:t>
              </a:r>
              <a:r>
                <a:rPr lang="ja-JP" altLang="en-US" sz="800"/>
                <a:t>ブツ</a:t>
              </a:r>
            </a:p>
          </p:txBody>
        </p:sp>
        <p:sp>
          <p:nvSpPr>
            <p:cNvPr id="23735" name="Text Box 461">
              <a:extLst>
                <a:ext uri="{FF2B5EF4-FFF2-40B4-BE49-F238E27FC236}">
                  <a16:creationId xmlns:a16="http://schemas.microsoft.com/office/drawing/2014/main" id="{0ED7D41A-BC98-C840-57E7-E280200DCBF5}"/>
                </a:ext>
              </a:extLst>
            </p:cNvPr>
            <p:cNvSpPr txBox="1">
              <a:spLocks noChangeArrowheads="1"/>
            </p:cNvSpPr>
            <p:nvPr/>
          </p:nvSpPr>
          <p:spPr bwMode="auto">
            <a:xfrm>
              <a:off x="2352" y="3170"/>
              <a:ext cx="13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鉄ブツ</a:t>
              </a:r>
            </a:p>
          </p:txBody>
        </p:sp>
        <p:sp>
          <p:nvSpPr>
            <p:cNvPr id="23736" name="Text Box 462">
              <a:extLst>
                <a:ext uri="{FF2B5EF4-FFF2-40B4-BE49-F238E27FC236}">
                  <a16:creationId xmlns:a16="http://schemas.microsoft.com/office/drawing/2014/main" id="{84DAF637-A6D4-2A9D-4D07-76C383DB247A}"/>
                </a:ext>
              </a:extLst>
            </p:cNvPr>
            <p:cNvSpPr txBox="1">
              <a:spLocks noChangeArrowheads="1"/>
            </p:cNvSpPr>
            <p:nvPr/>
          </p:nvSpPr>
          <p:spPr bwMode="auto">
            <a:xfrm>
              <a:off x="2484" y="3170"/>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t>B</a:t>
              </a:r>
              <a:r>
                <a:rPr lang="ja-JP" altLang="en-US" sz="800"/>
                <a:t>ブツ</a:t>
              </a:r>
            </a:p>
          </p:txBody>
        </p:sp>
        <p:sp>
          <p:nvSpPr>
            <p:cNvPr id="23737" name="Text Box 463">
              <a:extLst>
                <a:ext uri="{FF2B5EF4-FFF2-40B4-BE49-F238E27FC236}">
                  <a16:creationId xmlns:a16="http://schemas.microsoft.com/office/drawing/2014/main" id="{F9225646-5188-26DF-E5E5-6EB05A534348}"/>
                </a:ext>
              </a:extLst>
            </p:cNvPr>
            <p:cNvSpPr txBox="1">
              <a:spLocks noChangeArrowheads="1"/>
            </p:cNvSpPr>
            <p:nvPr/>
          </p:nvSpPr>
          <p:spPr bwMode="auto">
            <a:xfrm>
              <a:off x="2604"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その他</a:t>
              </a:r>
            </a:p>
          </p:txBody>
        </p:sp>
        <p:sp>
          <p:nvSpPr>
            <p:cNvPr id="23738" name="Line 464">
              <a:extLst>
                <a:ext uri="{FF2B5EF4-FFF2-40B4-BE49-F238E27FC236}">
                  <a16:creationId xmlns:a16="http://schemas.microsoft.com/office/drawing/2014/main" id="{84DDD07D-2322-4FA5-9467-562DD5DD7DEC}"/>
                </a:ext>
              </a:extLst>
            </p:cNvPr>
            <p:cNvSpPr>
              <a:spLocks noChangeShapeType="1"/>
            </p:cNvSpPr>
            <p:nvPr/>
          </p:nvSpPr>
          <p:spPr bwMode="auto">
            <a:xfrm>
              <a:off x="2666" y="278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39" name="Text Box 465">
              <a:extLst>
                <a:ext uri="{FF2B5EF4-FFF2-40B4-BE49-F238E27FC236}">
                  <a16:creationId xmlns:a16="http://schemas.microsoft.com/office/drawing/2014/main" id="{5CEF7EF7-3E46-0146-AEC2-995595EE6E2A}"/>
                </a:ext>
              </a:extLst>
            </p:cNvPr>
            <p:cNvSpPr txBox="1">
              <a:spLocks noChangeArrowheads="1"/>
            </p:cNvSpPr>
            <p:nvPr/>
          </p:nvSpPr>
          <p:spPr bwMode="auto">
            <a:xfrm>
              <a:off x="2684" y="3132"/>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０</a:t>
              </a:r>
            </a:p>
          </p:txBody>
        </p:sp>
        <p:sp>
          <p:nvSpPr>
            <p:cNvPr id="23740" name="Line 466">
              <a:extLst>
                <a:ext uri="{FF2B5EF4-FFF2-40B4-BE49-F238E27FC236}">
                  <a16:creationId xmlns:a16="http://schemas.microsoft.com/office/drawing/2014/main" id="{ACD1A33D-2791-6E61-8A0E-454BC584B737}"/>
                </a:ext>
              </a:extLst>
            </p:cNvPr>
            <p:cNvSpPr>
              <a:spLocks noChangeShapeType="1"/>
            </p:cNvSpPr>
            <p:nvPr/>
          </p:nvSpPr>
          <p:spPr bwMode="auto">
            <a:xfrm>
              <a:off x="2666" y="305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41" name="Line 468">
              <a:extLst>
                <a:ext uri="{FF2B5EF4-FFF2-40B4-BE49-F238E27FC236}">
                  <a16:creationId xmlns:a16="http://schemas.microsoft.com/office/drawing/2014/main" id="{4041730E-D3AF-BC73-2D8C-C779059B4719}"/>
                </a:ext>
              </a:extLst>
            </p:cNvPr>
            <p:cNvSpPr>
              <a:spLocks noChangeShapeType="1"/>
            </p:cNvSpPr>
            <p:nvPr/>
          </p:nvSpPr>
          <p:spPr bwMode="auto">
            <a:xfrm>
              <a:off x="2662" y="264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42" name="Text Box 469">
              <a:extLst>
                <a:ext uri="{FF2B5EF4-FFF2-40B4-BE49-F238E27FC236}">
                  <a16:creationId xmlns:a16="http://schemas.microsoft.com/office/drawing/2014/main" id="{4189AA4F-6541-DB97-7B2C-4DC65CAEF893}"/>
                </a:ext>
              </a:extLst>
            </p:cNvPr>
            <p:cNvSpPr txBox="1">
              <a:spLocks noChangeArrowheads="1"/>
            </p:cNvSpPr>
            <p:nvPr/>
          </p:nvSpPr>
          <p:spPr bwMode="auto">
            <a:xfrm>
              <a:off x="2668" y="2987"/>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２０</a:t>
              </a:r>
            </a:p>
          </p:txBody>
        </p:sp>
        <p:sp>
          <p:nvSpPr>
            <p:cNvPr id="23743" name="Text Box 470">
              <a:extLst>
                <a:ext uri="{FF2B5EF4-FFF2-40B4-BE49-F238E27FC236}">
                  <a16:creationId xmlns:a16="http://schemas.microsoft.com/office/drawing/2014/main" id="{3D42E1AE-500C-C637-16BF-BB086509CFE4}"/>
                </a:ext>
              </a:extLst>
            </p:cNvPr>
            <p:cNvSpPr txBox="1">
              <a:spLocks noChangeArrowheads="1"/>
            </p:cNvSpPr>
            <p:nvPr/>
          </p:nvSpPr>
          <p:spPr bwMode="auto">
            <a:xfrm>
              <a:off x="2672" y="2848"/>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４０</a:t>
              </a:r>
            </a:p>
          </p:txBody>
        </p:sp>
        <p:sp>
          <p:nvSpPr>
            <p:cNvPr id="23744" name="Text Box 471">
              <a:extLst>
                <a:ext uri="{FF2B5EF4-FFF2-40B4-BE49-F238E27FC236}">
                  <a16:creationId xmlns:a16="http://schemas.microsoft.com/office/drawing/2014/main" id="{736A5885-C204-6A09-723C-1C2D9A6B0435}"/>
                </a:ext>
              </a:extLst>
            </p:cNvPr>
            <p:cNvSpPr txBox="1">
              <a:spLocks noChangeArrowheads="1"/>
            </p:cNvSpPr>
            <p:nvPr/>
          </p:nvSpPr>
          <p:spPr bwMode="auto">
            <a:xfrm>
              <a:off x="2668" y="2727"/>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６０</a:t>
              </a:r>
            </a:p>
          </p:txBody>
        </p:sp>
        <p:sp>
          <p:nvSpPr>
            <p:cNvPr id="23745" name="Text Box 472">
              <a:extLst>
                <a:ext uri="{FF2B5EF4-FFF2-40B4-BE49-F238E27FC236}">
                  <a16:creationId xmlns:a16="http://schemas.microsoft.com/office/drawing/2014/main" id="{BC055D4B-AB3E-5044-5DC3-60ACC1009B86}"/>
                </a:ext>
              </a:extLst>
            </p:cNvPr>
            <p:cNvSpPr txBox="1">
              <a:spLocks noChangeArrowheads="1"/>
            </p:cNvSpPr>
            <p:nvPr/>
          </p:nvSpPr>
          <p:spPr bwMode="auto">
            <a:xfrm>
              <a:off x="2668" y="2581"/>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８０</a:t>
              </a:r>
            </a:p>
          </p:txBody>
        </p:sp>
        <p:sp>
          <p:nvSpPr>
            <p:cNvPr id="23746" name="Text Box 473">
              <a:extLst>
                <a:ext uri="{FF2B5EF4-FFF2-40B4-BE49-F238E27FC236}">
                  <a16:creationId xmlns:a16="http://schemas.microsoft.com/office/drawing/2014/main" id="{956925EA-12E1-7CB3-1966-B381EF4A6723}"/>
                </a:ext>
              </a:extLst>
            </p:cNvPr>
            <p:cNvSpPr txBox="1">
              <a:spLocks noChangeArrowheads="1"/>
            </p:cNvSpPr>
            <p:nvPr/>
          </p:nvSpPr>
          <p:spPr bwMode="auto">
            <a:xfrm>
              <a:off x="2664" y="242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１００</a:t>
              </a:r>
            </a:p>
          </p:txBody>
        </p:sp>
        <p:sp>
          <p:nvSpPr>
            <p:cNvPr id="23747" name="Line 474">
              <a:extLst>
                <a:ext uri="{FF2B5EF4-FFF2-40B4-BE49-F238E27FC236}">
                  <a16:creationId xmlns:a16="http://schemas.microsoft.com/office/drawing/2014/main" id="{94B185C2-C0EB-6D82-C0D0-DB32157FBC73}"/>
                </a:ext>
              </a:extLst>
            </p:cNvPr>
            <p:cNvSpPr>
              <a:spLocks noChangeShapeType="1"/>
            </p:cNvSpPr>
            <p:nvPr/>
          </p:nvSpPr>
          <p:spPr bwMode="auto">
            <a:xfrm>
              <a:off x="2662" y="2487"/>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48" name="Text Box 475">
              <a:extLst>
                <a:ext uri="{FF2B5EF4-FFF2-40B4-BE49-F238E27FC236}">
                  <a16:creationId xmlns:a16="http://schemas.microsoft.com/office/drawing/2014/main" id="{FC926EA8-3A64-170D-5DF9-0AA953217B1C}"/>
                </a:ext>
              </a:extLst>
            </p:cNvPr>
            <p:cNvSpPr txBox="1">
              <a:spLocks noChangeArrowheads="1"/>
            </p:cNvSpPr>
            <p:nvPr/>
          </p:nvSpPr>
          <p:spPr bwMode="auto">
            <a:xfrm>
              <a:off x="2706" y="236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a:t>
              </a:r>
            </a:p>
          </p:txBody>
        </p:sp>
        <p:sp>
          <p:nvSpPr>
            <p:cNvPr id="23749" name="Text Box 476">
              <a:extLst>
                <a:ext uri="{FF2B5EF4-FFF2-40B4-BE49-F238E27FC236}">
                  <a16:creationId xmlns:a16="http://schemas.microsoft.com/office/drawing/2014/main" id="{54EAE4EE-7B30-99B8-D4AC-256D3F9FD7AD}"/>
                </a:ext>
              </a:extLst>
            </p:cNvPr>
            <p:cNvSpPr txBox="1">
              <a:spLocks noChangeArrowheads="1"/>
            </p:cNvSpPr>
            <p:nvPr/>
          </p:nvSpPr>
          <p:spPr bwMode="auto">
            <a:xfrm>
              <a:off x="1756" y="2356"/>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個</a:t>
              </a:r>
            </a:p>
          </p:txBody>
        </p:sp>
        <p:sp>
          <p:nvSpPr>
            <p:cNvPr id="23750" name="Text Box 477">
              <a:extLst>
                <a:ext uri="{FF2B5EF4-FFF2-40B4-BE49-F238E27FC236}">
                  <a16:creationId xmlns:a16="http://schemas.microsoft.com/office/drawing/2014/main" id="{B304DA28-7BDB-62B7-008E-63B86926E071}"/>
                </a:ext>
              </a:extLst>
            </p:cNvPr>
            <p:cNvSpPr txBox="1">
              <a:spLocks noChangeArrowheads="1"/>
            </p:cNvSpPr>
            <p:nvPr/>
          </p:nvSpPr>
          <p:spPr bwMode="auto">
            <a:xfrm>
              <a:off x="1953" y="272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51" name="Text Box 478">
              <a:extLst>
                <a:ext uri="{FF2B5EF4-FFF2-40B4-BE49-F238E27FC236}">
                  <a16:creationId xmlns:a16="http://schemas.microsoft.com/office/drawing/2014/main" id="{EEA9E545-AE8E-4406-1A3C-F08A93D61E6D}"/>
                </a:ext>
              </a:extLst>
            </p:cNvPr>
            <p:cNvSpPr txBox="1">
              <a:spLocks noChangeArrowheads="1"/>
            </p:cNvSpPr>
            <p:nvPr/>
          </p:nvSpPr>
          <p:spPr bwMode="auto">
            <a:xfrm>
              <a:off x="2086" y="2589"/>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52" name="Text Box 479">
              <a:extLst>
                <a:ext uri="{FF2B5EF4-FFF2-40B4-BE49-F238E27FC236}">
                  <a16:creationId xmlns:a16="http://schemas.microsoft.com/office/drawing/2014/main" id="{A084161D-CA85-1703-1F15-22D52727A695}"/>
                </a:ext>
              </a:extLst>
            </p:cNvPr>
            <p:cNvSpPr txBox="1">
              <a:spLocks noChangeArrowheads="1"/>
            </p:cNvSpPr>
            <p:nvPr/>
          </p:nvSpPr>
          <p:spPr bwMode="auto">
            <a:xfrm>
              <a:off x="2210" y="2469"/>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53" name="Text Box 480">
              <a:extLst>
                <a:ext uri="{FF2B5EF4-FFF2-40B4-BE49-F238E27FC236}">
                  <a16:creationId xmlns:a16="http://schemas.microsoft.com/office/drawing/2014/main" id="{661421A4-9872-6B42-8286-4CAC26396198}"/>
                </a:ext>
              </a:extLst>
            </p:cNvPr>
            <p:cNvSpPr txBox="1">
              <a:spLocks noChangeArrowheads="1"/>
            </p:cNvSpPr>
            <p:nvPr/>
          </p:nvSpPr>
          <p:spPr bwMode="auto">
            <a:xfrm>
              <a:off x="2352" y="2442"/>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54" name="Text Box 481">
              <a:extLst>
                <a:ext uri="{FF2B5EF4-FFF2-40B4-BE49-F238E27FC236}">
                  <a16:creationId xmlns:a16="http://schemas.microsoft.com/office/drawing/2014/main" id="{7FBF4116-AA46-4265-7E2C-50F10FF4CF60}"/>
                </a:ext>
              </a:extLst>
            </p:cNvPr>
            <p:cNvSpPr txBox="1">
              <a:spLocks noChangeArrowheads="1"/>
            </p:cNvSpPr>
            <p:nvPr/>
          </p:nvSpPr>
          <p:spPr bwMode="auto">
            <a:xfrm>
              <a:off x="2609" y="2420"/>
              <a:ext cx="267"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55" name="Text Box 482">
              <a:extLst>
                <a:ext uri="{FF2B5EF4-FFF2-40B4-BE49-F238E27FC236}">
                  <a16:creationId xmlns:a16="http://schemas.microsoft.com/office/drawing/2014/main" id="{97FF6920-3456-0883-8D05-750E1E6BE920}"/>
                </a:ext>
              </a:extLst>
            </p:cNvPr>
            <p:cNvSpPr txBox="1">
              <a:spLocks noChangeArrowheads="1"/>
            </p:cNvSpPr>
            <p:nvPr/>
          </p:nvSpPr>
          <p:spPr bwMode="auto">
            <a:xfrm>
              <a:off x="2480" y="2431"/>
              <a:ext cx="265"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56" name="Line 483">
              <a:extLst>
                <a:ext uri="{FF2B5EF4-FFF2-40B4-BE49-F238E27FC236}">
                  <a16:creationId xmlns:a16="http://schemas.microsoft.com/office/drawing/2014/main" id="{DE62034E-42FE-953C-FBA1-24D41CF843A8}"/>
                </a:ext>
              </a:extLst>
            </p:cNvPr>
            <p:cNvSpPr>
              <a:spLocks noChangeShapeType="1"/>
            </p:cNvSpPr>
            <p:nvPr/>
          </p:nvSpPr>
          <p:spPr bwMode="auto">
            <a:xfrm flipV="1">
              <a:off x="1909" y="2783"/>
              <a:ext cx="132" cy="40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57" name="Line 484">
              <a:extLst>
                <a:ext uri="{FF2B5EF4-FFF2-40B4-BE49-F238E27FC236}">
                  <a16:creationId xmlns:a16="http://schemas.microsoft.com/office/drawing/2014/main" id="{6D4F8333-6191-8B1C-9C53-3A57DDDE805C}"/>
                </a:ext>
              </a:extLst>
            </p:cNvPr>
            <p:cNvSpPr>
              <a:spLocks noChangeShapeType="1"/>
            </p:cNvSpPr>
            <p:nvPr/>
          </p:nvSpPr>
          <p:spPr bwMode="auto">
            <a:xfrm flipV="1">
              <a:off x="2038" y="2666"/>
              <a:ext cx="128" cy="1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58" name="Line 485">
              <a:extLst>
                <a:ext uri="{FF2B5EF4-FFF2-40B4-BE49-F238E27FC236}">
                  <a16:creationId xmlns:a16="http://schemas.microsoft.com/office/drawing/2014/main" id="{B159C736-B945-64FB-0B14-AE8E235C95AC}"/>
                </a:ext>
              </a:extLst>
            </p:cNvPr>
            <p:cNvSpPr>
              <a:spLocks noChangeShapeType="1"/>
            </p:cNvSpPr>
            <p:nvPr/>
          </p:nvSpPr>
          <p:spPr bwMode="auto">
            <a:xfrm flipV="1">
              <a:off x="2172" y="2536"/>
              <a:ext cx="135" cy="1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59" name="Line 486">
              <a:extLst>
                <a:ext uri="{FF2B5EF4-FFF2-40B4-BE49-F238E27FC236}">
                  <a16:creationId xmlns:a16="http://schemas.microsoft.com/office/drawing/2014/main" id="{BC33DBE6-1689-B8E9-D77D-C0282DE81F0D}"/>
                </a:ext>
              </a:extLst>
            </p:cNvPr>
            <p:cNvSpPr>
              <a:spLocks noChangeShapeType="1"/>
            </p:cNvSpPr>
            <p:nvPr/>
          </p:nvSpPr>
          <p:spPr bwMode="auto">
            <a:xfrm flipV="1">
              <a:off x="2307" y="2515"/>
              <a:ext cx="120" cy="1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60" name="Line 487">
              <a:extLst>
                <a:ext uri="{FF2B5EF4-FFF2-40B4-BE49-F238E27FC236}">
                  <a16:creationId xmlns:a16="http://schemas.microsoft.com/office/drawing/2014/main" id="{EF65BECC-1E9D-6590-C552-25A44BBBF427}"/>
                </a:ext>
              </a:extLst>
            </p:cNvPr>
            <p:cNvSpPr>
              <a:spLocks noChangeShapeType="1"/>
            </p:cNvSpPr>
            <p:nvPr/>
          </p:nvSpPr>
          <p:spPr bwMode="auto">
            <a:xfrm flipV="1">
              <a:off x="2465" y="2497"/>
              <a:ext cx="108" cy="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61" name="Line 488">
              <a:extLst>
                <a:ext uri="{FF2B5EF4-FFF2-40B4-BE49-F238E27FC236}">
                  <a16:creationId xmlns:a16="http://schemas.microsoft.com/office/drawing/2014/main" id="{26C95546-B5F8-70E0-1726-091E141C6D96}"/>
                </a:ext>
              </a:extLst>
            </p:cNvPr>
            <p:cNvSpPr>
              <a:spLocks noChangeShapeType="1"/>
            </p:cNvSpPr>
            <p:nvPr/>
          </p:nvSpPr>
          <p:spPr bwMode="auto">
            <a:xfrm flipV="1">
              <a:off x="2572" y="2484"/>
              <a:ext cx="143" cy="1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62" name="Text Box 489">
              <a:extLst>
                <a:ext uri="{FF2B5EF4-FFF2-40B4-BE49-F238E27FC236}">
                  <a16:creationId xmlns:a16="http://schemas.microsoft.com/office/drawing/2014/main" id="{458821C7-738D-9315-24EC-5C4A26D3D4E4}"/>
                </a:ext>
              </a:extLst>
            </p:cNvPr>
            <p:cNvSpPr txBox="1">
              <a:spLocks noChangeArrowheads="1"/>
            </p:cNvSpPr>
            <p:nvPr/>
          </p:nvSpPr>
          <p:spPr bwMode="auto">
            <a:xfrm>
              <a:off x="1652" y="2611"/>
              <a:ext cx="193" cy="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不良件数</a:t>
              </a:r>
            </a:p>
          </p:txBody>
        </p:sp>
        <p:sp>
          <p:nvSpPr>
            <p:cNvPr id="23763" name="Text Box 490">
              <a:extLst>
                <a:ext uri="{FF2B5EF4-FFF2-40B4-BE49-F238E27FC236}">
                  <a16:creationId xmlns:a16="http://schemas.microsoft.com/office/drawing/2014/main" id="{028FED87-3343-8A09-9479-A6C7D803EF6D}"/>
                </a:ext>
              </a:extLst>
            </p:cNvPr>
            <p:cNvSpPr txBox="1">
              <a:spLocks noChangeArrowheads="1"/>
            </p:cNvSpPr>
            <p:nvPr/>
          </p:nvSpPr>
          <p:spPr bwMode="auto">
            <a:xfrm>
              <a:off x="2763" y="2608"/>
              <a:ext cx="193"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累積比率</a:t>
              </a:r>
            </a:p>
          </p:txBody>
        </p:sp>
        <p:sp>
          <p:nvSpPr>
            <p:cNvPr id="23764" name="Text Box 491">
              <a:extLst>
                <a:ext uri="{FF2B5EF4-FFF2-40B4-BE49-F238E27FC236}">
                  <a16:creationId xmlns:a16="http://schemas.microsoft.com/office/drawing/2014/main" id="{57165CE8-7EAF-2C95-57A2-F38A7F02417F}"/>
                </a:ext>
              </a:extLst>
            </p:cNvPr>
            <p:cNvSpPr txBox="1">
              <a:spLocks noChangeArrowheads="1"/>
            </p:cNvSpPr>
            <p:nvPr/>
          </p:nvSpPr>
          <p:spPr bwMode="auto">
            <a:xfrm>
              <a:off x="1898" y="3454"/>
              <a:ext cx="77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図７．ブツの内訳</a:t>
              </a:r>
            </a:p>
          </p:txBody>
        </p:sp>
        <p:sp>
          <p:nvSpPr>
            <p:cNvPr id="23765" name="Line 494">
              <a:extLst>
                <a:ext uri="{FF2B5EF4-FFF2-40B4-BE49-F238E27FC236}">
                  <a16:creationId xmlns:a16="http://schemas.microsoft.com/office/drawing/2014/main" id="{E3AFF0D0-E743-7ACF-D271-90F3DC77CADD}"/>
                </a:ext>
              </a:extLst>
            </p:cNvPr>
            <p:cNvSpPr>
              <a:spLocks noChangeShapeType="1"/>
            </p:cNvSpPr>
            <p:nvPr/>
          </p:nvSpPr>
          <p:spPr bwMode="auto">
            <a:xfrm>
              <a:off x="3201" y="2668"/>
              <a:ext cx="0" cy="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66" name="Line 495">
              <a:extLst>
                <a:ext uri="{FF2B5EF4-FFF2-40B4-BE49-F238E27FC236}">
                  <a16:creationId xmlns:a16="http://schemas.microsoft.com/office/drawing/2014/main" id="{F59B9928-36D5-056F-EA08-CD5C98726D55}"/>
                </a:ext>
              </a:extLst>
            </p:cNvPr>
            <p:cNvSpPr>
              <a:spLocks noChangeShapeType="1"/>
            </p:cNvSpPr>
            <p:nvPr/>
          </p:nvSpPr>
          <p:spPr bwMode="auto">
            <a:xfrm>
              <a:off x="3201" y="3175"/>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67" name="Rectangle 496">
              <a:extLst>
                <a:ext uri="{FF2B5EF4-FFF2-40B4-BE49-F238E27FC236}">
                  <a16:creationId xmlns:a16="http://schemas.microsoft.com/office/drawing/2014/main" id="{FD74E4BD-1B93-FBAC-599E-2C26DB4C75FE}"/>
                </a:ext>
              </a:extLst>
            </p:cNvPr>
            <p:cNvSpPr>
              <a:spLocks noChangeArrowheads="1"/>
            </p:cNvSpPr>
            <p:nvPr/>
          </p:nvSpPr>
          <p:spPr bwMode="auto">
            <a:xfrm>
              <a:off x="3201" y="2961"/>
              <a:ext cx="133" cy="21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68" name="Line 497">
              <a:extLst>
                <a:ext uri="{FF2B5EF4-FFF2-40B4-BE49-F238E27FC236}">
                  <a16:creationId xmlns:a16="http://schemas.microsoft.com/office/drawing/2014/main" id="{76011D94-BDC2-DAFA-7966-1915A4308E7F}"/>
                </a:ext>
              </a:extLst>
            </p:cNvPr>
            <p:cNvSpPr>
              <a:spLocks noChangeShapeType="1"/>
            </p:cNvSpPr>
            <p:nvPr/>
          </p:nvSpPr>
          <p:spPr bwMode="auto">
            <a:xfrm>
              <a:off x="3201" y="3443"/>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69" name="Text Box 498">
              <a:extLst>
                <a:ext uri="{FF2B5EF4-FFF2-40B4-BE49-F238E27FC236}">
                  <a16:creationId xmlns:a16="http://schemas.microsoft.com/office/drawing/2014/main" id="{5561FC14-9996-044D-C020-85E23AE4E922}"/>
                </a:ext>
              </a:extLst>
            </p:cNvPr>
            <p:cNvSpPr txBox="1">
              <a:spLocks noChangeArrowheads="1"/>
            </p:cNvSpPr>
            <p:nvPr/>
          </p:nvSpPr>
          <p:spPr bwMode="auto">
            <a:xfrm>
              <a:off x="3245"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塗装ブツ</a:t>
              </a:r>
            </a:p>
          </p:txBody>
        </p:sp>
        <p:sp>
          <p:nvSpPr>
            <p:cNvPr id="23770" name="Line 499">
              <a:extLst>
                <a:ext uri="{FF2B5EF4-FFF2-40B4-BE49-F238E27FC236}">
                  <a16:creationId xmlns:a16="http://schemas.microsoft.com/office/drawing/2014/main" id="{EB4A38F1-93F3-6525-C986-0AA5B7A90C51}"/>
                </a:ext>
              </a:extLst>
            </p:cNvPr>
            <p:cNvSpPr>
              <a:spLocks noChangeShapeType="1"/>
            </p:cNvSpPr>
            <p:nvPr/>
          </p:nvSpPr>
          <p:spPr bwMode="auto">
            <a:xfrm>
              <a:off x="3201" y="271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71" name="Line 500">
              <a:extLst>
                <a:ext uri="{FF2B5EF4-FFF2-40B4-BE49-F238E27FC236}">
                  <a16:creationId xmlns:a16="http://schemas.microsoft.com/office/drawing/2014/main" id="{83E5B790-8ED2-02DC-93D0-E49A600F42D3}"/>
                </a:ext>
              </a:extLst>
            </p:cNvPr>
            <p:cNvSpPr>
              <a:spLocks noChangeShapeType="1"/>
            </p:cNvSpPr>
            <p:nvPr/>
          </p:nvSpPr>
          <p:spPr bwMode="auto">
            <a:xfrm>
              <a:off x="3201" y="305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72" name="Line 502">
              <a:extLst>
                <a:ext uri="{FF2B5EF4-FFF2-40B4-BE49-F238E27FC236}">
                  <a16:creationId xmlns:a16="http://schemas.microsoft.com/office/drawing/2014/main" id="{F923A37E-62EE-D737-419C-71E321BCFA25}"/>
                </a:ext>
              </a:extLst>
            </p:cNvPr>
            <p:cNvSpPr>
              <a:spLocks noChangeShapeType="1"/>
            </p:cNvSpPr>
            <p:nvPr/>
          </p:nvSpPr>
          <p:spPr bwMode="auto">
            <a:xfrm>
              <a:off x="3201" y="294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73" name="Line 504">
              <a:extLst>
                <a:ext uri="{FF2B5EF4-FFF2-40B4-BE49-F238E27FC236}">
                  <a16:creationId xmlns:a16="http://schemas.microsoft.com/office/drawing/2014/main" id="{F3F1C07E-4973-2DAE-0AAD-C2E01053DB24}"/>
                </a:ext>
              </a:extLst>
            </p:cNvPr>
            <p:cNvSpPr>
              <a:spLocks noChangeShapeType="1"/>
            </p:cNvSpPr>
            <p:nvPr/>
          </p:nvSpPr>
          <p:spPr bwMode="auto">
            <a:xfrm>
              <a:off x="3201" y="282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74" name="Text Box 505">
              <a:extLst>
                <a:ext uri="{FF2B5EF4-FFF2-40B4-BE49-F238E27FC236}">
                  <a16:creationId xmlns:a16="http://schemas.microsoft.com/office/drawing/2014/main" id="{0C43F177-BEC1-03E6-48D0-4A992C9E8C82}"/>
                </a:ext>
              </a:extLst>
            </p:cNvPr>
            <p:cNvSpPr txBox="1">
              <a:spLocks noChangeArrowheads="1"/>
            </p:cNvSpPr>
            <p:nvPr/>
          </p:nvSpPr>
          <p:spPr bwMode="auto">
            <a:xfrm>
              <a:off x="3090" y="3126"/>
              <a:ext cx="133"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０</a:t>
              </a:r>
            </a:p>
          </p:txBody>
        </p:sp>
        <p:sp>
          <p:nvSpPr>
            <p:cNvPr id="23775" name="Text Box 506">
              <a:extLst>
                <a:ext uri="{FF2B5EF4-FFF2-40B4-BE49-F238E27FC236}">
                  <a16:creationId xmlns:a16="http://schemas.microsoft.com/office/drawing/2014/main" id="{D44C85FE-FF25-2200-1387-653BE5BC45E7}"/>
                </a:ext>
              </a:extLst>
            </p:cNvPr>
            <p:cNvSpPr txBox="1">
              <a:spLocks noChangeArrowheads="1"/>
            </p:cNvSpPr>
            <p:nvPr/>
          </p:nvSpPr>
          <p:spPr bwMode="auto">
            <a:xfrm>
              <a:off x="3012" y="2893"/>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２０</a:t>
              </a:r>
            </a:p>
          </p:txBody>
        </p:sp>
        <p:sp>
          <p:nvSpPr>
            <p:cNvPr id="23776" name="Rectangle 512">
              <a:extLst>
                <a:ext uri="{FF2B5EF4-FFF2-40B4-BE49-F238E27FC236}">
                  <a16:creationId xmlns:a16="http://schemas.microsoft.com/office/drawing/2014/main" id="{90012DA6-8621-8DC7-2E08-7AD9EAEAAC2A}"/>
                </a:ext>
              </a:extLst>
            </p:cNvPr>
            <p:cNvSpPr>
              <a:spLocks noChangeArrowheads="1"/>
            </p:cNvSpPr>
            <p:nvPr/>
          </p:nvSpPr>
          <p:spPr bwMode="auto">
            <a:xfrm>
              <a:off x="3334" y="3046"/>
              <a:ext cx="132" cy="12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77" name="Rectangle 513">
              <a:extLst>
                <a:ext uri="{FF2B5EF4-FFF2-40B4-BE49-F238E27FC236}">
                  <a16:creationId xmlns:a16="http://schemas.microsoft.com/office/drawing/2014/main" id="{597B637F-F8BC-98FD-B6E9-D9A9B4D04646}"/>
                </a:ext>
              </a:extLst>
            </p:cNvPr>
            <p:cNvSpPr>
              <a:spLocks noChangeArrowheads="1"/>
            </p:cNvSpPr>
            <p:nvPr/>
          </p:nvSpPr>
          <p:spPr bwMode="auto">
            <a:xfrm>
              <a:off x="3466" y="3090"/>
              <a:ext cx="133" cy="8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78" name="Rectangle 514">
              <a:extLst>
                <a:ext uri="{FF2B5EF4-FFF2-40B4-BE49-F238E27FC236}">
                  <a16:creationId xmlns:a16="http://schemas.microsoft.com/office/drawing/2014/main" id="{C3CD481B-CD88-6C9F-32F3-CC0E521E3D86}"/>
                </a:ext>
              </a:extLst>
            </p:cNvPr>
            <p:cNvSpPr>
              <a:spLocks noChangeArrowheads="1"/>
            </p:cNvSpPr>
            <p:nvPr/>
          </p:nvSpPr>
          <p:spPr bwMode="auto">
            <a:xfrm>
              <a:off x="3599" y="3119"/>
              <a:ext cx="133" cy="5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79" name="Rectangle 515">
              <a:extLst>
                <a:ext uri="{FF2B5EF4-FFF2-40B4-BE49-F238E27FC236}">
                  <a16:creationId xmlns:a16="http://schemas.microsoft.com/office/drawing/2014/main" id="{E40EF5D8-79CF-D623-462C-AF6DE6144B40}"/>
                </a:ext>
              </a:extLst>
            </p:cNvPr>
            <p:cNvSpPr>
              <a:spLocks noChangeArrowheads="1"/>
            </p:cNvSpPr>
            <p:nvPr/>
          </p:nvSpPr>
          <p:spPr bwMode="auto">
            <a:xfrm>
              <a:off x="3732" y="3136"/>
              <a:ext cx="133" cy="3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780" name="Line 517">
              <a:extLst>
                <a:ext uri="{FF2B5EF4-FFF2-40B4-BE49-F238E27FC236}">
                  <a16:creationId xmlns:a16="http://schemas.microsoft.com/office/drawing/2014/main" id="{D6711E84-6EA6-C66E-7497-AC67734A3BFD}"/>
                </a:ext>
              </a:extLst>
            </p:cNvPr>
            <p:cNvSpPr>
              <a:spLocks noChangeShapeType="1"/>
            </p:cNvSpPr>
            <p:nvPr/>
          </p:nvSpPr>
          <p:spPr bwMode="auto">
            <a:xfrm>
              <a:off x="3997" y="2713"/>
              <a:ext cx="0" cy="73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81" name="Text Box 518">
              <a:extLst>
                <a:ext uri="{FF2B5EF4-FFF2-40B4-BE49-F238E27FC236}">
                  <a16:creationId xmlns:a16="http://schemas.microsoft.com/office/drawing/2014/main" id="{3F9A6B4C-4B0E-732F-7B76-870C340435C7}"/>
                </a:ext>
              </a:extLst>
            </p:cNvPr>
            <p:cNvSpPr txBox="1">
              <a:spLocks noChangeArrowheads="1"/>
            </p:cNvSpPr>
            <p:nvPr/>
          </p:nvSpPr>
          <p:spPr bwMode="auto">
            <a:xfrm>
              <a:off x="3378"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異色ブツ</a:t>
              </a:r>
            </a:p>
          </p:txBody>
        </p:sp>
        <p:sp>
          <p:nvSpPr>
            <p:cNvPr id="23782" name="Text Box 519">
              <a:extLst>
                <a:ext uri="{FF2B5EF4-FFF2-40B4-BE49-F238E27FC236}">
                  <a16:creationId xmlns:a16="http://schemas.microsoft.com/office/drawing/2014/main" id="{079A1BAC-6567-088F-5C73-007E037ECE86}"/>
                </a:ext>
              </a:extLst>
            </p:cNvPr>
            <p:cNvSpPr txBox="1">
              <a:spLocks noChangeArrowheads="1"/>
            </p:cNvSpPr>
            <p:nvPr/>
          </p:nvSpPr>
          <p:spPr bwMode="auto">
            <a:xfrm>
              <a:off x="3511"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糸ブツ</a:t>
              </a:r>
            </a:p>
          </p:txBody>
        </p:sp>
        <p:sp>
          <p:nvSpPr>
            <p:cNvPr id="23783" name="Text Box 520">
              <a:extLst>
                <a:ext uri="{FF2B5EF4-FFF2-40B4-BE49-F238E27FC236}">
                  <a16:creationId xmlns:a16="http://schemas.microsoft.com/office/drawing/2014/main" id="{B75FDD94-BB62-6ADC-C43B-5457518919D1}"/>
                </a:ext>
              </a:extLst>
            </p:cNvPr>
            <p:cNvSpPr txBox="1">
              <a:spLocks noChangeArrowheads="1"/>
            </p:cNvSpPr>
            <p:nvPr/>
          </p:nvSpPr>
          <p:spPr bwMode="auto">
            <a:xfrm>
              <a:off x="3644" y="3160"/>
              <a:ext cx="13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虫ブツ</a:t>
              </a:r>
            </a:p>
          </p:txBody>
        </p:sp>
        <p:sp>
          <p:nvSpPr>
            <p:cNvPr id="23784" name="Text Box 521">
              <a:extLst>
                <a:ext uri="{FF2B5EF4-FFF2-40B4-BE49-F238E27FC236}">
                  <a16:creationId xmlns:a16="http://schemas.microsoft.com/office/drawing/2014/main" id="{9E4EDF82-B852-D9A2-1D81-AF7BF95A3580}"/>
                </a:ext>
              </a:extLst>
            </p:cNvPr>
            <p:cNvSpPr txBox="1">
              <a:spLocks noChangeArrowheads="1"/>
            </p:cNvSpPr>
            <p:nvPr/>
          </p:nvSpPr>
          <p:spPr bwMode="auto">
            <a:xfrm>
              <a:off x="3768" y="3164"/>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毛ブツ</a:t>
              </a:r>
            </a:p>
          </p:txBody>
        </p:sp>
        <p:sp>
          <p:nvSpPr>
            <p:cNvPr id="23785" name="Text Box 522">
              <a:extLst>
                <a:ext uri="{FF2B5EF4-FFF2-40B4-BE49-F238E27FC236}">
                  <a16:creationId xmlns:a16="http://schemas.microsoft.com/office/drawing/2014/main" id="{32EDCFC3-B299-5348-B261-070444983450}"/>
                </a:ext>
              </a:extLst>
            </p:cNvPr>
            <p:cNvSpPr txBox="1">
              <a:spLocks noChangeArrowheads="1"/>
            </p:cNvSpPr>
            <p:nvPr/>
          </p:nvSpPr>
          <p:spPr bwMode="auto">
            <a:xfrm>
              <a:off x="3896"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その他</a:t>
              </a:r>
            </a:p>
          </p:txBody>
        </p:sp>
        <p:sp>
          <p:nvSpPr>
            <p:cNvPr id="23786" name="Line 523">
              <a:extLst>
                <a:ext uri="{FF2B5EF4-FFF2-40B4-BE49-F238E27FC236}">
                  <a16:creationId xmlns:a16="http://schemas.microsoft.com/office/drawing/2014/main" id="{17C56A93-754D-86EB-1486-D5EAF85B6AB5}"/>
                </a:ext>
              </a:extLst>
            </p:cNvPr>
            <p:cNvSpPr>
              <a:spLocks noChangeShapeType="1"/>
            </p:cNvSpPr>
            <p:nvPr/>
          </p:nvSpPr>
          <p:spPr bwMode="auto">
            <a:xfrm>
              <a:off x="3954" y="280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87" name="Text Box 524">
              <a:extLst>
                <a:ext uri="{FF2B5EF4-FFF2-40B4-BE49-F238E27FC236}">
                  <a16:creationId xmlns:a16="http://schemas.microsoft.com/office/drawing/2014/main" id="{F7035983-A3D2-4304-D286-5803C3D4A043}"/>
                </a:ext>
              </a:extLst>
            </p:cNvPr>
            <p:cNvSpPr txBox="1">
              <a:spLocks noChangeArrowheads="1"/>
            </p:cNvSpPr>
            <p:nvPr/>
          </p:nvSpPr>
          <p:spPr bwMode="auto">
            <a:xfrm>
              <a:off x="3976" y="312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０</a:t>
              </a:r>
            </a:p>
          </p:txBody>
        </p:sp>
        <p:sp>
          <p:nvSpPr>
            <p:cNvPr id="23788" name="Line 525">
              <a:extLst>
                <a:ext uri="{FF2B5EF4-FFF2-40B4-BE49-F238E27FC236}">
                  <a16:creationId xmlns:a16="http://schemas.microsoft.com/office/drawing/2014/main" id="{0D8AC6C2-BD47-AF6A-2EAF-2991BB8CF14B}"/>
                </a:ext>
              </a:extLst>
            </p:cNvPr>
            <p:cNvSpPr>
              <a:spLocks noChangeShapeType="1"/>
            </p:cNvSpPr>
            <p:nvPr/>
          </p:nvSpPr>
          <p:spPr bwMode="auto">
            <a:xfrm>
              <a:off x="3954" y="298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89" name="Line 526">
              <a:extLst>
                <a:ext uri="{FF2B5EF4-FFF2-40B4-BE49-F238E27FC236}">
                  <a16:creationId xmlns:a16="http://schemas.microsoft.com/office/drawing/2014/main" id="{58E94476-8249-4F9C-7486-BEC1A3E1F422}"/>
                </a:ext>
              </a:extLst>
            </p:cNvPr>
            <p:cNvSpPr>
              <a:spLocks noChangeShapeType="1"/>
            </p:cNvSpPr>
            <p:nvPr/>
          </p:nvSpPr>
          <p:spPr bwMode="auto">
            <a:xfrm>
              <a:off x="3954" y="271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90" name="Line 527">
              <a:extLst>
                <a:ext uri="{FF2B5EF4-FFF2-40B4-BE49-F238E27FC236}">
                  <a16:creationId xmlns:a16="http://schemas.microsoft.com/office/drawing/2014/main" id="{8C9EDB8F-5104-F28A-0415-3207F8CB4391}"/>
                </a:ext>
              </a:extLst>
            </p:cNvPr>
            <p:cNvSpPr>
              <a:spLocks noChangeShapeType="1"/>
            </p:cNvSpPr>
            <p:nvPr/>
          </p:nvSpPr>
          <p:spPr bwMode="auto">
            <a:xfrm>
              <a:off x="3954" y="289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91" name="Text Box 528">
              <a:extLst>
                <a:ext uri="{FF2B5EF4-FFF2-40B4-BE49-F238E27FC236}">
                  <a16:creationId xmlns:a16="http://schemas.microsoft.com/office/drawing/2014/main" id="{B7129049-FA71-E7AF-307D-B06286CEFD62}"/>
                </a:ext>
              </a:extLst>
            </p:cNvPr>
            <p:cNvSpPr txBox="1">
              <a:spLocks noChangeArrowheads="1"/>
            </p:cNvSpPr>
            <p:nvPr/>
          </p:nvSpPr>
          <p:spPr bwMode="auto">
            <a:xfrm>
              <a:off x="3952" y="300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２０</a:t>
              </a:r>
            </a:p>
          </p:txBody>
        </p:sp>
        <p:sp>
          <p:nvSpPr>
            <p:cNvPr id="23792" name="Text Box 529">
              <a:extLst>
                <a:ext uri="{FF2B5EF4-FFF2-40B4-BE49-F238E27FC236}">
                  <a16:creationId xmlns:a16="http://schemas.microsoft.com/office/drawing/2014/main" id="{B96506E3-4B6D-FFCB-3E99-10F0C3FBBF7C}"/>
                </a:ext>
              </a:extLst>
            </p:cNvPr>
            <p:cNvSpPr txBox="1">
              <a:spLocks noChangeArrowheads="1"/>
            </p:cNvSpPr>
            <p:nvPr/>
          </p:nvSpPr>
          <p:spPr bwMode="auto">
            <a:xfrm>
              <a:off x="3960" y="2908"/>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４０</a:t>
              </a:r>
            </a:p>
          </p:txBody>
        </p:sp>
        <p:sp>
          <p:nvSpPr>
            <p:cNvPr id="23793" name="Text Box 530">
              <a:extLst>
                <a:ext uri="{FF2B5EF4-FFF2-40B4-BE49-F238E27FC236}">
                  <a16:creationId xmlns:a16="http://schemas.microsoft.com/office/drawing/2014/main" id="{6F1B0121-AF37-ACC6-97AA-BD462E6AB9FE}"/>
                </a:ext>
              </a:extLst>
            </p:cNvPr>
            <p:cNvSpPr txBox="1">
              <a:spLocks noChangeArrowheads="1"/>
            </p:cNvSpPr>
            <p:nvPr/>
          </p:nvSpPr>
          <p:spPr bwMode="auto">
            <a:xfrm>
              <a:off x="3960" y="2825"/>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６０</a:t>
              </a:r>
            </a:p>
          </p:txBody>
        </p:sp>
        <p:sp>
          <p:nvSpPr>
            <p:cNvPr id="23794" name="Text Box 531">
              <a:extLst>
                <a:ext uri="{FF2B5EF4-FFF2-40B4-BE49-F238E27FC236}">
                  <a16:creationId xmlns:a16="http://schemas.microsoft.com/office/drawing/2014/main" id="{41B9EA1E-3E8A-76B3-D812-EBF1AE4D3CE8}"/>
                </a:ext>
              </a:extLst>
            </p:cNvPr>
            <p:cNvSpPr txBox="1">
              <a:spLocks noChangeArrowheads="1"/>
            </p:cNvSpPr>
            <p:nvPr/>
          </p:nvSpPr>
          <p:spPr bwMode="auto">
            <a:xfrm>
              <a:off x="3964" y="274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８０</a:t>
              </a:r>
            </a:p>
          </p:txBody>
        </p:sp>
        <p:sp>
          <p:nvSpPr>
            <p:cNvPr id="23795" name="Text Box 532">
              <a:extLst>
                <a:ext uri="{FF2B5EF4-FFF2-40B4-BE49-F238E27FC236}">
                  <a16:creationId xmlns:a16="http://schemas.microsoft.com/office/drawing/2014/main" id="{E053F3E9-9CE3-29F3-3F2F-F567DF32E69B}"/>
                </a:ext>
              </a:extLst>
            </p:cNvPr>
            <p:cNvSpPr txBox="1">
              <a:spLocks noChangeArrowheads="1"/>
            </p:cNvSpPr>
            <p:nvPr/>
          </p:nvSpPr>
          <p:spPr bwMode="auto">
            <a:xfrm>
              <a:off x="3952" y="2656"/>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１００</a:t>
              </a:r>
            </a:p>
          </p:txBody>
        </p:sp>
        <p:sp>
          <p:nvSpPr>
            <p:cNvPr id="23796" name="Line 533">
              <a:extLst>
                <a:ext uri="{FF2B5EF4-FFF2-40B4-BE49-F238E27FC236}">
                  <a16:creationId xmlns:a16="http://schemas.microsoft.com/office/drawing/2014/main" id="{DCA5AE5F-EEC5-F604-17BA-472588F629E2}"/>
                </a:ext>
              </a:extLst>
            </p:cNvPr>
            <p:cNvSpPr>
              <a:spLocks noChangeShapeType="1"/>
            </p:cNvSpPr>
            <p:nvPr/>
          </p:nvSpPr>
          <p:spPr bwMode="auto">
            <a:xfrm>
              <a:off x="3954" y="307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797" name="Text Box 534">
              <a:extLst>
                <a:ext uri="{FF2B5EF4-FFF2-40B4-BE49-F238E27FC236}">
                  <a16:creationId xmlns:a16="http://schemas.microsoft.com/office/drawing/2014/main" id="{9E2AFF22-AAE9-1206-4B24-4A556490E46C}"/>
                </a:ext>
              </a:extLst>
            </p:cNvPr>
            <p:cNvSpPr txBox="1">
              <a:spLocks noChangeArrowheads="1"/>
            </p:cNvSpPr>
            <p:nvPr/>
          </p:nvSpPr>
          <p:spPr bwMode="auto">
            <a:xfrm>
              <a:off x="4006" y="2586"/>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a:t>
              </a:r>
            </a:p>
          </p:txBody>
        </p:sp>
        <p:sp>
          <p:nvSpPr>
            <p:cNvPr id="23798" name="Text Box 536">
              <a:extLst>
                <a:ext uri="{FF2B5EF4-FFF2-40B4-BE49-F238E27FC236}">
                  <a16:creationId xmlns:a16="http://schemas.microsoft.com/office/drawing/2014/main" id="{F327C8A3-FCFA-A007-D912-1FBEDC59C76A}"/>
                </a:ext>
              </a:extLst>
            </p:cNvPr>
            <p:cNvSpPr txBox="1">
              <a:spLocks noChangeArrowheads="1"/>
            </p:cNvSpPr>
            <p:nvPr/>
          </p:nvSpPr>
          <p:spPr bwMode="auto">
            <a:xfrm>
              <a:off x="3249" y="289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799" name="Text Box 537">
              <a:extLst>
                <a:ext uri="{FF2B5EF4-FFF2-40B4-BE49-F238E27FC236}">
                  <a16:creationId xmlns:a16="http://schemas.microsoft.com/office/drawing/2014/main" id="{C7A5B3BF-9A0E-76B0-B0A6-ABF3A2AEBD04}"/>
                </a:ext>
              </a:extLst>
            </p:cNvPr>
            <p:cNvSpPr txBox="1">
              <a:spLocks noChangeArrowheads="1"/>
            </p:cNvSpPr>
            <p:nvPr/>
          </p:nvSpPr>
          <p:spPr bwMode="auto">
            <a:xfrm>
              <a:off x="3378" y="2774"/>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800" name="Text Box 538">
              <a:extLst>
                <a:ext uri="{FF2B5EF4-FFF2-40B4-BE49-F238E27FC236}">
                  <a16:creationId xmlns:a16="http://schemas.microsoft.com/office/drawing/2014/main" id="{261F5215-A1C9-9A13-A10F-75708CA5E1E8}"/>
                </a:ext>
              </a:extLst>
            </p:cNvPr>
            <p:cNvSpPr txBox="1">
              <a:spLocks noChangeArrowheads="1"/>
            </p:cNvSpPr>
            <p:nvPr/>
          </p:nvSpPr>
          <p:spPr bwMode="auto">
            <a:xfrm>
              <a:off x="3508" y="2699"/>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801" name="Text Box 539">
              <a:extLst>
                <a:ext uri="{FF2B5EF4-FFF2-40B4-BE49-F238E27FC236}">
                  <a16:creationId xmlns:a16="http://schemas.microsoft.com/office/drawing/2014/main" id="{E83C6AEB-42CB-7A50-2D70-83EF59931C7E}"/>
                </a:ext>
              </a:extLst>
            </p:cNvPr>
            <p:cNvSpPr txBox="1">
              <a:spLocks noChangeArrowheads="1"/>
            </p:cNvSpPr>
            <p:nvPr/>
          </p:nvSpPr>
          <p:spPr bwMode="auto">
            <a:xfrm>
              <a:off x="3644" y="2657"/>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802" name="Text Box 540">
              <a:extLst>
                <a:ext uri="{FF2B5EF4-FFF2-40B4-BE49-F238E27FC236}">
                  <a16:creationId xmlns:a16="http://schemas.microsoft.com/office/drawing/2014/main" id="{4DCBA680-CE04-D92C-58E4-AC7FB3F13235}"/>
                </a:ext>
              </a:extLst>
            </p:cNvPr>
            <p:cNvSpPr txBox="1">
              <a:spLocks noChangeArrowheads="1"/>
            </p:cNvSpPr>
            <p:nvPr/>
          </p:nvSpPr>
          <p:spPr bwMode="auto">
            <a:xfrm>
              <a:off x="3904" y="2649"/>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803" name="Text Box 541">
              <a:extLst>
                <a:ext uri="{FF2B5EF4-FFF2-40B4-BE49-F238E27FC236}">
                  <a16:creationId xmlns:a16="http://schemas.microsoft.com/office/drawing/2014/main" id="{F3FC78D9-5A2E-CB75-1E2B-89046B723610}"/>
                </a:ext>
              </a:extLst>
            </p:cNvPr>
            <p:cNvSpPr txBox="1">
              <a:spLocks noChangeArrowheads="1"/>
            </p:cNvSpPr>
            <p:nvPr/>
          </p:nvSpPr>
          <p:spPr bwMode="auto">
            <a:xfrm>
              <a:off x="3788" y="2633"/>
              <a:ext cx="265"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804" name="Line 542">
              <a:extLst>
                <a:ext uri="{FF2B5EF4-FFF2-40B4-BE49-F238E27FC236}">
                  <a16:creationId xmlns:a16="http://schemas.microsoft.com/office/drawing/2014/main" id="{1F11E179-6BF3-9718-9E68-17AF24F938D9}"/>
                </a:ext>
              </a:extLst>
            </p:cNvPr>
            <p:cNvSpPr>
              <a:spLocks noChangeShapeType="1"/>
            </p:cNvSpPr>
            <p:nvPr/>
          </p:nvSpPr>
          <p:spPr bwMode="auto">
            <a:xfrm flipV="1">
              <a:off x="3201" y="2972"/>
              <a:ext cx="124" cy="20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05" name="Line 543">
              <a:extLst>
                <a:ext uri="{FF2B5EF4-FFF2-40B4-BE49-F238E27FC236}">
                  <a16:creationId xmlns:a16="http://schemas.microsoft.com/office/drawing/2014/main" id="{325A52E7-311F-0F3D-2047-BEB0BBE0C3D9}"/>
                </a:ext>
              </a:extLst>
            </p:cNvPr>
            <p:cNvSpPr>
              <a:spLocks noChangeShapeType="1"/>
            </p:cNvSpPr>
            <p:nvPr/>
          </p:nvSpPr>
          <p:spPr bwMode="auto">
            <a:xfrm flipV="1">
              <a:off x="3330" y="2836"/>
              <a:ext cx="132" cy="1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06" name="Line 544">
              <a:extLst>
                <a:ext uri="{FF2B5EF4-FFF2-40B4-BE49-F238E27FC236}">
                  <a16:creationId xmlns:a16="http://schemas.microsoft.com/office/drawing/2014/main" id="{71B40732-D71E-384C-C623-8EBF00B96350}"/>
                </a:ext>
              </a:extLst>
            </p:cNvPr>
            <p:cNvSpPr>
              <a:spLocks noChangeShapeType="1"/>
            </p:cNvSpPr>
            <p:nvPr/>
          </p:nvSpPr>
          <p:spPr bwMode="auto">
            <a:xfrm flipV="1">
              <a:off x="3462" y="2760"/>
              <a:ext cx="139" cy="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07" name="Line 545">
              <a:extLst>
                <a:ext uri="{FF2B5EF4-FFF2-40B4-BE49-F238E27FC236}">
                  <a16:creationId xmlns:a16="http://schemas.microsoft.com/office/drawing/2014/main" id="{F0576FB6-5627-A202-6A63-A4D73079291C}"/>
                </a:ext>
              </a:extLst>
            </p:cNvPr>
            <p:cNvSpPr>
              <a:spLocks noChangeShapeType="1"/>
            </p:cNvSpPr>
            <p:nvPr/>
          </p:nvSpPr>
          <p:spPr bwMode="auto">
            <a:xfrm flipV="1">
              <a:off x="3591" y="2730"/>
              <a:ext cx="128" cy="3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08" name="Line 546">
              <a:extLst>
                <a:ext uri="{FF2B5EF4-FFF2-40B4-BE49-F238E27FC236}">
                  <a16:creationId xmlns:a16="http://schemas.microsoft.com/office/drawing/2014/main" id="{699EEDAE-85A6-D6B6-0FBB-4BC0837E6B04}"/>
                </a:ext>
              </a:extLst>
            </p:cNvPr>
            <p:cNvSpPr>
              <a:spLocks noChangeShapeType="1"/>
            </p:cNvSpPr>
            <p:nvPr/>
          </p:nvSpPr>
          <p:spPr bwMode="auto">
            <a:xfrm flipV="1">
              <a:off x="3725" y="2704"/>
              <a:ext cx="132" cy="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09" name="Line 547">
              <a:extLst>
                <a:ext uri="{FF2B5EF4-FFF2-40B4-BE49-F238E27FC236}">
                  <a16:creationId xmlns:a16="http://schemas.microsoft.com/office/drawing/2014/main" id="{13BFD9F3-19FF-76E2-C87C-E0FECF5BC4DC}"/>
                </a:ext>
              </a:extLst>
            </p:cNvPr>
            <p:cNvSpPr>
              <a:spLocks noChangeShapeType="1"/>
            </p:cNvSpPr>
            <p:nvPr/>
          </p:nvSpPr>
          <p:spPr bwMode="auto">
            <a:xfrm flipV="1">
              <a:off x="3876" y="2702"/>
              <a:ext cx="99"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10" name="Text Box 548">
              <a:extLst>
                <a:ext uri="{FF2B5EF4-FFF2-40B4-BE49-F238E27FC236}">
                  <a16:creationId xmlns:a16="http://schemas.microsoft.com/office/drawing/2014/main" id="{38BD7F97-653C-BBA9-1760-BDC809876641}"/>
                </a:ext>
              </a:extLst>
            </p:cNvPr>
            <p:cNvSpPr txBox="1">
              <a:spLocks noChangeArrowheads="1"/>
            </p:cNvSpPr>
            <p:nvPr/>
          </p:nvSpPr>
          <p:spPr bwMode="auto">
            <a:xfrm>
              <a:off x="2948" y="2597"/>
              <a:ext cx="193" cy="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不良件数</a:t>
              </a:r>
            </a:p>
          </p:txBody>
        </p:sp>
        <p:sp>
          <p:nvSpPr>
            <p:cNvPr id="23811" name="Text Box 549">
              <a:extLst>
                <a:ext uri="{FF2B5EF4-FFF2-40B4-BE49-F238E27FC236}">
                  <a16:creationId xmlns:a16="http://schemas.microsoft.com/office/drawing/2014/main" id="{AB6BC625-D7F3-6C6D-82DE-52F3C33AB9B4}"/>
                </a:ext>
              </a:extLst>
            </p:cNvPr>
            <p:cNvSpPr txBox="1">
              <a:spLocks noChangeArrowheads="1"/>
            </p:cNvSpPr>
            <p:nvPr/>
          </p:nvSpPr>
          <p:spPr bwMode="auto">
            <a:xfrm>
              <a:off x="4075" y="2597"/>
              <a:ext cx="193" cy="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累積比率</a:t>
              </a:r>
            </a:p>
          </p:txBody>
        </p:sp>
        <p:sp>
          <p:nvSpPr>
            <p:cNvPr id="23812" name="Text Box 550">
              <a:extLst>
                <a:ext uri="{FF2B5EF4-FFF2-40B4-BE49-F238E27FC236}">
                  <a16:creationId xmlns:a16="http://schemas.microsoft.com/office/drawing/2014/main" id="{3BB354AD-3614-DA66-1D8C-108C9C31BB20}"/>
                </a:ext>
              </a:extLst>
            </p:cNvPr>
            <p:cNvSpPr txBox="1">
              <a:spLocks noChangeArrowheads="1"/>
            </p:cNvSpPr>
            <p:nvPr/>
          </p:nvSpPr>
          <p:spPr bwMode="auto">
            <a:xfrm>
              <a:off x="3190" y="3443"/>
              <a:ext cx="83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図８．上塗りブツの内訳</a:t>
              </a:r>
            </a:p>
          </p:txBody>
        </p:sp>
        <p:sp>
          <p:nvSpPr>
            <p:cNvPr id="23813" name="Text Box 553">
              <a:extLst>
                <a:ext uri="{FF2B5EF4-FFF2-40B4-BE49-F238E27FC236}">
                  <a16:creationId xmlns:a16="http://schemas.microsoft.com/office/drawing/2014/main" id="{80D644A7-E5F6-82CB-3124-7E5A0108E28A}"/>
                </a:ext>
              </a:extLst>
            </p:cNvPr>
            <p:cNvSpPr txBox="1">
              <a:spLocks noChangeArrowheads="1"/>
            </p:cNvSpPr>
            <p:nvPr/>
          </p:nvSpPr>
          <p:spPr bwMode="auto">
            <a:xfrm>
              <a:off x="1068" y="3160"/>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肌不良</a:t>
              </a:r>
            </a:p>
          </p:txBody>
        </p:sp>
        <p:sp>
          <p:nvSpPr>
            <p:cNvPr id="23814" name="Rectangle 555">
              <a:extLst>
                <a:ext uri="{FF2B5EF4-FFF2-40B4-BE49-F238E27FC236}">
                  <a16:creationId xmlns:a16="http://schemas.microsoft.com/office/drawing/2014/main" id="{EB38B70B-C847-CC19-EB7C-C0E8F49C671A}"/>
                </a:ext>
              </a:extLst>
            </p:cNvPr>
            <p:cNvSpPr>
              <a:spLocks noChangeArrowheads="1"/>
            </p:cNvSpPr>
            <p:nvPr/>
          </p:nvSpPr>
          <p:spPr bwMode="auto">
            <a:xfrm>
              <a:off x="1033" y="3141"/>
              <a:ext cx="129"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815" name="Text Box 558">
              <a:extLst>
                <a:ext uri="{FF2B5EF4-FFF2-40B4-BE49-F238E27FC236}">
                  <a16:creationId xmlns:a16="http://schemas.microsoft.com/office/drawing/2014/main" id="{4F00EDBE-9C9B-94F8-DEFB-BFC1A8358FAD}"/>
                </a:ext>
              </a:extLst>
            </p:cNvPr>
            <p:cNvSpPr txBox="1">
              <a:spLocks noChangeArrowheads="1"/>
            </p:cNvSpPr>
            <p:nvPr/>
          </p:nvSpPr>
          <p:spPr bwMode="auto">
            <a:xfrm>
              <a:off x="1200" y="2454"/>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816" name="Line 559">
              <a:extLst>
                <a:ext uri="{FF2B5EF4-FFF2-40B4-BE49-F238E27FC236}">
                  <a16:creationId xmlns:a16="http://schemas.microsoft.com/office/drawing/2014/main" id="{36FC6EF8-9200-4EC7-7456-3320B79B2CE1}"/>
                </a:ext>
              </a:extLst>
            </p:cNvPr>
            <p:cNvSpPr>
              <a:spLocks noChangeShapeType="1"/>
            </p:cNvSpPr>
            <p:nvPr/>
          </p:nvSpPr>
          <p:spPr bwMode="auto">
            <a:xfrm flipV="1">
              <a:off x="1148" y="2525"/>
              <a:ext cx="131" cy="2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17" name="Text Box 560">
              <a:extLst>
                <a:ext uri="{FF2B5EF4-FFF2-40B4-BE49-F238E27FC236}">
                  <a16:creationId xmlns:a16="http://schemas.microsoft.com/office/drawing/2014/main" id="{235C9D46-CD01-E8C1-1707-BF7AA9F5971E}"/>
                </a:ext>
              </a:extLst>
            </p:cNvPr>
            <p:cNvSpPr txBox="1">
              <a:spLocks noChangeArrowheads="1"/>
            </p:cNvSpPr>
            <p:nvPr/>
          </p:nvSpPr>
          <p:spPr bwMode="auto">
            <a:xfrm>
              <a:off x="332" y="3569"/>
              <a:ext cx="960" cy="1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分かったこと</a:t>
              </a:r>
            </a:p>
          </p:txBody>
        </p:sp>
        <p:sp>
          <p:nvSpPr>
            <p:cNvPr id="23818" name="Text Box 561">
              <a:extLst>
                <a:ext uri="{FF2B5EF4-FFF2-40B4-BE49-F238E27FC236}">
                  <a16:creationId xmlns:a16="http://schemas.microsoft.com/office/drawing/2014/main" id="{3615FC5A-4A01-A91B-7C24-5D18563D75C4}"/>
                </a:ext>
              </a:extLst>
            </p:cNvPr>
            <p:cNvSpPr txBox="1">
              <a:spLocks noChangeArrowheads="1"/>
            </p:cNvSpPr>
            <p:nvPr/>
          </p:nvSpPr>
          <p:spPr bwMode="auto">
            <a:xfrm>
              <a:off x="332" y="3704"/>
              <a:ext cx="960"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900"/>
                <a:t>※</a:t>
              </a:r>
              <a:r>
                <a:rPr lang="ja-JP" altLang="en-US" sz="900"/>
                <a:t>ブツが６１％占めている</a:t>
              </a:r>
            </a:p>
          </p:txBody>
        </p:sp>
        <p:sp>
          <p:nvSpPr>
            <p:cNvPr id="23819" name="Line 563">
              <a:extLst>
                <a:ext uri="{FF2B5EF4-FFF2-40B4-BE49-F238E27FC236}">
                  <a16:creationId xmlns:a16="http://schemas.microsoft.com/office/drawing/2014/main" id="{0CE53B41-CC3D-752B-5296-3C5F9839BD2F}"/>
                </a:ext>
              </a:extLst>
            </p:cNvPr>
            <p:cNvSpPr>
              <a:spLocks noChangeShapeType="1"/>
            </p:cNvSpPr>
            <p:nvPr/>
          </p:nvSpPr>
          <p:spPr bwMode="auto">
            <a:xfrm>
              <a:off x="2668" y="291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20" name="Text Box 565">
              <a:extLst>
                <a:ext uri="{FF2B5EF4-FFF2-40B4-BE49-F238E27FC236}">
                  <a16:creationId xmlns:a16="http://schemas.microsoft.com/office/drawing/2014/main" id="{DD95AF61-A63D-42DC-AB93-6C35D864D39B}"/>
                </a:ext>
              </a:extLst>
            </p:cNvPr>
            <p:cNvSpPr txBox="1">
              <a:spLocks noChangeArrowheads="1"/>
            </p:cNvSpPr>
            <p:nvPr/>
          </p:nvSpPr>
          <p:spPr bwMode="auto">
            <a:xfrm>
              <a:off x="2204" y="2713"/>
              <a:ext cx="44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a:t>02</a:t>
              </a:r>
              <a:r>
                <a:rPr lang="ja-JP" altLang="en-US" sz="800"/>
                <a:t>年</a:t>
              </a:r>
              <a:r>
                <a:rPr lang="en-US" altLang="ja-JP" sz="800"/>
                <a:t>9</a:t>
              </a:r>
              <a:r>
                <a:rPr lang="ja-JP" altLang="en-US" sz="800"/>
                <a:t>月</a:t>
              </a:r>
            </a:p>
            <a:p>
              <a:pPr algn="ctr" eaLnBrk="1" hangingPunct="1">
                <a:lnSpc>
                  <a:spcPct val="90000"/>
                </a:lnSpc>
                <a:spcBef>
                  <a:spcPct val="0"/>
                </a:spcBef>
                <a:buFontTx/>
                <a:buNone/>
              </a:pPr>
              <a:r>
                <a:rPr lang="en-US" altLang="ja-JP" sz="800"/>
                <a:t>n=61</a:t>
              </a:r>
            </a:p>
          </p:txBody>
        </p:sp>
        <p:sp>
          <p:nvSpPr>
            <p:cNvPr id="23821" name="Text Box 566">
              <a:extLst>
                <a:ext uri="{FF2B5EF4-FFF2-40B4-BE49-F238E27FC236}">
                  <a16:creationId xmlns:a16="http://schemas.microsoft.com/office/drawing/2014/main" id="{E2D2B77F-C577-E6D8-D25F-07A90149F77F}"/>
                </a:ext>
              </a:extLst>
            </p:cNvPr>
            <p:cNvSpPr txBox="1">
              <a:spLocks noChangeArrowheads="1"/>
            </p:cNvSpPr>
            <p:nvPr/>
          </p:nvSpPr>
          <p:spPr bwMode="auto">
            <a:xfrm>
              <a:off x="3020" y="2649"/>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４０</a:t>
              </a:r>
            </a:p>
          </p:txBody>
        </p:sp>
        <p:sp>
          <p:nvSpPr>
            <p:cNvPr id="23822" name="Text Box 567">
              <a:extLst>
                <a:ext uri="{FF2B5EF4-FFF2-40B4-BE49-F238E27FC236}">
                  <a16:creationId xmlns:a16="http://schemas.microsoft.com/office/drawing/2014/main" id="{B96D808C-1F60-C3A4-6492-7745935F9AA7}"/>
                </a:ext>
              </a:extLst>
            </p:cNvPr>
            <p:cNvSpPr txBox="1">
              <a:spLocks noChangeArrowheads="1"/>
            </p:cNvSpPr>
            <p:nvPr/>
          </p:nvSpPr>
          <p:spPr bwMode="auto">
            <a:xfrm>
              <a:off x="3041" y="2578"/>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個</a:t>
              </a:r>
            </a:p>
          </p:txBody>
        </p:sp>
        <p:sp>
          <p:nvSpPr>
            <p:cNvPr id="23823" name="Rectangle 568">
              <a:extLst>
                <a:ext uri="{FF2B5EF4-FFF2-40B4-BE49-F238E27FC236}">
                  <a16:creationId xmlns:a16="http://schemas.microsoft.com/office/drawing/2014/main" id="{697D0035-0A6D-48DE-35DE-B7113B439A3E}"/>
                </a:ext>
              </a:extLst>
            </p:cNvPr>
            <p:cNvSpPr>
              <a:spLocks noChangeArrowheads="1"/>
            </p:cNvSpPr>
            <p:nvPr/>
          </p:nvSpPr>
          <p:spPr bwMode="auto">
            <a:xfrm>
              <a:off x="3864" y="3137"/>
              <a:ext cx="133" cy="3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824" name="Text Box 569">
              <a:extLst>
                <a:ext uri="{FF2B5EF4-FFF2-40B4-BE49-F238E27FC236}">
                  <a16:creationId xmlns:a16="http://schemas.microsoft.com/office/drawing/2014/main" id="{6D0A1856-208E-6593-A10E-8CBD99687381}"/>
                </a:ext>
              </a:extLst>
            </p:cNvPr>
            <p:cNvSpPr txBox="1">
              <a:spLocks noChangeArrowheads="1"/>
            </p:cNvSpPr>
            <p:nvPr/>
          </p:nvSpPr>
          <p:spPr bwMode="auto">
            <a:xfrm>
              <a:off x="3500" y="2848"/>
              <a:ext cx="44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a:t>02</a:t>
              </a:r>
              <a:r>
                <a:rPr lang="ja-JP" altLang="en-US" sz="800"/>
                <a:t>年</a:t>
              </a:r>
              <a:r>
                <a:rPr lang="en-US" altLang="ja-JP" sz="800"/>
                <a:t>9</a:t>
              </a:r>
              <a:r>
                <a:rPr lang="ja-JP" altLang="en-US" sz="800"/>
                <a:t>月</a:t>
              </a:r>
            </a:p>
            <a:p>
              <a:pPr algn="ctr" eaLnBrk="1" hangingPunct="1">
                <a:lnSpc>
                  <a:spcPct val="90000"/>
                </a:lnSpc>
                <a:spcBef>
                  <a:spcPct val="0"/>
                </a:spcBef>
                <a:buFontTx/>
                <a:buNone/>
              </a:pPr>
              <a:r>
                <a:rPr lang="en-US" altLang="ja-JP" sz="800"/>
                <a:t>n=36</a:t>
              </a:r>
            </a:p>
          </p:txBody>
        </p:sp>
        <p:sp>
          <p:nvSpPr>
            <p:cNvPr id="23825" name="Text Box 570">
              <a:extLst>
                <a:ext uri="{FF2B5EF4-FFF2-40B4-BE49-F238E27FC236}">
                  <a16:creationId xmlns:a16="http://schemas.microsoft.com/office/drawing/2014/main" id="{802C6D0E-2C6C-952E-1B39-8A0D2F9D661F}"/>
                </a:ext>
              </a:extLst>
            </p:cNvPr>
            <p:cNvSpPr txBox="1">
              <a:spLocks noChangeArrowheads="1"/>
            </p:cNvSpPr>
            <p:nvPr/>
          </p:nvSpPr>
          <p:spPr bwMode="auto">
            <a:xfrm>
              <a:off x="1820" y="3569"/>
              <a:ext cx="960" cy="1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分かったこと</a:t>
              </a:r>
            </a:p>
          </p:txBody>
        </p:sp>
        <p:sp>
          <p:nvSpPr>
            <p:cNvPr id="23826" name="Text Box 571">
              <a:extLst>
                <a:ext uri="{FF2B5EF4-FFF2-40B4-BE49-F238E27FC236}">
                  <a16:creationId xmlns:a16="http://schemas.microsoft.com/office/drawing/2014/main" id="{5C1DDDAD-590A-D999-997F-64917F2F7820}"/>
                </a:ext>
              </a:extLst>
            </p:cNvPr>
            <p:cNvSpPr txBox="1">
              <a:spLocks noChangeArrowheads="1"/>
            </p:cNvSpPr>
            <p:nvPr/>
          </p:nvSpPr>
          <p:spPr bwMode="auto">
            <a:xfrm>
              <a:off x="1724" y="3704"/>
              <a:ext cx="115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900"/>
                <a:t>※</a:t>
              </a:r>
              <a:r>
                <a:rPr lang="ja-JP" altLang="en-US" sz="900"/>
                <a:t>上塗りブツが５６％占めている</a:t>
              </a:r>
            </a:p>
          </p:txBody>
        </p:sp>
        <p:sp>
          <p:nvSpPr>
            <p:cNvPr id="23827" name="Text Box 572">
              <a:extLst>
                <a:ext uri="{FF2B5EF4-FFF2-40B4-BE49-F238E27FC236}">
                  <a16:creationId xmlns:a16="http://schemas.microsoft.com/office/drawing/2014/main" id="{4C89DAF4-59D0-D9F3-E4C7-BBE892F3794F}"/>
                </a:ext>
              </a:extLst>
            </p:cNvPr>
            <p:cNvSpPr txBox="1">
              <a:spLocks noChangeArrowheads="1"/>
            </p:cNvSpPr>
            <p:nvPr/>
          </p:nvSpPr>
          <p:spPr bwMode="auto">
            <a:xfrm>
              <a:off x="3164" y="3569"/>
              <a:ext cx="960" cy="1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分かったこと</a:t>
              </a:r>
            </a:p>
          </p:txBody>
        </p:sp>
        <p:sp>
          <p:nvSpPr>
            <p:cNvPr id="23828" name="Text Box 573">
              <a:extLst>
                <a:ext uri="{FF2B5EF4-FFF2-40B4-BE49-F238E27FC236}">
                  <a16:creationId xmlns:a16="http://schemas.microsoft.com/office/drawing/2014/main" id="{88510E9D-58BE-BFAB-772A-829D49B8D7AF}"/>
                </a:ext>
              </a:extLst>
            </p:cNvPr>
            <p:cNvSpPr txBox="1">
              <a:spLocks noChangeArrowheads="1"/>
            </p:cNvSpPr>
            <p:nvPr/>
          </p:nvSpPr>
          <p:spPr bwMode="auto">
            <a:xfrm>
              <a:off x="3068" y="3704"/>
              <a:ext cx="105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900"/>
                <a:t>※</a:t>
              </a:r>
              <a:r>
                <a:rPr lang="ja-JP" altLang="en-US" sz="900"/>
                <a:t>塗装ブツが４５％占めている</a:t>
              </a:r>
            </a:p>
          </p:txBody>
        </p:sp>
      </p:grpSp>
      <p:sp>
        <p:nvSpPr>
          <p:cNvPr id="23556" name="Rectangle 575">
            <a:extLst>
              <a:ext uri="{FF2B5EF4-FFF2-40B4-BE49-F238E27FC236}">
                <a16:creationId xmlns:a16="http://schemas.microsoft.com/office/drawing/2014/main" id="{79E5732C-D799-8722-65FA-01CF57EBA3C6}"/>
              </a:ext>
            </a:extLst>
          </p:cNvPr>
          <p:cNvSpPr>
            <a:spLocks noChangeArrowheads="1"/>
          </p:cNvSpPr>
          <p:nvPr/>
        </p:nvSpPr>
        <p:spPr bwMode="auto">
          <a:xfrm>
            <a:off x="304800" y="3470275"/>
            <a:ext cx="85344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b="1" dirty="0">
                <a:latin typeface="Century" panose="02040604050505020304" pitchFamily="18" charset="0"/>
              </a:rPr>
              <a:t>b</a:t>
            </a:r>
            <a:r>
              <a:rPr lang="ja-JP" altLang="en-US" sz="1600" b="1" dirty="0">
                <a:latin typeface="Century" panose="02040604050505020304" pitchFamily="18" charset="0"/>
              </a:rPr>
              <a:t>：</a:t>
            </a:r>
            <a:r>
              <a:rPr lang="ja-JP" altLang="en-US" sz="1600" b="1" dirty="0">
                <a:solidFill>
                  <a:srgbClr val="FF0000"/>
                </a:solidFill>
                <a:latin typeface="Century" panose="02040604050505020304" pitchFamily="18" charset="0"/>
              </a:rPr>
              <a:t>目標値設定時に用いる</a:t>
            </a:r>
            <a:endParaRPr lang="ja-JP" altLang="en-US" sz="1600" b="1" dirty="0">
              <a:solidFill>
                <a:srgbClr val="FF0000"/>
              </a:solidFill>
            </a:endParaRPr>
          </a:p>
          <a:p>
            <a:pPr>
              <a:spcBef>
                <a:spcPct val="0"/>
              </a:spcBef>
              <a:buFontTx/>
              <a:buNone/>
            </a:pPr>
            <a:r>
              <a:rPr lang="ja-JP" altLang="en-US" sz="1600" dirty="0">
                <a:latin typeface="Century" panose="02040604050505020304" pitchFamily="18" charset="0"/>
              </a:rPr>
              <a:t>　  </a:t>
            </a:r>
            <a:r>
              <a:rPr lang="ja-JP" altLang="en-US" sz="1600" dirty="0">
                <a:latin typeface="UD デジタル 教科書体 NK-B" panose="02020700000000000000" pitchFamily="18" charset="-128"/>
                <a:ea typeface="UD デジタル 教科書体 NK-B" panose="02020700000000000000" pitchFamily="18" charset="-128"/>
              </a:rPr>
              <a:t>・不良数削減の場合、上位２項目で８０％を占めていたとする、それを半減すれば</a:t>
            </a:r>
            <a:endParaRPr lang="en-US" altLang="ja-JP" sz="1600"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en-US" altLang="ja-JP" sz="1600" dirty="0">
                <a:latin typeface="UD デジタル 教科書体 NK-B" panose="02020700000000000000" pitchFamily="18" charset="-128"/>
                <a:ea typeface="UD デジタル 教科書体 NK-B" panose="02020700000000000000" pitchFamily="18" charset="-128"/>
              </a:rPr>
              <a:t>      </a:t>
            </a:r>
            <a:r>
              <a:rPr lang="ja-JP" altLang="en-US" sz="1600" dirty="0">
                <a:latin typeface="UD デジタル 教科書体 NK-B" panose="02020700000000000000" pitchFamily="18" charset="-128"/>
                <a:ea typeface="UD デジタル 教科書体 NK-B" panose="02020700000000000000" pitchFamily="18" charset="-128"/>
              </a:rPr>
              <a:t>全体として４０％減となることが一目でわかる</a:t>
            </a:r>
            <a:br>
              <a:rPr lang="ja-JP" altLang="en-US" sz="1600" b="1" dirty="0">
                <a:latin typeface="UD デジタル 教科書体 NK-B" panose="02020700000000000000" pitchFamily="18" charset="-128"/>
                <a:ea typeface="UD デジタル 教科書体 NK-B" panose="02020700000000000000" pitchFamily="18" charset="-128"/>
              </a:rPr>
            </a:br>
            <a:r>
              <a:rPr lang="ja-JP" altLang="en-US" sz="1600" b="1" dirty="0">
                <a:latin typeface="Century" panose="02040604050505020304" pitchFamily="18" charset="0"/>
              </a:rPr>
              <a:t> </a:t>
            </a:r>
            <a:r>
              <a:rPr lang="en-US" altLang="ja-JP" sz="1600" b="1" dirty="0">
                <a:latin typeface="Century" panose="02040604050505020304" pitchFamily="18" charset="0"/>
              </a:rPr>
              <a:t>c</a:t>
            </a:r>
            <a:r>
              <a:rPr lang="ja-JP" altLang="en-US" sz="1600" b="1" dirty="0">
                <a:latin typeface="Century" panose="02040604050505020304" pitchFamily="18" charset="0"/>
              </a:rPr>
              <a:t>：</a:t>
            </a:r>
            <a:r>
              <a:rPr lang="ja-JP" altLang="en-US" sz="1600" b="1" dirty="0">
                <a:solidFill>
                  <a:srgbClr val="FF0000"/>
                </a:solidFill>
                <a:latin typeface="Century" panose="02040604050505020304" pitchFamily="18" charset="0"/>
              </a:rPr>
              <a:t>効果の確認時に用いる</a:t>
            </a:r>
            <a:br>
              <a:rPr lang="ja-JP" altLang="en-US" sz="1600" b="1" dirty="0">
                <a:latin typeface="Century" panose="02040604050505020304" pitchFamily="18" charset="0"/>
              </a:rPr>
            </a:br>
            <a:r>
              <a:rPr lang="ja-JP" altLang="en-US" sz="1600" dirty="0">
                <a:latin typeface="Century" panose="02040604050505020304" pitchFamily="18" charset="0"/>
              </a:rPr>
              <a:t>　  </a:t>
            </a:r>
            <a:r>
              <a:rPr lang="ja-JP" altLang="en-US" sz="1600" dirty="0">
                <a:latin typeface="UD デジタル 教科書体 NK-B" panose="02020700000000000000" pitchFamily="18" charset="-128"/>
                <a:ea typeface="UD デジタル 教科書体 NK-B" panose="02020700000000000000" pitchFamily="18" charset="-128"/>
              </a:rPr>
              <a:t>・現状把握のパレート図と、効果確認のパレート図を並べれば、各項目の値の変化、</a:t>
            </a:r>
            <a:endParaRPr lang="en-US" altLang="ja-JP" sz="1600" dirty="0">
              <a:latin typeface="UD デジタル 教科書体 NK-B" panose="02020700000000000000" pitchFamily="18" charset="-128"/>
              <a:ea typeface="UD デジタル 教科書体 NK-B" panose="02020700000000000000" pitchFamily="18" charset="-128"/>
            </a:endParaRPr>
          </a:p>
          <a:p>
            <a:pPr>
              <a:spcBef>
                <a:spcPct val="0"/>
              </a:spcBef>
              <a:buFontTx/>
              <a:buNone/>
            </a:pPr>
            <a:r>
              <a:rPr lang="en-US" altLang="ja-JP" sz="1600" dirty="0">
                <a:latin typeface="UD デジタル 教科書体 NK-B" panose="02020700000000000000" pitchFamily="18" charset="-128"/>
                <a:ea typeface="UD デジタル 教科書体 NK-B" panose="02020700000000000000" pitchFamily="18" charset="-128"/>
              </a:rPr>
              <a:t>      </a:t>
            </a:r>
            <a:r>
              <a:rPr lang="ja-JP" altLang="en-US" sz="1600" dirty="0">
                <a:latin typeface="UD デジタル 教科書体 NK-B" panose="02020700000000000000" pitchFamily="18" charset="-128"/>
                <a:ea typeface="UD デジタル 教科書体 NK-B" panose="02020700000000000000" pitchFamily="18" charset="-128"/>
              </a:rPr>
              <a:t>トータル値の増減とその比率がすぐにわかる</a:t>
            </a:r>
          </a:p>
        </p:txBody>
      </p:sp>
      <p:grpSp>
        <p:nvGrpSpPr>
          <p:cNvPr id="23557" name="Group 177">
            <a:extLst>
              <a:ext uri="{FF2B5EF4-FFF2-40B4-BE49-F238E27FC236}">
                <a16:creationId xmlns:a16="http://schemas.microsoft.com/office/drawing/2014/main" id="{428E6759-884A-2733-D228-235454D6D6A4}"/>
              </a:ext>
            </a:extLst>
          </p:cNvPr>
          <p:cNvGrpSpPr>
            <a:grpSpLocks/>
          </p:cNvGrpSpPr>
          <p:nvPr/>
        </p:nvGrpSpPr>
        <p:grpSpPr bwMode="auto">
          <a:xfrm>
            <a:off x="3429000" y="4883150"/>
            <a:ext cx="5562600" cy="1981200"/>
            <a:chOff x="624" y="4416"/>
            <a:chExt cx="3504" cy="1248"/>
          </a:xfrm>
        </p:grpSpPr>
        <p:sp>
          <p:nvSpPr>
            <p:cNvPr id="23558" name="Line 630">
              <a:extLst>
                <a:ext uri="{FF2B5EF4-FFF2-40B4-BE49-F238E27FC236}">
                  <a16:creationId xmlns:a16="http://schemas.microsoft.com/office/drawing/2014/main" id="{6495DA50-D484-056A-D4BF-654F6EC513BA}"/>
                </a:ext>
              </a:extLst>
            </p:cNvPr>
            <p:cNvSpPr>
              <a:spLocks noChangeShapeType="1"/>
            </p:cNvSpPr>
            <p:nvPr/>
          </p:nvSpPr>
          <p:spPr bwMode="auto">
            <a:xfrm>
              <a:off x="1021" y="4569"/>
              <a:ext cx="0" cy="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59" name="Rectangle 632">
              <a:extLst>
                <a:ext uri="{FF2B5EF4-FFF2-40B4-BE49-F238E27FC236}">
                  <a16:creationId xmlns:a16="http://schemas.microsoft.com/office/drawing/2014/main" id="{E0405E58-B549-197B-73A6-7BCECDB94917}"/>
                </a:ext>
              </a:extLst>
            </p:cNvPr>
            <p:cNvSpPr>
              <a:spLocks noChangeArrowheads="1"/>
            </p:cNvSpPr>
            <p:nvPr/>
          </p:nvSpPr>
          <p:spPr bwMode="auto">
            <a:xfrm>
              <a:off x="1021" y="4957"/>
              <a:ext cx="133" cy="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60" name="Line 633">
              <a:extLst>
                <a:ext uri="{FF2B5EF4-FFF2-40B4-BE49-F238E27FC236}">
                  <a16:creationId xmlns:a16="http://schemas.microsoft.com/office/drawing/2014/main" id="{E3D175EE-BAF1-6B85-EFDA-89E3F7040563}"/>
                </a:ext>
              </a:extLst>
            </p:cNvPr>
            <p:cNvSpPr>
              <a:spLocks noChangeShapeType="1"/>
            </p:cNvSpPr>
            <p:nvPr/>
          </p:nvSpPr>
          <p:spPr bwMode="auto">
            <a:xfrm>
              <a:off x="1021" y="5469"/>
              <a:ext cx="66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1" name="Text Box 634">
              <a:extLst>
                <a:ext uri="{FF2B5EF4-FFF2-40B4-BE49-F238E27FC236}">
                  <a16:creationId xmlns:a16="http://schemas.microsoft.com/office/drawing/2014/main" id="{5EE028DF-794E-CD25-C55C-54ADA0941232}"/>
                </a:ext>
              </a:extLst>
            </p:cNvPr>
            <p:cNvSpPr txBox="1">
              <a:spLocks noChangeArrowheads="1"/>
            </p:cNvSpPr>
            <p:nvPr/>
          </p:nvSpPr>
          <p:spPr bwMode="auto">
            <a:xfrm>
              <a:off x="1065"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ズレ</a:t>
              </a:r>
            </a:p>
          </p:txBody>
        </p:sp>
        <p:sp>
          <p:nvSpPr>
            <p:cNvPr id="23562" name="Line 635">
              <a:extLst>
                <a:ext uri="{FF2B5EF4-FFF2-40B4-BE49-F238E27FC236}">
                  <a16:creationId xmlns:a16="http://schemas.microsoft.com/office/drawing/2014/main" id="{38721452-DFD9-F388-8E73-FD1D34A02823}"/>
                </a:ext>
              </a:extLst>
            </p:cNvPr>
            <p:cNvSpPr>
              <a:spLocks noChangeShapeType="1"/>
            </p:cNvSpPr>
            <p:nvPr/>
          </p:nvSpPr>
          <p:spPr bwMode="auto">
            <a:xfrm>
              <a:off x="1021" y="4621"/>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3" name="Line 636">
              <a:extLst>
                <a:ext uri="{FF2B5EF4-FFF2-40B4-BE49-F238E27FC236}">
                  <a16:creationId xmlns:a16="http://schemas.microsoft.com/office/drawing/2014/main" id="{D306E1BC-659A-FC32-06E6-4130EEF32FB8}"/>
                </a:ext>
              </a:extLst>
            </p:cNvPr>
            <p:cNvSpPr>
              <a:spLocks noChangeShapeType="1"/>
            </p:cNvSpPr>
            <p:nvPr/>
          </p:nvSpPr>
          <p:spPr bwMode="auto">
            <a:xfrm>
              <a:off x="1021" y="502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4" name="Line 637">
              <a:extLst>
                <a:ext uri="{FF2B5EF4-FFF2-40B4-BE49-F238E27FC236}">
                  <a16:creationId xmlns:a16="http://schemas.microsoft.com/office/drawing/2014/main" id="{6BFDED1F-CC84-363B-98C2-18E616AEDE29}"/>
                </a:ext>
              </a:extLst>
            </p:cNvPr>
            <p:cNvSpPr>
              <a:spLocks noChangeShapeType="1"/>
            </p:cNvSpPr>
            <p:nvPr/>
          </p:nvSpPr>
          <p:spPr bwMode="auto">
            <a:xfrm>
              <a:off x="1021" y="488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5" name="Line 638">
              <a:extLst>
                <a:ext uri="{FF2B5EF4-FFF2-40B4-BE49-F238E27FC236}">
                  <a16:creationId xmlns:a16="http://schemas.microsoft.com/office/drawing/2014/main" id="{132E7789-F0FF-4FC1-0D78-13E14EAA08EA}"/>
                </a:ext>
              </a:extLst>
            </p:cNvPr>
            <p:cNvSpPr>
              <a:spLocks noChangeShapeType="1"/>
            </p:cNvSpPr>
            <p:nvPr/>
          </p:nvSpPr>
          <p:spPr bwMode="auto">
            <a:xfrm>
              <a:off x="1021" y="4755"/>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6" name="Text Box 639">
              <a:extLst>
                <a:ext uri="{FF2B5EF4-FFF2-40B4-BE49-F238E27FC236}">
                  <a16:creationId xmlns:a16="http://schemas.microsoft.com/office/drawing/2014/main" id="{9930C484-43EA-653C-1A09-05BF1243F476}"/>
                </a:ext>
              </a:extLst>
            </p:cNvPr>
            <p:cNvSpPr txBox="1">
              <a:spLocks noChangeArrowheads="1"/>
            </p:cNvSpPr>
            <p:nvPr/>
          </p:nvSpPr>
          <p:spPr bwMode="auto">
            <a:xfrm>
              <a:off x="910" y="5101"/>
              <a:ext cx="13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０</a:t>
              </a:r>
            </a:p>
          </p:txBody>
        </p:sp>
        <p:sp>
          <p:nvSpPr>
            <p:cNvPr id="23567" name="Text Box 640">
              <a:extLst>
                <a:ext uri="{FF2B5EF4-FFF2-40B4-BE49-F238E27FC236}">
                  <a16:creationId xmlns:a16="http://schemas.microsoft.com/office/drawing/2014/main" id="{FE43E7CE-7358-28A0-92FB-112F6590F012}"/>
                </a:ext>
              </a:extLst>
            </p:cNvPr>
            <p:cNvSpPr txBox="1">
              <a:spLocks noChangeArrowheads="1"/>
            </p:cNvSpPr>
            <p:nvPr/>
          </p:nvSpPr>
          <p:spPr bwMode="auto">
            <a:xfrm>
              <a:off x="720" y="4830"/>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４００</a:t>
              </a:r>
            </a:p>
          </p:txBody>
        </p:sp>
        <p:sp>
          <p:nvSpPr>
            <p:cNvPr id="23568" name="Rectangle 641">
              <a:extLst>
                <a:ext uri="{FF2B5EF4-FFF2-40B4-BE49-F238E27FC236}">
                  <a16:creationId xmlns:a16="http://schemas.microsoft.com/office/drawing/2014/main" id="{4816ECCE-CFC5-CDBC-E496-260F2A62903A}"/>
                </a:ext>
              </a:extLst>
            </p:cNvPr>
            <p:cNvSpPr>
              <a:spLocks noChangeArrowheads="1"/>
            </p:cNvSpPr>
            <p:nvPr/>
          </p:nvSpPr>
          <p:spPr bwMode="auto">
            <a:xfrm>
              <a:off x="1154" y="5008"/>
              <a:ext cx="132" cy="14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69" name="Rectangle 642">
              <a:extLst>
                <a:ext uri="{FF2B5EF4-FFF2-40B4-BE49-F238E27FC236}">
                  <a16:creationId xmlns:a16="http://schemas.microsoft.com/office/drawing/2014/main" id="{BA5EE6F8-0DA6-9415-C77F-6C9DFBF6920E}"/>
                </a:ext>
              </a:extLst>
            </p:cNvPr>
            <p:cNvSpPr>
              <a:spLocks noChangeArrowheads="1"/>
            </p:cNvSpPr>
            <p:nvPr/>
          </p:nvSpPr>
          <p:spPr bwMode="auto">
            <a:xfrm>
              <a:off x="1286" y="5059"/>
              <a:ext cx="133" cy="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70" name="Rectangle 643">
              <a:extLst>
                <a:ext uri="{FF2B5EF4-FFF2-40B4-BE49-F238E27FC236}">
                  <a16:creationId xmlns:a16="http://schemas.microsoft.com/office/drawing/2014/main" id="{69203E1E-23F8-9242-F472-F7B0717181B6}"/>
                </a:ext>
              </a:extLst>
            </p:cNvPr>
            <p:cNvSpPr>
              <a:spLocks noChangeArrowheads="1"/>
            </p:cNvSpPr>
            <p:nvPr/>
          </p:nvSpPr>
          <p:spPr bwMode="auto">
            <a:xfrm>
              <a:off x="1419" y="5093"/>
              <a:ext cx="133" cy="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71" name="Rectangle 644">
              <a:extLst>
                <a:ext uri="{FF2B5EF4-FFF2-40B4-BE49-F238E27FC236}">
                  <a16:creationId xmlns:a16="http://schemas.microsoft.com/office/drawing/2014/main" id="{86615266-8704-4700-30E8-C035DC825C7D}"/>
                </a:ext>
              </a:extLst>
            </p:cNvPr>
            <p:cNvSpPr>
              <a:spLocks noChangeArrowheads="1"/>
            </p:cNvSpPr>
            <p:nvPr/>
          </p:nvSpPr>
          <p:spPr bwMode="auto">
            <a:xfrm>
              <a:off x="1552" y="5113"/>
              <a:ext cx="133"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72" name="Line 645">
              <a:extLst>
                <a:ext uri="{FF2B5EF4-FFF2-40B4-BE49-F238E27FC236}">
                  <a16:creationId xmlns:a16="http://schemas.microsoft.com/office/drawing/2014/main" id="{65FDCA13-6781-171D-912F-C26214E43D6C}"/>
                </a:ext>
              </a:extLst>
            </p:cNvPr>
            <p:cNvSpPr>
              <a:spLocks noChangeShapeType="1"/>
            </p:cNvSpPr>
            <p:nvPr/>
          </p:nvSpPr>
          <p:spPr bwMode="auto">
            <a:xfrm>
              <a:off x="1686" y="4620"/>
              <a:ext cx="0" cy="8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3" name="Text Box 646">
              <a:extLst>
                <a:ext uri="{FF2B5EF4-FFF2-40B4-BE49-F238E27FC236}">
                  <a16:creationId xmlns:a16="http://schemas.microsoft.com/office/drawing/2014/main" id="{CA509181-974C-1718-1D47-DBC98942413F}"/>
                </a:ext>
              </a:extLst>
            </p:cNvPr>
            <p:cNvSpPr txBox="1">
              <a:spLocks noChangeArrowheads="1"/>
            </p:cNvSpPr>
            <p:nvPr/>
          </p:nvSpPr>
          <p:spPr bwMode="auto">
            <a:xfrm>
              <a:off x="1198"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曲り</a:t>
              </a:r>
            </a:p>
          </p:txBody>
        </p:sp>
        <p:sp>
          <p:nvSpPr>
            <p:cNvPr id="23574" name="Text Box 647">
              <a:extLst>
                <a:ext uri="{FF2B5EF4-FFF2-40B4-BE49-F238E27FC236}">
                  <a16:creationId xmlns:a16="http://schemas.microsoft.com/office/drawing/2014/main" id="{00CCF1D0-D612-0463-7F92-D81EAE834DA6}"/>
                </a:ext>
              </a:extLst>
            </p:cNvPr>
            <p:cNvSpPr txBox="1">
              <a:spLocks noChangeArrowheads="1"/>
            </p:cNvSpPr>
            <p:nvPr/>
          </p:nvSpPr>
          <p:spPr bwMode="auto">
            <a:xfrm>
              <a:off x="1331"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シワ</a:t>
              </a:r>
            </a:p>
          </p:txBody>
        </p:sp>
        <p:sp>
          <p:nvSpPr>
            <p:cNvPr id="23575" name="Text Box 648">
              <a:extLst>
                <a:ext uri="{FF2B5EF4-FFF2-40B4-BE49-F238E27FC236}">
                  <a16:creationId xmlns:a16="http://schemas.microsoft.com/office/drawing/2014/main" id="{87361FFE-A4CF-D41E-374E-4B26702C1CEC}"/>
                </a:ext>
              </a:extLst>
            </p:cNvPr>
            <p:cNvSpPr txBox="1">
              <a:spLocks noChangeArrowheads="1"/>
            </p:cNvSpPr>
            <p:nvPr/>
          </p:nvSpPr>
          <p:spPr bwMode="auto">
            <a:xfrm>
              <a:off x="1464" y="5140"/>
              <a:ext cx="132"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汚れ</a:t>
              </a:r>
            </a:p>
          </p:txBody>
        </p:sp>
        <p:sp>
          <p:nvSpPr>
            <p:cNvPr id="23576" name="Text Box 649">
              <a:extLst>
                <a:ext uri="{FF2B5EF4-FFF2-40B4-BE49-F238E27FC236}">
                  <a16:creationId xmlns:a16="http://schemas.microsoft.com/office/drawing/2014/main" id="{DD69319B-29E3-49B1-3412-0AF37CFF15BF}"/>
                </a:ext>
              </a:extLst>
            </p:cNvPr>
            <p:cNvSpPr txBox="1">
              <a:spLocks noChangeArrowheads="1"/>
            </p:cNvSpPr>
            <p:nvPr/>
          </p:nvSpPr>
          <p:spPr bwMode="auto">
            <a:xfrm>
              <a:off x="1588" y="5144"/>
              <a:ext cx="13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その他</a:t>
              </a:r>
            </a:p>
          </p:txBody>
        </p:sp>
        <p:sp>
          <p:nvSpPr>
            <p:cNvPr id="23577" name="Line 651">
              <a:extLst>
                <a:ext uri="{FF2B5EF4-FFF2-40B4-BE49-F238E27FC236}">
                  <a16:creationId xmlns:a16="http://schemas.microsoft.com/office/drawing/2014/main" id="{16043FCE-B7E9-AD48-4194-549EF0FE5D36}"/>
                </a:ext>
              </a:extLst>
            </p:cNvPr>
            <p:cNvSpPr>
              <a:spLocks noChangeShapeType="1"/>
            </p:cNvSpPr>
            <p:nvPr/>
          </p:nvSpPr>
          <p:spPr bwMode="auto">
            <a:xfrm>
              <a:off x="1644" y="471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8" name="Text Box 652">
              <a:extLst>
                <a:ext uri="{FF2B5EF4-FFF2-40B4-BE49-F238E27FC236}">
                  <a16:creationId xmlns:a16="http://schemas.microsoft.com/office/drawing/2014/main" id="{33770BD9-D58C-5EF2-6862-D8AD4EBCC37A}"/>
                </a:ext>
              </a:extLst>
            </p:cNvPr>
            <p:cNvSpPr txBox="1">
              <a:spLocks noChangeArrowheads="1"/>
            </p:cNvSpPr>
            <p:nvPr/>
          </p:nvSpPr>
          <p:spPr bwMode="auto">
            <a:xfrm>
              <a:off x="1676" y="5089"/>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０</a:t>
              </a:r>
            </a:p>
          </p:txBody>
        </p:sp>
        <p:sp>
          <p:nvSpPr>
            <p:cNvPr id="23579" name="Line 653">
              <a:extLst>
                <a:ext uri="{FF2B5EF4-FFF2-40B4-BE49-F238E27FC236}">
                  <a16:creationId xmlns:a16="http://schemas.microsoft.com/office/drawing/2014/main" id="{3CB04F36-DB81-AD76-9769-E0BD02AA5D41}"/>
                </a:ext>
              </a:extLst>
            </p:cNvPr>
            <p:cNvSpPr>
              <a:spLocks noChangeShapeType="1"/>
            </p:cNvSpPr>
            <p:nvPr/>
          </p:nvSpPr>
          <p:spPr bwMode="auto">
            <a:xfrm>
              <a:off x="1644" y="4935"/>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0" name="Line 654">
              <a:extLst>
                <a:ext uri="{FF2B5EF4-FFF2-40B4-BE49-F238E27FC236}">
                  <a16:creationId xmlns:a16="http://schemas.microsoft.com/office/drawing/2014/main" id="{FD941AD5-975A-2385-A33A-51FCFE4C7784}"/>
                </a:ext>
              </a:extLst>
            </p:cNvPr>
            <p:cNvSpPr>
              <a:spLocks noChangeShapeType="1"/>
            </p:cNvSpPr>
            <p:nvPr/>
          </p:nvSpPr>
          <p:spPr bwMode="auto">
            <a:xfrm>
              <a:off x="1650" y="4621"/>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1" name="Line 655">
              <a:extLst>
                <a:ext uri="{FF2B5EF4-FFF2-40B4-BE49-F238E27FC236}">
                  <a16:creationId xmlns:a16="http://schemas.microsoft.com/office/drawing/2014/main" id="{552864A2-6BA4-3567-DDE6-3578013E6E45}"/>
                </a:ext>
              </a:extLst>
            </p:cNvPr>
            <p:cNvSpPr>
              <a:spLocks noChangeShapeType="1"/>
            </p:cNvSpPr>
            <p:nvPr/>
          </p:nvSpPr>
          <p:spPr bwMode="auto">
            <a:xfrm>
              <a:off x="1644" y="483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2" name="Text Box 656">
              <a:extLst>
                <a:ext uri="{FF2B5EF4-FFF2-40B4-BE49-F238E27FC236}">
                  <a16:creationId xmlns:a16="http://schemas.microsoft.com/office/drawing/2014/main" id="{0CC83680-AE7E-620A-E77F-F5D4893893B2}"/>
                </a:ext>
              </a:extLst>
            </p:cNvPr>
            <p:cNvSpPr txBox="1">
              <a:spLocks noChangeArrowheads="1"/>
            </p:cNvSpPr>
            <p:nvPr/>
          </p:nvSpPr>
          <p:spPr bwMode="auto">
            <a:xfrm>
              <a:off x="1652" y="4950"/>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２０</a:t>
              </a:r>
            </a:p>
          </p:txBody>
        </p:sp>
        <p:sp>
          <p:nvSpPr>
            <p:cNvPr id="23583" name="Text Box 657">
              <a:extLst>
                <a:ext uri="{FF2B5EF4-FFF2-40B4-BE49-F238E27FC236}">
                  <a16:creationId xmlns:a16="http://schemas.microsoft.com/office/drawing/2014/main" id="{C54FA949-B3E0-CEF6-6101-B79E860A556D}"/>
                </a:ext>
              </a:extLst>
            </p:cNvPr>
            <p:cNvSpPr txBox="1">
              <a:spLocks noChangeArrowheads="1"/>
            </p:cNvSpPr>
            <p:nvPr/>
          </p:nvSpPr>
          <p:spPr bwMode="auto">
            <a:xfrm>
              <a:off x="1660" y="484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４０</a:t>
              </a:r>
            </a:p>
          </p:txBody>
        </p:sp>
        <p:sp>
          <p:nvSpPr>
            <p:cNvPr id="23584" name="Text Box 658">
              <a:extLst>
                <a:ext uri="{FF2B5EF4-FFF2-40B4-BE49-F238E27FC236}">
                  <a16:creationId xmlns:a16="http://schemas.microsoft.com/office/drawing/2014/main" id="{12781D17-1874-1AA0-91BC-9CF2A0DBE3CE}"/>
                </a:ext>
              </a:extLst>
            </p:cNvPr>
            <p:cNvSpPr txBox="1">
              <a:spLocks noChangeArrowheads="1"/>
            </p:cNvSpPr>
            <p:nvPr/>
          </p:nvSpPr>
          <p:spPr bwMode="auto">
            <a:xfrm>
              <a:off x="1660" y="474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６０</a:t>
              </a:r>
            </a:p>
          </p:txBody>
        </p:sp>
        <p:sp>
          <p:nvSpPr>
            <p:cNvPr id="23585" name="Text Box 659">
              <a:extLst>
                <a:ext uri="{FF2B5EF4-FFF2-40B4-BE49-F238E27FC236}">
                  <a16:creationId xmlns:a16="http://schemas.microsoft.com/office/drawing/2014/main" id="{FE5AC2D7-13AD-7C7C-88E7-B118D99FC1A3}"/>
                </a:ext>
              </a:extLst>
            </p:cNvPr>
            <p:cNvSpPr txBox="1">
              <a:spLocks noChangeArrowheads="1"/>
            </p:cNvSpPr>
            <p:nvPr/>
          </p:nvSpPr>
          <p:spPr bwMode="auto">
            <a:xfrm>
              <a:off x="1664" y="465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８０</a:t>
              </a:r>
            </a:p>
          </p:txBody>
        </p:sp>
        <p:sp>
          <p:nvSpPr>
            <p:cNvPr id="23586" name="Text Box 660">
              <a:extLst>
                <a:ext uri="{FF2B5EF4-FFF2-40B4-BE49-F238E27FC236}">
                  <a16:creationId xmlns:a16="http://schemas.microsoft.com/office/drawing/2014/main" id="{DCD675D9-B513-9663-B0C8-22C0FFDF54EB}"/>
                </a:ext>
              </a:extLst>
            </p:cNvPr>
            <p:cNvSpPr txBox="1">
              <a:spLocks noChangeArrowheads="1"/>
            </p:cNvSpPr>
            <p:nvPr/>
          </p:nvSpPr>
          <p:spPr bwMode="auto">
            <a:xfrm>
              <a:off x="1652" y="454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１００</a:t>
              </a:r>
            </a:p>
          </p:txBody>
        </p:sp>
        <p:sp>
          <p:nvSpPr>
            <p:cNvPr id="23587" name="Line 661">
              <a:extLst>
                <a:ext uri="{FF2B5EF4-FFF2-40B4-BE49-F238E27FC236}">
                  <a16:creationId xmlns:a16="http://schemas.microsoft.com/office/drawing/2014/main" id="{AAE19200-5848-B20E-E8B1-DF99EDB1952B}"/>
                </a:ext>
              </a:extLst>
            </p:cNvPr>
            <p:cNvSpPr>
              <a:spLocks noChangeShapeType="1"/>
            </p:cNvSpPr>
            <p:nvPr/>
          </p:nvSpPr>
          <p:spPr bwMode="auto">
            <a:xfrm>
              <a:off x="1644" y="504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8" name="Text Box 662">
              <a:extLst>
                <a:ext uri="{FF2B5EF4-FFF2-40B4-BE49-F238E27FC236}">
                  <a16:creationId xmlns:a16="http://schemas.microsoft.com/office/drawing/2014/main" id="{5540DE12-C31C-73F9-E60F-24F63A5DF5B1}"/>
                </a:ext>
              </a:extLst>
            </p:cNvPr>
            <p:cNvSpPr txBox="1">
              <a:spLocks noChangeArrowheads="1"/>
            </p:cNvSpPr>
            <p:nvPr/>
          </p:nvSpPr>
          <p:spPr bwMode="auto">
            <a:xfrm>
              <a:off x="1706" y="446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a:t>
              </a:r>
            </a:p>
          </p:txBody>
        </p:sp>
        <p:sp>
          <p:nvSpPr>
            <p:cNvPr id="23589" name="Text Box 663">
              <a:extLst>
                <a:ext uri="{FF2B5EF4-FFF2-40B4-BE49-F238E27FC236}">
                  <a16:creationId xmlns:a16="http://schemas.microsoft.com/office/drawing/2014/main" id="{7DC7B920-A0DE-38A9-E85B-0D02A0E0A357}"/>
                </a:ext>
              </a:extLst>
            </p:cNvPr>
            <p:cNvSpPr txBox="1">
              <a:spLocks noChangeArrowheads="1"/>
            </p:cNvSpPr>
            <p:nvPr/>
          </p:nvSpPr>
          <p:spPr bwMode="auto">
            <a:xfrm>
              <a:off x="1063" y="488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590" name="Text Box 664">
              <a:extLst>
                <a:ext uri="{FF2B5EF4-FFF2-40B4-BE49-F238E27FC236}">
                  <a16:creationId xmlns:a16="http://schemas.microsoft.com/office/drawing/2014/main" id="{FF023500-6AFD-EE89-E8EF-023B387B2EFA}"/>
                </a:ext>
              </a:extLst>
            </p:cNvPr>
            <p:cNvSpPr txBox="1">
              <a:spLocks noChangeArrowheads="1"/>
            </p:cNvSpPr>
            <p:nvPr/>
          </p:nvSpPr>
          <p:spPr bwMode="auto">
            <a:xfrm>
              <a:off x="1200" y="468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591" name="Text Box 665">
              <a:extLst>
                <a:ext uri="{FF2B5EF4-FFF2-40B4-BE49-F238E27FC236}">
                  <a16:creationId xmlns:a16="http://schemas.microsoft.com/office/drawing/2014/main" id="{855BD1B3-91F2-8705-6666-C77E02F698DD}"/>
                </a:ext>
              </a:extLst>
            </p:cNvPr>
            <p:cNvSpPr txBox="1">
              <a:spLocks noChangeArrowheads="1"/>
            </p:cNvSpPr>
            <p:nvPr/>
          </p:nvSpPr>
          <p:spPr bwMode="auto">
            <a:xfrm>
              <a:off x="1328" y="4619"/>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592" name="Text Box 666">
              <a:extLst>
                <a:ext uri="{FF2B5EF4-FFF2-40B4-BE49-F238E27FC236}">
                  <a16:creationId xmlns:a16="http://schemas.microsoft.com/office/drawing/2014/main" id="{62F2A587-2F94-304A-3724-FE09C98FD69D}"/>
                </a:ext>
              </a:extLst>
            </p:cNvPr>
            <p:cNvSpPr txBox="1">
              <a:spLocks noChangeArrowheads="1"/>
            </p:cNvSpPr>
            <p:nvPr/>
          </p:nvSpPr>
          <p:spPr bwMode="auto">
            <a:xfrm>
              <a:off x="1464" y="4570"/>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593" name="Text Box 668">
              <a:extLst>
                <a:ext uri="{FF2B5EF4-FFF2-40B4-BE49-F238E27FC236}">
                  <a16:creationId xmlns:a16="http://schemas.microsoft.com/office/drawing/2014/main" id="{4500345C-CF1D-586B-B296-501AE2FF1962}"/>
                </a:ext>
              </a:extLst>
            </p:cNvPr>
            <p:cNvSpPr txBox="1">
              <a:spLocks noChangeArrowheads="1"/>
            </p:cNvSpPr>
            <p:nvPr/>
          </p:nvSpPr>
          <p:spPr bwMode="auto">
            <a:xfrm>
              <a:off x="1608" y="4542"/>
              <a:ext cx="265"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594" name="Line 669">
              <a:extLst>
                <a:ext uri="{FF2B5EF4-FFF2-40B4-BE49-F238E27FC236}">
                  <a16:creationId xmlns:a16="http://schemas.microsoft.com/office/drawing/2014/main" id="{5ED93032-AE24-DF95-2599-EF57178CEA5D}"/>
                </a:ext>
              </a:extLst>
            </p:cNvPr>
            <p:cNvSpPr>
              <a:spLocks noChangeShapeType="1"/>
            </p:cNvSpPr>
            <p:nvPr/>
          </p:nvSpPr>
          <p:spPr bwMode="auto">
            <a:xfrm flipV="1">
              <a:off x="1021" y="4946"/>
              <a:ext cx="124" cy="21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5" name="Line 670">
              <a:extLst>
                <a:ext uri="{FF2B5EF4-FFF2-40B4-BE49-F238E27FC236}">
                  <a16:creationId xmlns:a16="http://schemas.microsoft.com/office/drawing/2014/main" id="{AC81C413-04D4-4674-BB2E-E703F493396F}"/>
                </a:ext>
              </a:extLst>
            </p:cNvPr>
            <p:cNvSpPr>
              <a:spLocks noChangeShapeType="1"/>
            </p:cNvSpPr>
            <p:nvPr/>
          </p:nvSpPr>
          <p:spPr bwMode="auto">
            <a:xfrm flipV="1">
              <a:off x="1138" y="4764"/>
              <a:ext cx="144" cy="19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6" name="Line 671">
              <a:extLst>
                <a:ext uri="{FF2B5EF4-FFF2-40B4-BE49-F238E27FC236}">
                  <a16:creationId xmlns:a16="http://schemas.microsoft.com/office/drawing/2014/main" id="{43BE549F-F689-3AAA-648F-63B91865B4AB}"/>
                </a:ext>
              </a:extLst>
            </p:cNvPr>
            <p:cNvSpPr>
              <a:spLocks noChangeShapeType="1"/>
            </p:cNvSpPr>
            <p:nvPr/>
          </p:nvSpPr>
          <p:spPr bwMode="auto">
            <a:xfrm flipV="1">
              <a:off x="1282" y="4675"/>
              <a:ext cx="139" cy="9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7" name="Line 672">
              <a:extLst>
                <a:ext uri="{FF2B5EF4-FFF2-40B4-BE49-F238E27FC236}">
                  <a16:creationId xmlns:a16="http://schemas.microsoft.com/office/drawing/2014/main" id="{1C3F4E9E-21DC-BE80-D161-4DA5278759CB}"/>
                </a:ext>
              </a:extLst>
            </p:cNvPr>
            <p:cNvSpPr>
              <a:spLocks noChangeShapeType="1"/>
            </p:cNvSpPr>
            <p:nvPr/>
          </p:nvSpPr>
          <p:spPr bwMode="auto">
            <a:xfrm flipV="1">
              <a:off x="1411" y="4641"/>
              <a:ext cx="128" cy="4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8" name="Line 673">
              <a:extLst>
                <a:ext uri="{FF2B5EF4-FFF2-40B4-BE49-F238E27FC236}">
                  <a16:creationId xmlns:a16="http://schemas.microsoft.com/office/drawing/2014/main" id="{DBE9E737-B4A5-A38B-8446-772149913428}"/>
                </a:ext>
              </a:extLst>
            </p:cNvPr>
            <p:cNvSpPr>
              <a:spLocks noChangeShapeType="1"/>
            </p:cNvSpPr>
            <p:nvPr/>
          </p:nvSpPr>
          <p:spPr bwMode="auto">
            <a:xfrm flipV="1">
              <a:off x="1545" y="4611"/>
              <a:ext cx="132" cy="2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9" name="Text Box 675">
              <a:extLst>
                <a:ext uri="{FF2B5EF4-FFF2-40B4-BE49-F238E27FC236}">
                  <a16:creationId xmlns:a16="http://schemas.microsoft.com/office/drawing/2014/main" id="{E3DDA353-86D0-8A8D-510F-93877F3B57FD}"/>
                </a:ext>
              </a:extLst>
            </p:cNvPr>
            <p:cNvSpPr txBox="1">
              <a:spLocks noChangeArrowheads="1"/>
            </p:cNvSpPr>
            <p:nvPr/>
          </p:nvSpPr>
          <p:spPr bwMode="auto">
            <a:xfrm>
              <a:off x="624" y="4487"/>
              <a:ext cx="193"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ラベル不良枚数</a:t>
              </a:r>
            </a:p>
          </p:txBody>
        </p:sp>
        <p:sp>
          <p:nvSpPr>
            <p:cNvPr id="23600" name="Text Box 676">
              <a:extLst>
                <a:ext uri="{FF2B5EF4-FFF2-40B4-BE49-F238E27FC236}">
                  <a16:creationId xmlns:a16="http://schemas.microsoft.com/office/drawing/2014/main" id="{51DEEEB1-87AD-225B-A555-B11A2B8AC015}"/>
                </a:ext>
              </a:extLst>
            </p:cNvPr>
            <p:cNvSpPr txBox="1">
              <a:spLocks noChangeArrowheads="1"/>
            </p:cNvSpPr>
            <p:nvPr/>
          </p:nvSpPr>
          <p:spPr bwMode="auto">
            <a:xfrm>
              <a:off x="1775" y="4481"/>
              <a:ext cx="193"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累積比率</a:t>
              </a:r>
            </a:p>
          </p:txBody>
        </p:sp>
        <p:sp>
          <p:nvSpPr>
            <p:cNvPr id="23601" name="Text Box 677">
              <a:extLst>
                <a:ext uri="{FF2B5EF4-FFF2-40B4-BE49-F238E27FC236}">
                  <a16:creationId xmlns:a16="http://schemas.microsoft.com/office/drawing/2014/main" id="{6B63214F-6EDB-60AC-AF1D-5B71F5D715D2}"/>
                </a:ext>
              </a:extLst>
            </p:cNvPr>
            <p:cNvSpPr txBox="1">
              <a:spLocks noChangeArrowheads="1"/>
            </p:cNvSpPr>
            <p:nvPr/>
          </p:nvSpPr>
          <p:spPr bwMode="auto">
            <a:xfrm>
              <a:off x="1008" y="5520"/>
              <a:ext cx="838"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図９．上塗りブツの内訳</a:t>
              </a:r>
            </a:p>
          </p:txBody>
        </p:sp>
        <p:sp>
          <p:nvSpPr>
            <p:cNvPr id="23602" name="Text Box 678">
              <a:extLst>
                <a:ext uri="{FF2B5EF4-FFF2-40B4-BE49-F238E27FC236}">
                  <a16:creationId xmlns:a16="http://schemas.microsoft.com/office/drawing/2014/main" id="{D2231F3D-B860-2681-4366-51D948A51109}"/>
                </a:ext>
              </a:extLst>
            </p:cNvPr>
            <p:cNvSpPr txBox="1">
              <a:spLocks noChangeArrowheads="1"/>
            </p:cNvSpPr>
            <p:nvPr/>
          </p:nvSpPr>
          <p:spPr bwMode="auto">
            <a:xfrm>
              <a:off x="720" y="4547"/>
              <a:ext cx="34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８００</a:t>
              </a:r>
            </a:p>
          </p:txBody>
        </p:sp>
        <p:sp>
          <p:nvSpPr>
            <p:cNvPr id="23603" name="Text Box 679">
              <a:extLst>
                <a:ext uri="{FF2B5EF4-FFF2-40B4-BE49-F238E27FC236}">
                  <a16:creationId xmlns:a16="http://schemas.microsoft.com/office/drawing/2014/main" id="{9A377EA8-845B-2621-F386-3B5D7B8CCD51}"/>
                </a:ext>
              </a:extLst>
            </p:cNvPr>
            <p:cNvSpPr txBox="1">
              <a:spLocks noChangeArrowheads="1"/>
            </p:cNvSpPr>
            <p:nvPr/>
          </p:nvSpPr>
          <p:spPr bwMode="auto">
            <a:xfrm>
              <a:off x="861" y="4464"/>
              <a:ext cx="26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枚数</a:t>
              </a:r>
            </a:p>
          </p:txBody>
        </p:sp>
        <p:sp>
          <p:nvSpPr>
            <p:cNvPr id="23604" name="Text Box 681">
              <a:extLst>
                <a:ext uri="{FF2B5EF4-FFF2-40B4-BE49-F238E27FC236}">
                  <a16:creationId xmlns:a16="http://schemas.microsoft.com/office/drawing/2014/main" id="{833C876A-3BF7-C054-891C-7E30494C155A}"/>
                </a:ext>
              </a:extLst>
            </p:cNvPr>
            <p:cNvSpPr txBox="1">
              <a:spLocks noChangeArrowheads="1"/>
            </p:cNvSpPr>
            <p:nvPr/>
          </p:nvSpPr>
          <p:spPr bwMode="auto">
            <a:xfrm>
              <a:off x="1248" y="4800"/>
              <a:ext cx="445"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a:t>02</a:t>
              </a:r>
              <a:r>
                <a:rPr lang="ja-JP" altLang="en-US" sz="800"/>
                <a:t>年</a:t>
              </a:r>
              <a:r>
                <a:rPr lang="en-US" altLang="ja-JP" sz="800"/>
                <a:t>6</a:t>
              </a:r>
              <a:r>
                <a:rPr lang="ja-JP" altLang="en-US" sz="800"/>
                <a:t>月</a:t>
              </a:r>
            </a:p>
            <a:p>
              <a:pPr algn="ctr" eaLnBrk="1" hangingPunct="1">
                <a:lnSpc>
                  <a:spcPct val="90000"/>
                </a:lnSpc>
                <a:spcBef>
                  <a:spcPct val="0"/>
                </a:spcBef>
                <a:buFontTx/>
                <a:buNone/>
              </a:pPr>
              <a:r>
                <a:rPr lang="en-US" altLang="ja-JP" sz="800"/>
                <a:t>n=</a:t>
              </a:r>
              <a:r>
                <a:rPr lang="ja-JP" altLang="en-US" sz="800"/>
                <a:t>８０５</a:t>
              </a:r>
            </a:p>
          </p:txBody>
        </p:sp>
        <p:sp>
          <p:nvSpPr>
            <p:cNvPr id="23605" name="Text Box 733">
              <a:extLst>
                <a:ext uri="{FF2B5EF4-FFF2-40B4-BE49-F238E27FC236}">
                  <a16:creationId xmlns:a16="http://schemas.microsoft.com/office/drawing/2014/main" id="{9FFDA327-CADD-1A65-8C25-C1AAD6758C38}"/>
                </a:ext>
              </a:extLst>
            </p:cNvPr>
            <p:cNvSpPr txBox="1">
              <a:spLocks noChangeArrowheads="1"/>
            </p:cNvSpPr>
            <p:nvPr/>
          </p:nvSpPr>
          <p:spPr bwMode="auto">
            <a:xfrm>
              <a:off x="714" y="4944"/>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２００</a:t>
              </a:r>
            </a:p>
          </p:txBody>
        </p:sp>
        <p:sp>
          <p:nvSpPr>
            <p:cNvPr id="23606" name="Text Box 734">
              <a:extLst>
                <a:ext uri="{FF2B5EF4-FFF2-40B4-BE49-F238E27FC236}">
                  <a16:creationId xmlns:a16="http://schemas.microsoft.com/office/drawing/2014/main" id="{6D10E982-5A90-A1CC-E3F1-5E1995FC277B}"/>
                </a:ext>
              </a:extLst>
            </p:cNvPr>
            <p:cNvSpPr txBox="1">
              <a:spLocks noChangeArrowheads="1"/>
            </p:cNvSpPr>
            <p:nvPr/>
          </p:nvSpPr>
          <p:spPr bwMode="auto">
            <a:xfrm>
              <a:off x="714" y="4692"/>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６００</a:t>
              </a:r>
            </a:p>
          </p:txBody>
        </p:sp>
        <p:sp>
          <p:nvSpPr>
            <p:cNvPr id="23607" name="Line 735">
              <a:extLst>
                <a:ext uri="{FF2B5EF4-FFF2-40B4-BE49-F238E27FC236}">
                  <a16:creationId xmlns:a16="http://schemas.microsoft.com/office/drawing/2014/main" id="{2E771727-F771-2EC1-0152-0672C59EDDAF}"/>
                </a:ext>
              </a:extLst>
            </p:cNvPr>
            <p:cNvSpPr>
              <a:spLocks noChangeShapeType="1"/>
            </p:cNvSpPr>
            <p:nvPr/>
          </p:nvSpPr>
          <p:spPr bwMode="auto">
            <a:xfrm>
              <a:off x="2605" y="4857"/>
              <a:ext cx="0" cy="6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08" name="Rectangle 736">
              <a:extLst>
                <a:ext uri="{FF2B5EF4-FFF2-40B4-BE49-F238E27FC236}">
                  <a16:creationId xmlns:a16="http://schemas.microsoft.com/office/drawing/2014/main" id="{D03AA6E8-9467-363D-42C6-B9080DCA268A}"/>
                </a:ext>
              </a:extLst>
            </p:cNvPr>
            <p:cNvSpPr>
              <a:spLocks noChangeArrowheads="1"/>
            </p:cNvSpPr>
            <p:nvPr/>
          </p:nvSpPr>
          <p:spPr bwMode="auto">
            <a:xfrm>
              <a:off x="2605" y="5077"/>
              <a:ext cx="133" cy="8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09" name="Line 737">
              <a:extLst>
                <a:ext uri="{FF2B5EF4-FFF2-40B4-BE49-F238E27FC236}">
                  <a16:creationId xmlns:a16="http://schemas.microsoft.com/office/drawing/2014/main" id="{499E87BB-9C44-BDE4-FD11-04C2D797444A}"/>
                </a:ext>
              </a:extLst>
            </p:cNvPr>
            <p:cNvSpPr>
              <a:spLocks noChangeShapeType="1"/>
            </p:cNvSpPr>
            <p:nvPr/>
          </p:nvSpPr>
          <p:spPr bwMode="auto">
            <a:xfrm>
              <a:off x="2605" y="5469"/>
              <a:ext cx="66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0" name="Text Box 738">
              <a:extLst>
                <a:ext uri="{FF2B5EF4-FFF2-40B4-BE49-F238E27FC236}">
                  <a16:creationId xmlns:a16="http://schemas.microsoft.com/office/drawing/2014/main" id="{F201AE71-AEBD-4D6E-8F82-C175CBF88872}"/>
                </a:ext>
              </a:extLst>
            </p:cNvPr>
            <p:cNvSpPr txBox="1">
              <a:spLocks noChangeArrowheads="1"/>
            </p:cNvSpPr>
            <p:nvPr/>
          </p:nvSpPr>
          <p:spPr bwMode="auto">
            <a:xfrm>
              <a:off x="2649"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ズレ</a:t>
              </a:r>
            </a:p>
          </p:txBody>
        </p:sp>
        <p:sp>
          <p:nvSpPr>
            <p:cNvPr id="23611" name="Line 740">
              <a:extLst>
                <a:ext uri="{FF2B5EF4-FFF2-40B4-BE49-F238E27FC236}">
                  <a16:creationId xmlns:a16="http://schemas.microsoft.com/office/drawing/2014/main" id="{887CDAB7-5634-A403-B515-D13747349E22}"/>
                </a:ext>
              </a:extLst>
            </p:cNvPr>
            <p:cNvSpPr>
              <a:spLocks noChangeShapeType="1"/>
            </p:cNvSpPr>
            <p:nvPr/>
          </p:nvSpPr>
          <p:spPr bwMode="auto">
            <a:xfrm>
              <a:off x="2605" y="502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2" name="Line 741">
              <a:extLst>
                <a:ext uri="{FF2B5EF4-FFF2-40B4-BE49-F238E27FC236}">
                  <a16:creationId xmlns:a16="http://schemas.microsoft.com/office/drawing/2014/main" id="{27E1253A-0A2F-913F-0532-E08782E6231F}"/>
                </a:ext>
              </a:extLst>
            </p:cNvPr>
            <p:cNvSpPr>
              <a:spLocks noChangeShapeType="1"/>
            </p:cNvSpPr>
            <p:nvPr/>
          </p:nvSpPr>
          <p:spPr bwMode="auto">
            <a:xfrm>
              <a:off x="2605" y="488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3" name="Text Box 743">
              <a:extLst>
                <a:ext uri="{FF2B5EF4-FFF2-40B4-BE49-F238E27FC236}">
                  <a16:creationId xmlns:a16="http://schemas.microsoft.com/office/drawing/2014/main" id="{C6EA601C-4941-518A-8281-6A5DCA08BF05}"/>
                </a:ext>
              </a:extLst>
            </p:cNvPr>
            <p:cNvSpPr txBox="1">
              <a:spLocks noChangeArrowheads="1"/>
            </p:cNvSpPr>
            <p:nvPr/>
          </p:nvSpPr>
          <p:spPr bwMode="auto">
            <a:xfrm>
              <a:off x="2494" y="5101"/>
              <a:ext cx="13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０</a:t>
              </a:r>
            </a:p>
          </p:txBody>
        </p:sp>
        <p:sp>
          <p:nvSpPr>
            <p:cNvPr id="23614" name="Text Box 744">
              <a:extLst>
                <a:ext uri="{FF2B5EF4-FFF2-40B4-BE49-F238E27FC236}">
                  <a16:creationId xmlns:a16="http://schemas.microsoft.com/office/drawing/2014/main" id="{DCC5D4E2-D3EA-4954-3C3D-55CE4E1A9A70}"/>
                </a:ext>
              </a:extLst>
            </p:cNvPr>
            <p:cNvSpPr txBox="1">
              <a:spLocks noChangeArrowheads="1"/>
            </p:cNvSpPr>
            <p:nvPr/>
          </p:nvSpPr>
          <p:spPr bwMode="auto">
            <a:xfrm>
              <a:off x="2304" y="4830"/>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４００</a:t>
              </a:r>
            </a:p>
          </p:txBody>
        </p:sp>
        <p:sp>
          <p:nvSpPr>
            <p:cNvPr id="23615" name="Rectangle 745">
              <a:extLst>
                <a:ext uri="{FF2B5EF4-FFF2-40B4-BE49-F238E27FC236}">
                  <a16:creationId xmlns:a16="http://schemas.microsoft.com/office/drawing/2014/main" id="{E480CF19-03AD-C502-473C-B450233A7C14}"/>
                </a:ext>
              </a:extLst>
            </p:cNvPr>
            <p:cNvSpPr>
              <a:spLocks noChangeArrowheads="1"/>
            </p:cNvSpPr>
            <p:nvPr/>
          </p:nvSpPr>
          <p:spPr bwMode="auto">
            <a:xfrm>
              <a:off x="2738" y="5074"/>
              <a:ext cx="132" cy="8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6" name="Rectangle 746">
              <a:extLst>
                <a:ext uri="{FF2B5EF4-FFF2-40B4-BE49-F238E27FC236}">
                  <a16:creationId xmlns:a16="http://schemas.microsoft.com/office/drawing/2014/main" id="{781C454C-11DD-59C5-8EB4-51DD001C2242}"/>
                </a:ext>
              </a:extLst>
            </p:cNvPr>
            <p:cNvSpPr>
              <a:spLocks noChangeArrowheads="1"/>
            </p:cNvSpPr>
            <p:nvPr/>
          </p:nvSpPr>
          <p:spPr bwMode="auto">
            <a:xfrm>
              <a:off x="2870" y="5077"/>
              <a:ext cx="133" cy="8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7" name="Rectangle 747">
              <a:extLst>
                <a:ext uri="{FF2B5EF4-FFF2-40B4-BE49-F238E27FC236}">
                  <a16:creationId xmlns:a16="http://schemas.microsoft.com/office/drawing/2014/main" id="{0F00FBF3-F4E9-1DAD-B0DE-0812383698A1}"/>
                </a:ext>
              </a:extLst>
            </p:cNvPr>
            <p:cNvSpPr>
              <a:spLocks noChangeArrowheads="1"/>
            </p:cNvSpPr>
            <p:nvPr/>
          </p:nvSpPr>
          <p:spPr bwMode="auto">
            <a:xfrm>
              <a:off x="3003" y="5093"/>
              <a:ext cx="133" cy="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8" name="Rectangle 748">
              <a:extLst>
                <a:ext uri="{FF2B5EF4-FFF2-40B4-BE49-F238E27FC236}">
                  <a16:creationId xmlns:a16="http://schemas.microsoft.com/office/drawing/2014/main" id="{B4B8E7FF-507B-F976-BC17-DAE76FBD01F1}"/>
                </a:ext>
              </a:extLst>
            </p:cNvPr>
            <p:cNvSpPr>
              <a:spLocks noChangeArrowheads="1"/>
            </p:cNvSpPr>
            <p:nvPr/>
          </p:nvSpPr>
          <p:spPr bwMode="auto">
            <a:xfrm>
              <a:off x="3136" y="5113"/>
              <a:ext cx="133"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9" name="Line 749">
              <a:extLst>
                <a:ext uri="{FF2B5EF4-FFF2-40B4-BE49-F238E27FC236}">
                  <a16:creationId xmlns:a16="http://schemas.microsoft.com/office/drawing/2014/main" id="{BE6DCE72-0F91-B9A0-A015-28B9E2A1126F}"/>
                </a:ext>
              </a:extLst>
            </p:cNvPr>
            <p:cNvSpPr>
              <a:spLocks noChangeShapeType="1"/>
            </p:cNvSpPr>
            <p:nvPr/>
          </p:nvSpPr>
          <p:spPr bwMode="auto">
            <a:xfrm>
              <a:off x="3270" y="4884"/>
              <a:ext cx="0" cy="5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20" name="Text Box 750">
              <a:extLst>
                <a:ext uri="{FF2B5EF4-FFF2-40B4-BE49-F238E27FC236}">
                  <a16:creationId xmlns:a16="http://schemas.microsoft.com/office/drawing/2014/main" id="{FBC20DC1-89C9-F736-B2AD-1277B0AFA907}"/>
                </a:ext>
              </a:extLst>
            </p:cNvPr>
            <p:cNvSpPr txBox="1">
              <a:spLocks noChangeArrowheads="1"/>
            </p:cNvSpPr>
            <p:nvPr/>
          </p:nvSpPr>
          <p:spPr bwMode="auto">
            <a:xfrm>
              <a:off x="2782"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曲り</a:t>
              </a:r>
            </a:p>
          </p:txBody>
        </p:sp>
        <p:sp>
          <p:nvSpPr>
            <p:cNvPr id="23621" name="Text Box 751">
              <a:extLst>
                <a:ext uri="{FF2B5EF4-FFF2-40B4-BE49-F238E27FC236}">
                  <a16:creationId xmlns:a16="http://schemas.microsoft.com/office/drawing/2014/main" id="{F710A943-3701-6C98-5E75-682F6B5FE129}"/>
                </a:ext>
              </a:extLst>
            </p:cNvPr>
            <p:cNvSpPr txBox="1">
              <a:spLocks noChangeArrowheads="1"/>
            </p:cNvSpPr>
            <p:nvPr/>
          </p:nvSpPr>
          <p:spPr bwMode="auto">
            <a:xfrm>
              <a:off x="2915"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シワ</a:t>
              </a:r>
            </a:p>
          </p:txBody>
        </p:sp>
        <p:sp>
          <p:nvSpPr>
            <p:cNvPr id="23622" name="Text Box 752">
              <a:extLst>
                <a:ext uri="{FF2B5EF4-FFF2-40B4-BE49-F238E27FC236}">
                  <a16:creationId xmlns:a16="http://schemas.microsoft.com/office/drawing/2014/main" id="{56032D31-1252-8DAD-1289-F14FD486E866}"/>
                </a:ext>
              </a:extLst>
            </p:cNvPr>
            <p:cNvSpPr txBox="1">
              <a:spLocks noChangeArrowheads="1"/>
            </p:cNvSpPr>
            <p:nvPr/>
          </p:nvSpPr>
          <p:spPr bwMode="auto">
            <a:xfrm>
              <a:off x="3048" y="5140"/>
              <a:ext cx="132"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汚れ</a:t>
              </a:r>
            </a:p>
          </p:txBody>
        </p:sp>
        <p:sp>
          <p:nvSpPr>
            <p:cNvPr id="23623" name="Text Box 753">
              <a:extLst>
                <a:ext uri="{FF2B5EF4-FFF2-40B4-BE49-F238E27FC236}">
                  <a16:creationId xmlns:a16="http://schemas.microsoft.com/office/drawing/2014/main" id="{1F504E72-3A0C-E5E7-E537-B18516D3ABD7}"/>
                </a:ext>
              </a:extLst>
            </p:cNvPr>
            <p:cNvSpPr txBox="1">
              <a:spLocks noChangeArrowheads="1"/>
            </p:cNvSpPr>
            <p:nvPr/>
          </p:nvSpPr>
          <p:spPr bwMode="auto">
            <a:xfrm>
              <a:off x="3172" y="5144"/>
              <a:ext cx="13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その他</a:t>
              </a:r>
            </a:p>
          </p:txBody>
        </p:sp>
        <p:sp>
          <p:nvSpPr>
            <p:cNvPr id="23624" name="Text Box 755">
              <a:extLst>
                <a:ext uri="{FF2B5EF4-FFF2-40B4-BE49-F238E27FC236}">
                  <a16:creationId xmlns:a16="http://schemas.microsoft.com/office/drawing/2014/main" id="{A6AF48DA-BA42-720A-E4B3-C51E7BE265DB}"/>
                </a:ext>
              </a:extLst>
            </p:cNvPr>
            <p:cNvSpPr txBox="1">
              <a:spLocks noChangeArrowheads="1"/>
            </p:cNvSpPr>
            <p:nvPr/>
          </p:nvSpPr>
          <p:spPr bwMode="auto">
            <a:xfrm>
              <a:off x="3248" y="5125"/>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０</a:t>
              </a:r>
            </a:p>
          </p:txBody>
        </p:sp>
        <p:sp>
          <p:nvSpPr>
            <p:cNvPr id="23625" name="Text Box 760">
              <a:extLst>
                <a:ext uri="{FF2B5EF4-FFF2-40B4-BE49-F238E27FC236}">
                  <a16:creationId xmlns:a16="http://schemas.microsoft.com/office/drawing/2014/main" id="{59DD0281-645B-1878-820A-7E81F5F94384}"/>
                </a:ext>
              </a:extLst>
            </p:cNvPr>
            <p:cNvSpPr txBox="1">
              <a:spLocks noChangeArrowheads="1"/>
            </p:cNvSpPr>
            <p:nvPr/>
          </p:nvSpPr>
          <p:spPr bwMode="auto">
            <a:xfrm>
              <a:off x="3234" y="5010"/>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４０</a:t>
              </a:r>
            </a:p>
          </p:txBody>
        </p:sp>
        <p:sp>
          <p:nvSpPr>
            <p:cNvPr id="23626" name="Text Box 761">
              <a:extLst>
                <a:ext uri="{FF2B5EF4-FFF2-40B4-BE49-F238E27FC236}">
                  <a16:creationId xmlns:a16="http://schemas.microsoft.com/office/drawing/2014/main" id="{056A96CF-8492-A8CB-8C96-39192EFE10FE}"/>
                </a:ext>
              </a:extLst>
            </p:cNvPr>
            <p:cNvSpPr txBox="1">
              <a:spLocks noChangeArrowheads="1"/>
            </p:cNvSpPr>
            <p:nvPr/>
          </p:nvSpPr>
          <p:spPr bwMode="auto">
            <a:xfrm>
              <a:off x="3240" y="4944"/>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６０</a:t>
              </a:r>
            </a:p>
          </p:txBody>
        </p:sp>
        <p:sp>
          <p:nvSpPr>
            <p:cNvPr id="23627" name="Text Box 762">
              <a:extLst>
                <a:ext uri="{FF2B5EF4-FFF2-40B4-BE49-F238E27FC236}">
                  <a16:creationId xmlns:a16="http://schemas.microsoft.com/office/drawing/2014/main" id="{23A7CAAE-1DC3-E43E-BA8A-FEA219F06B04}"/>
                </a:ext>
              </a:extLst>
            </p:cNvPr>
            <p:cNvSpPr txBox="1">
              <a:spLocks noChangeArrowheads="1"/>
            </p:cNvSpPr>
            <p:nvPr/>
          </p:nvSpPr>
          <p:spPr bwMode="auto">
            <a:xfrm>
              <a:off x="3240" y="487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８０</a:t>
              </a:r>
            </a:p>
          </p:txBody>
        </p:sp>
        <p:sp>
          <p:nvSpPr>
            <p:cNvPr id="23628" name="Text Box 763">
              <a:extLst>
                <a:ext uri="{FF2B5EF4-FFF2-40B4-BE49-F238E27FC236}">
                  <a16:creationId xmlns:a16="http://schemas.microsoft.com/office/drawing/2014/main" id="{5A8D4303-3A3E-4149-0999-627765CADBFB}"/>
                </a:ext>
              </a:extLst>
            </p:cNvPr>
            <p:cNvSpPr txBox="1">
              <a:spLocks noChangeArrowheads="1"/>
            </p:cNvSpPr>
            <p:nvPr/>
          </p:nvSpPr>
          <p:spPr bwMode="auto">
            <a:xfrm>
              <a:off x="3234" y="481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１００</a:t>
              </a:r>
            </a:p>
          </p:txBody>
        </p:sp>
        <p:grpSp>
          <p:nvGrpSpPr>
            <p:cNvPr id="23629" name="Group 787">
              <a:extLst>
                <a:ext uri="{FF2B5EF4-FFF2-40B4-BE49-F238E27FC236}">
                  <a16:creationId xmlns:a16="http://schemas.microsoft.com/office/drawing/2014/main" id="{7AA2E1E3-E094-4975-E116-2953802613A5}"/>
                </a:ext>
              </a:extLst>
            </p:cNvPr>
            <p:cNvGrpSpPr>
              <a:grpSpLocks/>
            </p:cNvGrpSpPr>
            <p:nvPr/>
          </p:nvGrpSpPr>
          <p:grpSpPr bwMode="auto">
            <a:xfrm>
              <a:off x="3222" y="4890"/>
              <a:ext cx="48" cy="240"/>
              <a:chOff x="3228" y="4704"/>
              <a:chExt cx="50" cy="384"/>
            </a:xfrm>
          </p:grpSpPr>
          <p:sp>
            <p:nvSpPr>
              <p:cNvPr id="23652" name="Line 754">
                <a:extLst>
                  <a:ext uri="{FF2B5EF4-FFF2-40B4-BE49-F238E27FC236}">
                    <a16:creationId xmlns:a16="http://schemas.microsoft.com/office/drawing/2014/main" id="{B1CD27BE-EC43-FCD0-5698-7B85DD0678BA}"/>
                  </a:ext>
                </a:extLst>
              </p:cNvPr>
              <p:cNvSpPr>
                <a:spLocks noChangeShapeType="1"/>
              </p:cNvSpPr>
              <p:nvPr/>
            </p:nvSpPr>
            <p:spPr bwMode="auto">
              <a:xfrm>
                <a:off x="3228" y="480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3" name="Line 756">
                <a:extLst>
                  <a:ext uri="{FF2B5EF4-FFF2-40B4-BE49-F238E27FC236}">
                    <a16:creationId xmlns:a16="http://schemas.microsoft.com/office/drawing/2014/main" id="{9CD648BC-48F0-26BC-E0F4-C007608A4846}"/>
                  </a:ext>
                </a:extLst>
              </p:cNvPr>
              <p:cNvSpPr>
                <a:spLocks noChangeShapeType="1"/>
              </p:cNvSpPr>
              <p:nvPr/>
            </p:nvSpPr>
            <p:spPr bwMode="auto">
              <a:xfrm>
                <a:off x="3228" y="4992"/>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4" name="Line 757">
                <a:extLst>
                  <a:ext uri="{FF2B5EF4-FFF2-40B4-BE49-F238E27FC236}">
                    <a16:creationId xmlns:a16="http://schemas.microsoft.com/office/drawing/2014/main" id="{8AE67D7F-EE7E-B597-EED6-2B887EF1C90E}"/>
                  </a:ext>
                </a:extLst>
              </p:cNvPr>
              <p:cNvSpPr>
                <a:spLocks noChangeShapeType="1"/>
              </p:cNvSpPr>
              <p:nvPr/>
            </p:nvSpPr>
            <p:spPr bwMode="auto">
              <a:xfrm>
                <a:off x="3234" y="470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5" name="Line 758">
                <a:extLst>
                  <a:ext uri="{FF2B5EF4-FFF2-40B4-BE49-F238E27FC236}">
                    <a16:creationId xmlns:a16="http://schemas.microsoft.com/office/drawing/2014/main" id="{F3CFF961-B7F1-8160-8253-5723D7C86144}"/>
                  </a:ext>
                </a:extLst>
              </p:cNvPr>
              <p:cNvSpPr>
                <a:spLocks noChangeShapeType="1"/>
              </p:cNvSpPr>
              <p:nvPr/>
            </p:nvSpPr>
            <p:spPr bwMode="auto">
              <a:xfrm>
                <a:off x="3228" y="4896"/>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6" name="Line 764">
                <a:extLst>
                  <a:ext uri="{FF2B5EF4-FFF2-40B4-BE49-F238E27FC236}">
                    <a16:creationId xmlns:a16="http://schemas.microsoft.com/office/drawing/2014/main" id="{15C9984F-4733-1711-BCE0-BEF7C438908E}"/>
                  </a:ext>
                </a:extLst>
              </p:cNvPr>
              <p:cNvSpPr>
                <a:spLocks noChangeShapeType="1"/>
              </p:cNvSpPr>
              <p:nvPr/>
            </p:nvSpPr>
            <p:spPr bwMode="auto">
              <a:xfrm>
                <a:off x="3228" y="508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3630" name="Text Box 765">
              <a:extLst>
                <a:ext uri="{FF2B5EF4-FFF2-40B4-BE49-F238E27FC236}">
                  <a16:creationId xmlns:a16="http://schemas.microsoft.com/office/drawing/2014/main" id="{CCCBFB52-B6CC-E4F1-5ADA-8EE5236CC765}"/>
                </a:ext>
              </a:extLst>
            </p:cNvPr>
            <p:cNvSpPr txBox="1">
              <a:spLocks noChangeArrowheads="1"/>
            </p:cNvSpPr>
            <p:nvPr/>
          </p:nvSpPr>
          <p:spPr bwMode="auto">
            <a:xfrm>
              <a:off x="3362" y="4774"/>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a:t>
              </a:r>
            </a:p>
          </p:txBody>
        </p:sp>
        <p:sp>
          <p:nvSpPr>
            <p:cNvPr id="23631" name="Text Box 766">
              <a:extLst>
                <a:ext uri="{FF2B5EF4-FFF2-40B4-BE49-F238E27FC236}">
                  <a16:creationId xmlns:a16="http://schemas.microsoft.com/office/drawing/2014/main" id="{2B8D97A8-D4ED-FE2E-BAA3-496193E557C7}"/>
                </a:ext>
              </a:extLst>
            </p:cNvPr>
            <p:cNvSpPr txBox="1">
              <a:spLocks noChangeArrowheads="1"/>
            </p:cNvSpPr>
            <p:nvPr/>
          </p:nvSpPr>
          <p:spPr bwMode="auto">
            <a:xfrm>
              <a:off x="2653" y="501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32" name="Text Box 767">
              <a:extLst>
                <a:ext uri="{FF2B5EF4-FFF2-40B4-BE49-F238E27FC236}">
                  <a16:creationId xmlns:a16="http://schemas.microsoft.com/office/drawing/2014/main" id="{EAF1AF7F-501E-23B2-3D85-22CAA5A16C7D}"/>
                </a:ext>
              </a:extLst>
            </p:cNvPr>
            <p:cNvSpPr txBox="1">
              <a:spLocks noChangeArrowheads="1"/>
            </p:cNvSpPr>
            <p:nvPr/>
          </p:nvSpPr>
          <p:spPr bwMode="auto">
            <a:xfrm>
              <a:off x="2788" y="492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33" name="Text Box 768">
              <a:extLst>
                <a:ext uri="{FF2B5EF4-FFF2-40B4-BE49-F238E27FC236}">
                  <a16:creationId xmlns:a16="http://schemas.microsoft.com/office/drawing/2014/main" id="{6AAF64B7-8889-2414-93EA-19FB6AE72B13}"/>
                </a:ext>
              </a:extLst>
            </p:cNvPr>
            <p:cNvSpPr txBox="1">
              <a:spLocks noChangeArrowheads="1"/>
            </p:cNvSpPr>
            <p:nvPr/>
          </p:nvSpPr>
          <p:spPr bwMode="auto">
            <a:xfrm>
              <a:off x="2924" y="4865"/>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34" name="Text Box 769">
              <a:extLst>
                <a:ext uri="{FF2B5EF4-FFF2-40B4-BE49-F238E27FC236}">
                  <a16:creationId xmlns:a16="http://schemas.microsoft.com/office/drawing/2014/main" id="{53ED5914-0449-1990-D5C1-78B7F84AC724}"/>
                </a:ext>
              </a:extLst>
            </p:cNvPr>
            <p:cNvSpPr txBox="1">
              <a:spLocks noChangeArrowheads="1"/>
            </p:cNvSpPr>
            <p:nvPr/>
          </p:nvSpPr>
          <p:spPr bwMode="auto">
            <a:xfrm>
              <a:off x="3048" y="482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35" name="Text Box 770">
              <a:extLst>
                <a:ext uri="{FF2B5EF4-FFF2-40B4-BE49-F238E27FC236}">
                  <a16:creationId xmlns:a16="http://schemas.microsoft.com/office/drawing/2014/main" id="{4ADF7C91-B36A-6B92-D7D5-477F28977A48}"/>
                </a:ext>
              </a:extLst>
            </p:cNvPr>
            <p:cNvSpPr txBox="1">
              <a:spLocks noChangeArrowheads="1"/>
            </p:cNvSpPr>
            <p:nvPr/>
          </p:nvSpPr>
          <p:spPr bwMode="auto">
            <a:xfrm>
              <a:off x="3174" y="4818"/>
              <a:ext cx="265"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a:t>●</a:t>
              </a:r>
            </a:p>
          </p:txBody>
        </p:sp>
        <p:sp>
          <p:nvSpPr>
            <p:cNvPr id="23636" name="Line 771">
              <a:extLst>
                <a:ext uri="{FF2B5EF4-FFF2-40B4-BE49-F238E27FC236}">
                  <a16:creationId xmlns:a16="http://schemas.microsoft.com/office/drawing/2014/main" id="{4308CA93-2472-800D-BB44-4E29FF29F1FB}"/>
                </a:ext>
              </a:extLst>
            </p:cNvPr>
            <p:cNvSpPr>
              <a:spLocks noChangeShapeType="1"/>
            </p:cNvSpPr>
            <p:nvPr/>
          </p:nvSpPr>
          <p:spPr bwMode="auto">
            <a:xfrm flipV="1">
              <a:off x="2605" y="5072"/>
              <a:ext cx="124" cy="8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7" name="Line 772">
              <a:extLst>
                <a:ext uri="{FF2B5EF4-FFF2-40B4-BE49-F238E27FC236}">
                  <a16:creationId xmlns:a16="http://schemas.microsoft.com/office/drawing/2014/main" id="{43A0B6CE-0290-E032-F7D5-53996D12E90E}"/>
                </a:ext>
              </a:extLst>
            </p:cNvPr>
            <p:cNvSpPr>
              <a:spLocks noChangeShapeType="1"/>
            </p:cNvSpPr>
            <p:nvPr/>
          </p:nvSpPr>
          <p:spPr bwMode="auto">
            <a:xfrm flipV="1">
              <a:off x="2734" y="4986"/>
              <a:ext cx="150" cy="7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8" name="Line 773">
              <a:extLst>
                <a:ext uri="{FF2B5EF4-FFF2-40B4-BE49-F238E27FC236}">
                  <a16:creationId xmlns:a16="http://schemas.microsoft.com/office/drawing/2014/main" id="{C090D188-3705-D13B-81E1-AA13EEF2E87A}"/>
                </a:ext>
              </a:extLst>
            </p:cNvPr>
            <p:cNvSpPr>
              <a:spLocks noChangeShapeType="1"/>
            </p:cNvSpPr>
            <p:nvPr/>
          </p:nvSpPr>
          <p:spPr bwMode="auto">
            <a:xfrm flipV="1">
              <a:off x="2866" y="4945"/>
              <a:ext cx="127" cy="4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9" name="Line 774">
              <a:extLst>
                <a:ext uri="{FF2B5EF4-FFF2-40B4-BE49-F238E27FC236}">
                  <a16:creationId xmlns:a16="http://schemas.microsoft.com/office/drawing/2014/main" id="{BC804E7C-BA79-A6BA-8259-A4EBB5D329D2}"/>
                </a:ext>
              </a:extLst>
            </p:cNvPr>
            <p:cNvSpPr>
              <a:spLocks noChangeShapeType="1"/>
            </p:cNvSpPr>
            <p:nvPr/>
          </p:nvSpPr>
          <p:spPr bwMode="auto">
            <a:xfrm flipV="1">
              <a:off x="3007" y="4893"/>
              <a:ext cx="128" cy="4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0" name="Line 775">
              <a:extLst>
                <a:ext uri="{FF2B5EF4-FFF2-40B4-BE49-F238E27FC236}">
                  <a16:creationId xmlns:a16="http://schemas.microsoft.com/office/drawing/2014/main" id="{1A8D311F-C533-D928-BF81-75EA6E2B3ABF}"/>
                </a:ext>
              </a:extLst>
            </p:cNvPr>
            <p:cNvSpPr>
              <a:spLocks noChangeShapeType="1"/>
            </p:cNvSpPr>
            <p:nvPr/>
          </p:nvSpPr>
          <p:spPr bwMode="auto">
            <a:xfrm flipV="1">
              <a:off x="3138" y="4872"/>
              <a:ext cx="132" cy="2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1" name="Text Box 778">
              <a:extLst>
                <a:ext uri="{FF2B5EF4-FFF2-40B4-BE49-F238E27FC236}">
                  <a16:creationId xmlns:a16="http://schemas.microsoft.com/office/drawing/2014/main" id="{005F4F67-78E0-7F28-3565-92E5D7CF9612}"/>
                </a:ext>
              </a:extLst>
            </p:cNvPr>
            <p:cNvSpPr txBox="1">
              <a:spLocks noChangeArrowheads="1"/>
            </p:cNvSpPr>
            <p:nvPr/>
          </p:nvSpPr>
          <p:spPr bwMode="auto">
            <a:xfrm>
              <a:off x="3408" y="4704"/>
              <a:ext cx="193"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累積比率</a:t>
              </a:r>
            </a:p>
          </p:txBody>
        </p:sp>
        <p:sp>
          <p:nvSpPr>
            <p:cNvPr id="23642" name="Text Box 779">
              <a:extLst>
                <a:ext uri="{FF2B5EF4-FFF2-40B4-BE49-F238E27FC236}">
                  <a16:creationId xmlns:a16="http://schemas.microsoft.com/office/drawing/2014/main" id="{8E141C9B-DF7E-A671-C3C4-DB3079D6EB15}"/>
                </a:ext>
              </a:extLst>
            </p:cNvPr>
            <p:cNvSpPr txBox="1">
              <a:spLocks noChangeArrowheads="1"/>
            </p:cNvSpPr>
            <p:nvPr/>
          </p:nvSpPr>
          <p:spPr bwMode="auto">
            <a:xfrm>
              <a:off x="2544" y="5520"/>
              <a:ext cx="886"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t>図１０．上塗りブツの内訳</a:t>
              </a:r>
            </a:p>
          </p:txBody>
        </p:sp>
        <p:sp>
          <p:nvSpPr>
            <p:cNvPr id="23643" name="Text Box 782">
              <a:extLst>
                <a:ext uri="{FF2B5EF4-FFF2-40B4-BE49-F238E27FC236}">
                  <a16:creationId xmlns:a16="http://schemas.microsoft.com/office/drawing/2014/main" id="{4A653B5C-DE26-AC40-2D94-9BA4E258B3EC}"/>
                </a:ext>
              </a:extLst>
            </p:cNvPr>
            <p:cNvSpPr txBox="1">
              <a:spLocks noChangeArrowheads="1"/>
            </p:cNvSpPr>
            <p:nvPr/>
          </p:nvSpPr>
          <p:spPr bwMode="auto">
            <a:xfrm>
              <a:off x="2592" y="4752"/>
              <a:ext cx="445"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a:t>02</a:t>
              </a:r>
              <a:r>
                <a:rPr lang="ja-JP" altLang="en-US" sz="800"/>
                <a:t>年</a:t>
              </a:r>
              <a:r>
                <a:rPr lang="en-US" altLang="ja-JP" sz="800"/>
                <a:t>9</a:t>
              </a:r>
              <a:r>
                <a:rPr lang="ja-JP" altLang="en-US" sz="800"/>
                <a:t>月</a:t>
              </a:r>
            </a:p>
            <a:p>
              <a:pPr algn="ctr" eaLnBrk="1" hangingPunct="1">
                <a:lnSpc>
                  <a:spcPct val="90000"/>
                </a:lnSpc>
                <a:spcBef>
                  <a:spcPct val="0"/>
                </a:spcBef>
                <a:buFontTx/>
                <a:buNone/>
              </a:pPr>
              <a:r>
                <a:rPr lang="en-US" altLang="ja-JP" sz="800"/>
                <a:t>n=</a:t>
              </a:r>
              <a:r>
                <a:rPr lang="ja-JP" altLang="en-US" sz="800"/>
                <a:t>４０３</a:t>
              </a:r>
            </a:p>
          </p:txBody>
        </p:sp>
        <p:sp>
          <p:nvSpPr>
            <p:cNvPr id="23644" name="Text Box 783">
              <a:extLst>
                <a:ext uri="{FF2B5EF4-FFF2-40B4-BE49-F238E27FC236}">
                  <a16:creationId xmlns:a16="http://schemas.microsoft.com/office/drawing/2014/main" id="{B55C8B50-93DA-2067-B00C-A19379EF02F0}"/>
                </a:ext>
              </a:extLst>
            </p:cNvPr>
            <p:cNvSpPr txBox="1">
              <a:spLocks noChangeArrowheads="1"/>
            </p:cNvSpPr>
            <p:nvPr/>
          </p:nvSpPr>
          <p:spPr bwMode="auto">
            <a:xfrm>
              <a:off x="2310" y="4962"/>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２００</a:t>
              </a:r>
            </a:p>
          </p:txBody>
        </p:sp>
        <p:sp>
          <p:nvSpPr>
            <p:cNvPr id="23645" name="Text Box 785">
              <a:extLst>
                <a:ext uri="{FF2B5EF4-FFF2-40B4-BE49-F238E27FC236}">
                  <a16:creationId xmlns:a16="http://schemas.microsoft.com/office/drawing/2014/main" id="{58E5A1C4-AC93-9E3D-0CCE-B398DC850F60}"/>
                </a:ext>
              </a:extLst>
            </p:cNvPr>
            <p:cNvSpPr txBox="1">
              <a:spLocks noChangeArrowheads="1"/>
            </p:cNvSpPr>
            <p:nvPr/>
          </p:nvSpPr>
          <p:spPr bwMode="auto">
            <a:xfrm>
              <a:off x="2304" y="4656"/>
              <a:ext cx="193"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t>ラベル不良枚数</a:t>
              </a:r>
            </a:p>
          </p:txBody>
        </p:sp>
        <p:sp>
          <p:nvSpPr>
            <p:cNvPr id="23646" name="Text Box 786">
              <a:extLst>
                <a:ext uri="{FF2B5EF4-FFF2-40B4-BE49-F238E27FC236}">
                  <a16:creationId xmlns:a16="http://schemas.microsoft.com/office/drawing/2014/main" id="{7FC02AE4-AA25-0BF6-5DEB-5764E8D0D284}"/>
                </a:ext>
              </a:extLst>
            </p:cNvPr>
            <p:cNvSpPr txBox="1">
              <a:spLocks noChangeArrowheads="1"/>
            </p:cNvSpPr>
            <p:nvPr/>
          </p:nvSpPr>
          <p:spPr bwMode="auto">
            <a:xfrm>
              <a:off x="2400" y="4704"/>
              <a:ext cx="26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枚数</a:t>
              </a:r>
            </a:p>
          </p:txBody>
        </p:sp>
        <p:sp>
          <p:nvSpPr>
            <p:cNvPr id="23647" name="Text Box 788">
              <a:extLst>
                <a:ext uri="{FF2B5EF4-FFF2-40B4-BE49-F238E27FC236}">
                  <a16:creationId xmlns:a16="http://schemas.microsoft.com/office/drawing/2014/main" id="{A6265087-A9E4-4304-24E4-D8E0FABED257}"/>
                </a:ext>
              </a:extLst>
            </p:cNvPr>
            <p:cNvSpPr txBox="1">
              <a:spLocks noChangeArrowheads="1"/>
            </p:cNvSpPr>
            <p:nvPr/>
          </p:nvSpPr>
          <p:spPr bwMode="auto">
            <a:xfrm>
              <a:off x="3234" y="5064"/>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２０</a:t>
              </a:r>
            </a:p>
          </p:txBody>
        </p:sp>
        <p:sp>
          <p:nvSpPr>
            <p:cNvPr id="23648" name="Line 789">
              <a:extLst>
                <a:ext uri="{FF2B5EF4-FFF2-40B4-BE49-F238E27FC236}">
                  <a16:creationId xmlns:a16="http://schemas.microsoft.com/office/drawing/2014/main" id="{D0ED1368-3F21-BECC-43A4-6B93A089DE39}"/>
                </a:ext>
              </a:extLst>
            </p:cNvPr>
            <p:cNvSpPr>
              <a:spLocks noChangeShapeType="1"/>
            </p:cNvSpPr>
            <p:nvPr/>
          </p:nvSpPr>
          <p:spPr bwMode="auto">
            <a:xfrm>
              <a:off x="1878" y="4596"/>
              <a:ext cx="13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9" name="Line 790">
              <a:extLst>
                <a:ext uri="{FF2B5EF4-FFF2-40B4-BE49-F238E27FC236}">
                  <a16:creationId xmlns:a16="http://schemas.microsoft.com/office/drawing/2014/main" id="{D1D5745B-4157-36E1-851A-C93E96F32307}"/>
                </a:ext>
              </a:extLst>
            </p:cNvPr>
            <p:cNvSpPr>
              <a:spLocks noChangeShapeType="1"/>
            </p:cNvSpPr>
            <p:nvPr/>
          </p:nvSpPr>
          <p:spPr bwMode="auto">
            <a:xfrm flipH="1">
              <a:off x="2970" y="4866"/>
              <a:ext cx="28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0" name="Line 791">
              <a:extLst>
                <a:ext uri="{FF2B5EF4-FFF2-40B4-BE49-F238E27FC236}">
                  <a16:creationId xmlns:a16="http://schemas.microsoft.com/office/drawing/2014/main" id="{144FB071-57D6-C7BE-B98F-CD5E15374DD2}"/>
                </a:ext>
              </a:extLst>
            </p:cNvPr>
            <p:cNvSpPr>
              <a:spLocks noChangeShapeType="1"/>
            </p:cNvSpPr>
            <p:nvPr/>
          </p:nvSpPr>
          <p:spPr bwMode="auto">
            <a:xfrm>
              <a:off x="3120" y="4608"/>
              <a:ext cx="0" cy="24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1" name="AutoShape 793">
              <a:extLst>
                <a:ext uri="{FF2B5EF4-FFF2-40B4-BE49-F238E27FC236}">
                  <a16:creationId xmlns:a16="http://schemas.microsoft.com/office/drawing/2014/main" id="{AAE73FC3-B406-E3E8-8D67-5D82067B37ED}"/>
                </a:ext>
              </a:extLst>
            </p:cNvPr>
            <p:cNvSpPr>
              <a:spLocks noChangeArrowheads="1"/>
            </p:cNvSpPr>
            <p:nvPr/>
          </p:nvSpPr>
          <p:spPr bwMode="auto">
            <a:xfrm>
              <a:off x="3312" y="4416"/>
              <a:ext cx="816" cy="288"/>
            </a:xfrm>
            <a:prstGeom prst="wedgeRectCallout">
              <a:avLst>
                <a:gd name="adj1" fmla="val -73898"/>
                <a:gd name="adj2" fmla="val 6111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solidFill>
                    <a:schemeClr val="bg1"/>
                  </a:solidFill>
                </a:rPr>
                <a:t>効果</a:t>
              </a:r>
            </a:p>
            <a:p>
              <a:pPr algn="ctr" eaLnBrk="1" hangingPunct="1">
                <a:spcBef>
                  <a:spcPct val="0"/>
                </a:spcBef>
                <a:buFontTx/>
                <a:buNone/>
              </a:pPr>
              <a:r>
                <a:rPr lang="ja-JP" altLang="en-US" sz="1000">
                  <a:solidFill>
                    <a:schemeClr val="bg1"/>
                  </a:solidFill>
                </a:rPr>
                <a:t>４０３枚</a:t>
              </a:r>
              <a:r>
                <a:rPr lang="en-US" altLang="ja-JP" sz="1000">
                  <a:solidFill>
                    <a:schemeClr val="bg1"/>
                  </a:solidFill>
                </a:rPr>
                <a:t>,</a:t>
              </a:r>
              <a:r>
                <a:rPr lang="ja-JP" altLang="en-US" sz="1000">
                  <a:solidFill>
                    <a:schemeClr val="bg1"/>
                  </a:solidFill>
                </a:rPr>
                <a:t>５０％減少</a:t>
              </a:r>
              <a:endParaRPr lang="ja-JP" altLang="en-US" sz="1800">
                <a:solidFill>
                  <a:schemeClr val="bg1"/>
                </a:solidFill>
              </a:endParaRPr>
            </a:p>
          </p:txBody>
        </p:sp>
      </p:grpSp>
      <p:sp>
        <p:nvSpPr>
          <p:cNvPr id="3" name="テキスト ボックス 22">
            <a:extLst>
              <a:ext uri="{FF2B5EF4-FFF2-40B4-BE49-F238E27FC236}">
                <a16:creationId xmlns:a16="http://schemas.microsoft.com/office/drawing/2014/main" id="{2483FB74-4DB0-2F6C-33D6-F378D72B9AEB}"/>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33</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8">
            <a:extLst>
              <a:ext uri="{FF2B5EF4-FFF2-40B4-BE49-F238E27FC236}">
                <a16:creationId xmlns:a16="http://schemas.microsoft.com/office/drawing/2014/main" id="{EAB9DF7C-9E31-60E9-881B-A5D84861D566}"/>
              </a:ext>
            </a:extLst>
          </p:cNvPr>
          <p:cNvSpPr>
            <a:spLocks noChangeArrowheads="1"/>
          </p:cNvSpPr>
          <p:nvPr/>
        </p:nvSpPr>
        <p:spPr bwMode="auto">
          <a:xfrm>
            <a:off x="304800" y="-9525"/>
            <a:ext cx="8534400" cy="463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397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丸ｺﾞｼｯｸM-PRO" panose="020F0600000000000000" pitchFamily="50" charset="-128"/>
                <a:ea typeface="HG丸ｺﾞｼｯｸM-PRO" panose="020F0600000000000000" pitchFamily="50" charset="-128"/>
              </a:rPr>
              <a:t>（４）　特性要因図 </a:t>
            </a:r>
          </a:p>
          <a:p>
            <a:pPr eaLnBrk="1" hangingPunct="1">
              <a:spcBef>
                <a:spcPct val="0"/>
              </a:spcBef>
              <a:buFontTx/>
              <a:buNone/>
            </a:pPr>
            <a:endParaRPr lang="ja-JP" altLang="en-US" sz="1800" b="1" dirty="0">
              <a:solidFill>
                <a:srgbClr val="FF0000"/>
              </a:solidFill>
              <a:latin typeface="HG丸ｺﾞｼｯｸM-PRO" panose="020F0600000000000000" pitchFamily="50" charset="-128"/>
              <a:ea typeface="HG丸ｺﾞｼｯｸM-PRO" panose="020F0600000000000000" pitchFamily="50" charset="-128"/>
            </a:endParaRPr>
          </a:p>
          <a:p>
            <a:pPr>
              <a:buFontTx/>
              <a:buNone/>
            </a:pPr>
            <a:r>
              <a:rPr lang="ja-JP" altLang="en-US" sz="1600" b="1" dirty="0">
                <a:solidFill>
                  <a:srgbClr val="FF0000"/>
                </a:solidFill>
                <a:latin typeface="HG丸ｺﾞｼｯｸM-PRO" panose="020F0600000000000000" pitchFamily="50" charset="-128"/>
                <a:ea typeface="HG丸ｺﾞｼｯｸM-PRO" panose="020F0600000000000000" pitchFamily="50" charset="-128"/>
              </a:rPr>
              <a:t>■　特性要因図とは  </a:t>
            </a:r>
          </a:p>
          <a:p>
            <a:pPr>
              <a:buFontTx/>
              <a:buNone/>
            </a:pPr>
            <a:r>
              <a:rPr lang="ja-JP" altLang="en-US" sz="1600" b="1" dirty="0">
                <a:latin typeface="HG丸ｺﾞｼｯｸM-PRO" panose="020F0600000000000000" pitchFamily="50" charset="-128"/>
                <a:ea typeface="HG丸ｺﾞｼｯｸM-PRO" panose="020F0600000000000000" pitchFamily="50" charset="-128"/>
              </a:rPr>
              <a:t>  </a:t>
            </a:r>
            <a:r>
              <a:rPr lang="ja-JP" altLang="en-US" sz="1800" b="1" dirty="0">
                <a:latin typeface="UD デジタル 教科書体 NK-B" panose="02020700000000000000" pitchFamily="18" charset="-128"/>
                <a:ea typeface="UD デジタル 教科書体 NK-B" panose="02020700000000000000" pitchFamily="18" charset="-128"/>
              </a:rPr>
              <a:t>　</a:t>
            </a:r>
            <a:r>
              <a:rPr kumimoji="0" lang="ja-JP" altLang="en-US" sz="1800" b="1" dirty="0">
                <a:latin typeface="UD デジタル 教科書体 NK-B" panose="02020700000000000000" pitchFamily="18" charset="-128"/>
                <a:ea typeface="UD デジタル 教科書体 NK-B" panose="02020700000000000000" pitchFamily="18" charset="-128"/>
              </a:rPr>
              <a:t>特性要因図は、</a:t>
            </a:r>
            <a:r>
              <a:rPr kumimoji="0"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問題とする特性（仕事の結果）</a:t>
            </a:r>
            <a:r>
              <a:rPr kumimoji="0" lang="ja-JP" altLang="en-US" sz="1800" b="1" dirty="0">
                <a:latin typeface="UD デジタル 教科書体 NK-B" panose="02020700000000000000" pitchFamily="18" charset="-128"/>
                <a:ea typeface="UD デジタル 教科書体 NK-B" panose="02020700000000000000" pitchFamily="18" charset="-128"/>
              </a:rPr>
              <a:t>とそれに</a:t>
            </a:r>
            <a:r>
              <a:rPr kumimoji="0"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影響を及ぼしている要因</a:t>
            </a:r>
            <a:endParaRPr kumimoji="0" lang="en-US" altLang="ja-JP" sz="1800" b="1" dirty="0">
              <a:solidFill>
                <a:srgbClr val="FF0000"/>
              </a:solidFill>
              <a:latin typeface="UD デジタル 教科書体 NK-B" panose="02020700000000000000" pitchFamily="18" charset="-128"/>
              <a:ea typeface="UD デジタル 教科書体 NK-B" panose="02020700000000000000" pitchFamily="18" charset="-128"/>
            </a:endParaRPr>
          </a:p>
          <a:p>
            <a:pPr>
              <a:buFontTx/>
              <a:buNone/>
            </a:pPr>
            <a:r>
              <a:rPr kumimoji="0" lang="en-US" altLang="ja-JP" sz="1800" b="1" dirty="0">
                <a:solidFill>
                  <a:srgbClr val="FF0000"/>
                </a:solidFill>
                <a:latin typeface="UD デジタル 教科書体 NK-B" panose="02020700000000000000" pitchFamily="18" charset="-128"/>
                <a:ea typeface="UD デジタル 教科書体 NK-B" panose="02020700000000000000" pitchFamily="18" charset="-128"/>
              </a:rPr>
              <a:t>  </a:t>
            </a:r>
            <a:r>
              <a:rPr kumimoji="0"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（結果に結びつく原因）</a:t>
            </a:r>
            <a:r>
              <a:rPr kumimoji="0" lang="ja-JP" altLang="en-US" sz="1800" b="1" dirty="0">
                <a:latin typeface="UD デジタル 教科書体 NK-B" panose="02020700000000000000" pitchFamily="18" charset="-128"/>
                <a:ea typeface="UD デジタル 教科書体 NK-B" panose="02020700000000000000" pitchFamily="18" charset="-128"/>
              </a:rPr>
              <a:t>との関係を</a:t>
            </a:r>
            <a:r>
              <a:rPr kumimoji="0"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系統的に整理した図</a:t>
            </a:r>
            <a:r>
              <a:rPr kumimoji="0" lang="ja-JP" altLang="en-US" sz="1800" b="1" dirty="0">
                <a:latin typeface="UD デジタル 教科書体 NK-B" panose="02020700000000000000" pitchFamily="18" charset="-128"/>
                <a:ea typeface="UD デジタル 教科書体 NK-B" panose="02020700000000000000" pitchFamily="18" charset="-128"/>
              </a:rPr>
              <a:t>のことをいいます</a:t>
            </a:r>
            <a:endParaRPr lang="ja-JP" altLang="en-US" sz="1800" b="1" dirty="0">
              <a:latin typeface="UD デジタル 教科書体 NK-B" panose="02020700000000000000" pitchFamily="18" charset="-128"/>
              <a:ea typeface="UD デジタル 教科書体 NK-B" panose="02020700000000000000" pitchFamily="18" charset="-128"/>
            </a:endParaRPr>
          </a:p>
          <a:p>
            <a:pPr>
              <a:buFontTx/>
              <a:buNone/>
            </a:pPr>
            <a:endParaRPr lang="ja-JP" altLang="en-US" sz="1600" b="1" dirty="0">
              <a:latin typeface="HG丸ｺﾞｼｯｸM-PRO" panose="020F0600000000000000" pitchFamily="50" charset="-128"/>
              <a:ea typeface="HG丸ｺﾞｼｯｸM-PRO" panose="020F0600000000000000" pitchFamily="50" charset="-128"/>
            </a:endParaRPr>
          </a:p>
          <a:p>
            <a:pPr>
              <a:buFontTx/>
              <a:buNone/>
            </a:pPr>
            <a:r>
              <a:rPr lang="ja-JP" altLang="en-US" sz="1600" b="1" dirty="0">
                <a:solidFill>
                  <a:srgbClr val="FF0000"/>
                </a:solidFill>
                <a:latin typeface="HG丸ｺﾞｼｯｸM-PRO" panose="020F0600000000000000" pitchFamily="50" charset="-128"/>
                <a:ea typeface="HG丸ｺﾞｼｯｸM-PRO" panose="020F0600000000000000" pitchFamily="50" charset="-128"/>
              </a:rPr>
              <a:t>■　特性要因図のつくり方</a:t>
            </a:r>
          </a:p>
          <a:p>
            <a:pPr>
              <a:spcBef>
                <a:spcPct val="4000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(a) </a:t>
            </a:r>
            <a:r>
              <a:rPr lang="ja-JP" altLang="en-US" sz="1800" b="1" dirty="0">
                <a:latin typeface="UD デジタル 教科書体 NK-B" panose="02020700000000000000" pitchFamily="18" charset="-128"/>
                <a:ea typeface="UD デジタル 教科書体 NK-B" panose="02020700000000000000" pitchFamily="18" charset="-128"/>
              </a:rPr>
              <a:t>取り上げる特性を決める。</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(b)</a:t>
            </a:r>
            <a:r>
              <a:rPr lang="ja-JP" altLang="en-US" sz="1800" b="1" dirty="0">
                <a:latin typeface="UD デジタル 教科書体 NK-B" panose="02020700000000000000" pitchFamily="18" charset="-128"/>
                <a:ea typeface="UD デジタル 教科書体 NK-B" panose="02020700000000000000" pitchFamily="18" charset="-128"/>
              </a:rPr>
              <a:t>特性と背骨を書く。</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(c)</a:t>
            </a:r>
            <a:r>
              <a:rPr lang="ja-JP" altLang="en-US" sz="1800" b="1" dirty="0">
                <a:latin typeface="UD デジタル 教科書体 NK-B" panose="02020700000000000000" pitchFamily="18" charset="-128"/>
                <a:ea typeface="UD デジタル 教科書体 NK-B" panose="02020700000000000000" pitchFamily="18" charset="-128"/>
              </a:rPr>
              <a:t>大骨を記入する。（４Ｍや職場環境など）</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(d)</a:t>
            </a:r>
            <a:r>
              <a:rPr lang="ja-JP" altLang="en-US" sz="1800" b="1" dirty="0">
                <a:latin typeface="UD デジタル 教科書体 NK-B" panose="02020700000000000000" pitchFamily="18" charset="-128"/>
                <a:ea typeface="UD デジタル 教科書体 NK-B" panose="02020700000000000000" pitchFamily="18" charset="-128"/>
              </a:rPr>
              <a:t>中骨、小骨を記入する。</a:t>
            </a:r>
            <a:endParaRPr lang="en-US" altLang="ja-JP" sz="1800" b="1" dirty="0">
              <a:latin typeface="UD デジタル 教科書体 NK-B" panose="02020700000000000000" pitchFamily="18" charset="-128"/>
              <a:ea typeface="UD デジタル 教科書体 NK-B" panose="02020700000000000000" pitchFamily="18" charset="-128"/>
            </a:endParaRPr>
          </a:p>
          <a:p>
            <a:pPr>
              <a:spcBef>
                <a:spcPct val="4000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・ブレーンストーミング、なぜなぜを活用する</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(e)</a:t>
            </a:r>
            <a:r>
              <a:rPr lang="ja-JP" altLang="en-US" sz="1800" b="1" dirty="0">
                <a:latin typeface="UD デジタル 教科書体 NK-B" panose="02020700000000000000" pitchFamily="18" charset="-128"/>
                <a:ea typeface="UD デジタル 教科書体 NK-B" panose="02020700000000000000" pitchFamily="18" charset="-128"/>
              </a:rPr>
              <a:t>記入もれについてチェックする</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(f)</a:t>
            </a:r>
            <a:r>
              <a:rPr lang="ja-JP" altLang="en-US" sz="1800" b="1" dirty="0">
                <a:latin typeface="UD デジタル 教科書体 NK-B" panose="02020700000000000000" pitchFamily="18" charset="-128"/>
                <a:ea typeface="UD デジタル 教科書体 NK-B" panose="02020700000000000000" pitchFamily="18" charset="-128"/>
              </a:rPr>
              <a:t>重要な要因に○印をつける</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(g)</a:t>
            </a:r>
            <a:r>
              <a:rPr lang="ja-JP" altLang="en-US" sz="1800" b="1" dirty="0">
                <a:latin typeface="UD デジタル 教科書体 NK-B" panose="02020700000000000000" pitchFamily="18" charset="-128"/>
                <a:ea typeface="UD デジタル 教科書体 NK-B" panose="02020700000000000000" pitchFamily="18" charset="-128"/>
              </a:rPr>
              <a:t>重要な要因について検証する</a:t>
            </a:r>
          </a:p>
        </p:txBody>
      </p:sp>
      <p:grpSp>
        <p:nvGrpSpPr>
          <p:cNvPr id="24579" name="Group 3">
            <a:extLst>
              <a:ext uri="{FF2B5EF4-FFF2-40B4-BE49-F238E27FC236}">
                <a16:creationId xmlns:a16="http://schemas.microsoft.com/office/drawing/2014/main" id="{2BFAD1D1-8A8C-61F2-BEFA-437B06D9B65E}"/>
              </a:ext>
            </a:extLst>
          </p:cNvPr>
          <p:cNvGrpSpPr>
            <a:grpSpLocks/>
          </p:cNvGrpSpPr>
          <p:nvPr/>
        </p:nvGrpSpPr>
        <p:grpSpPr bwMode="auto">
          <a:xfrm>
            <a:off x="4687888" y="3810000"/>
            <a:ext cx="4075112" cy="2895600"/>
            <a:chOff x="2953" y="2352"/>
            <a:chExt cx="2183" cy="1536"/>
          </a:xfrm>
        </p:grpSpPr>
        <p:sp>
          <p:nvSpPr>
            <p:cNvPr id="24581" name="Text Box 7">
              <a:extLst>
                <a:ext uri="{FF2B5EF4-FFF2-40B4-BE49-F238E27FC236}">
                  <a16:creationId xmlns:a16="http://schemas.microsoft.com/office/drawing/2014/main" id="{0E94D5AC-A38B-B8DB-ACCD-3CC114ADAB8A}"/>
                </a:ext>
              </a:extLst>
            </p:cNvPr>
            <p:cNvSpPr txBox="1">
              <a:spLocks noChangeArrowheads="1"/>
            </p:cNvSpPr>
            <p:nvPr/>
          </p:nvSpPr>
          <p:spPr bwMode="auto">
            <a:xfrm>
              <a:off x="2953" y="2426"/>
              <a:ext cx="1658" cy="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4582" name="Text Box 13">
              <a:extLst>
                <a:ext uri="{FF2B5EF4-FFF2-40B4-BE49-F238E27FC236}">
                  <a16:creationId xmlns:a16="http://schemas.microsoft.com/office/drawing/2014/main" id="{155ED674-99DA-C4B0-A9D7-9FE9D2782C9B}"/>
                </a:ext>
              </a:extLst>
            </p:cNvPr>
            <p:cNvSpPr txBox="1">
              <a:spLocks noChangeArrowheads="1"/>
            </p:cNvSpPr>
            <p:nvPr/>
          </p:nvSpPr>
          <p:spPr bwMode="auto">
            <a:xfrm>
              <a:off x="3216" y="3072"/>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t>背骨</a:t>
              </a:r>
            </a:p>
          </p:txBody>
        </p:sp>
        <p:sp>
          <p:nvSpPr>
            <p:cNvPr id="24583" name="Rectangle 15">
              <a:extLst>
                <a:ext uri="{FF2B5EF4-FFF2-40B4-BE49-F238E27FC236}">
                  <a16:creationId xmlns:a16="http://schemas.microsoft.com/office/drawing/2014/main" id="{C4794983-8676-07A4-90FF-1E1935942894}"/>
                </a:ext>
              </a:extLst>
            </p:cNvPr>
            <p:cNvSpPr>
              <a:spLocks noChangeArrowheads="1"/>
            </p:cNvSpPr>
            <p:nvPr/>
          </p:nvSpPr>
          <p:spPr bwMode="auto">
            <a:xfrm>
              <a:off x="4848" y="2544"/>
              <a:ext cx="288" cy="129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solidFill>
                    <a:schemeClr val="bg1"/>
                  </a:solidFill>
                </a:rPr>
                <a:t>特性　（結果）</a:t>
              </a:r>
            </a:p>
          </p:txBody>
        </p:sp>
        <p:sp>
          <p:nvSpPr>
            <p:cNvPr id="24584" name="Line 16">
              <a:extLst>
                <a:ext uri="{FF2B5EF4-FFF2-40B4-BE49-F238E27FC236}">
                  <a16:creationId xmlns:a16="http://schemas.microsoft.com/office/drawing/2014/main" id="{DCEEBADA-B86A-205E-7FA3-7FB797E33DFE}"/>
                </a:ext>
              </a:extLst>
            </p:cNvPr>
            <p:cNvSpPr>
              <a:spLocks noChangeShapeType="1"/>
            </p:cNvSpPr>
            <p:nvPr/>
          </p:nvSpPr>
          <p:spPr bwMode="auto">
            <a:xfrm>
              <a:off x="3552" y="3168"/>
              <a:ext cx="1296"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5" name="Rectangle 17">
              <a:extLst>
                <a:ext uri="{FF2B5EF4-FFF2-40B4-BE49-F238E27FC236}">
                  <a16:creationId xmlns:a16="http://schemas.microsoft.com/office/drawing/2014/main" id="{94A677B0-210F-B549-D292-571E162DD1E7}"/>
                </a:ext>
              </a:extLst>
            </p:cNvPr>
            <p:cNvSpPr>
              <a:spLocks noChangeArrowheads="1"/>
            </p:cNvSpPr>
            <p:nvPr/>
          </p:nvSpPr>
          <p:spPr bwMode="auto">
            <a:xfrm>
              <a:off x="3984" y="24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rPr>
                <a:t>大骨</a:t>
              </a:r>
            </a:p>
          </p:txBody>
        </p:sp>
        <p:sp>
          <p:nvSpPr>
            <p:cNvPr id="24586" name="Rectangle 18">
              <a:extLst>
                <a:ext uri="{FF2B5EF4-FFF2-40B4-BE49-F238E27FC236}">
                  <a16:creationId xmlns:a16="http://schemas.microsoft.com/office/drawing/2014/main" id="{2B8C638D-3AE0-32DC-786B-2338BDDC4C12}"/>
                </a:ext>
              </a:extLst>
            </p:cNvPr>
            <p:cNvSpPr>
              <a:spLocks noChangeArrowheads="1"/>
            </p:cNvSpPr>
            <p:nvPr/>
          </p:nvSpPr>
          <p:spPr bwMode="auto">
            <a:xfrm>
              <a:off x="3312" y="24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rPr>
                <a:t>大骨</a:t>
              </a:r>
            </a:p>
          </p:txBody>
        </p:sp>
        <p:sp>
          <p:nvSpPr>
            <p:cNvPr id="24587" name="Rectangle 19">
              <a:extLst>
                <a:ext uri="{FF2B5EF4-FFF2-40B4-BE49-F238E27FC236}">
                  <a16:creationId xmlns:a16="http://schemas.microsoft.com/office/drawing/2014/main" id="{CCA08C50-29E2-6C9A-B630-FB4BF18FF1C4}"/>
                </a:ext>
              </a:extLst>
            </p:cNvPr>
            <p:cNvSpPr>
              <a:spLocks noChangeArrowheads="1"/>
            </p:cNvSpPr>
            <p:nvPr/>
          </p:nvSpPr>
          <p:spPr bwMode="auto">
            <a:xfrm>
              <a:off x="4032" y="36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rPr>
                <a:t>大骨</a:t>
              </a:r>
            </a:p>
          </p:txBody>
        </p:sp>
        <p:sp>
          <p:nvSpPr>
            <p:cNvPr id="24588" name="Rectangle 20">
              <a:extLst>
                <a:ext uri="{FF2B5EF4-FFF2-40B4-BE49-F238E27FC236}">
                  <a16:creationId xmlns:a16="http://schemas.microsoft.com/office/drawing/2014/main" id="{280CD350-6F29-EC4E-3743-0069E072012B}"/>
                </a:ext>
              </a:extLst>
            </p:cNvPr>
            <p:cNvSpPr>
              <a:spLocks noChangeArrowheads="1"/>
            </p:cNvSpPr>
            <p:nvPr/>
          </p:nvSpPr>
          <p:spPr bwMode="auto">
            <a:xfrm>
              <a:off x="3360" y="36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rPr>
                <a:t>大骨</a:t>
              </a:r>
            </a:p>
          </p:txBody>
        </p:sp>
        <p:sp>
          <p:nvSpPr>
            <p:cNvPr id="24589" name="Line 21">
              <a:extLst>
                <a:ext uri="{FF2B5EF4-FFF2-40B4-BE49-F238E27FC236}">
                  <a16:creationId xmlns:a16="http://schemas.microsoft.com/office/drawing/2014/main" id="{649D0038-CCD6-9DC7-5E64-021FD9825E9E}"/>
                </a:ext>
              </a:extLst>
            </p:cNvPr>
            <p:cNvSpPr>
              <a:spLocks noChangeShapeType="1"/>
            </p:cNvSpPr>
            <p:nvPr/>
          </p:nvSpPr>
          <p:spPr bwMode="auto">
            <a:xfrm>
              <a:off x="4128" y="2592"/>
              <a:ext cx="288" cy="57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0" name="Line 22">
              <a:extLst>
                <a:ext uri="{FF2B5EF4-FFF2-40B4-BE49-F238E27FC236}">
                  <a16:creationId xmlns:a16="http://schemas.microsoft.com/office/drawing/2014/main" id="{6E75B8F0-B046-B9E9-68F5-A71F5BD82C67}"/>
                </a:ext>
              </a:extLst>
            </p:cNvPr>
            <p:cNvSpPr>
              <a:spLocks noChangeShapeType="1"/>
            </p:cNvSpPr>
            <p:nvPr/>
          </p:nvSpPr>
          <p:spPr bwMode="auto">
            <a:xfrm flipH="1">
              <a:off x="4272" y="2832"/>
              <a:ext cx="2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1" name="Line 23">
              <a:extLst>
                <a:ext uri="{FF2B5EF4-FFF2-40B4-BE49-F238E27FC236}">
                  <a16:creationId xmlns:a16="http://schemas.microsoft.com/office/drawing/2014/main" id="{CB546C5C-E344-B6E0-B320-49064F3F4597}"/>
                </a:ext>
              </a:extLst>
            </p:cNvPr>
            <p:cNvSpPr>
              <a:spLocks noChangeShapeType="1"/>
            </p:cNvSpPr>
            <p:nvPr/>
          </p:nvSpPr>
          <p:spPr bwMode="auto">
            <a:xfrm flipH="1">
              <a:off x="4416" y="2688"/>
              <a:ext cx="48" cy="144"/>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2" name="Text Box 24">
              <a:extLst>
                <a:ext uri="{FF2B5EF4-FFF2-40B4-BE49-F238E27FC236}">
                  <a16:creationId xmlns:a16="http://schemas.microsoft.com/office/drawing/2014/main" id="{8F5FFAEF-B50E-657C-A9A1-497D5B314EC1}"/>
                </a:ext>
              </a:extLst>
            </p:cNvPr>
            <p:cNvSpPr txBox="1">
              <a:spLocks noChangeArrowheads="1"/>
            </p:cNvSpPr>
            <p:nvPr/>
          </p:nvSpPr>
          <p:spPr bwMode="auto">
            <a:xfrm>
              <a:off x="4512" y="2754"/>
              <a:ext cx="288"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t>中骨</a:t>
              </a:r>
            </a:p>
          </p:txBody>
        </p:sp>
        <p:sp>
          <p:nvSpPr>
            <p:cNvPr id="24593" name="Text Box 25">
              <a:extLst>
                <a:ext uri="{FF2B5EF4-FFF2-40B4-BE49-F238E27FC236}">
                  <a16:creationId xmlns:a16="http://schemas.microsoft.com/office/drawing/2014/main" id="{F6A75305-D36D-961F-DE47-90D290783C98}"/>
                </a:ext>
              </a:extLst>
            </p:cNvPr>
            <p:cNvSpPr txBox="1">
              <a:spLocks noChangeArrowheads="1"/>
            </p:cNvSpPr>
            <p:nvPr/>
          </p:nvSpPr>
          <p:spPr bwMode="auto">
            <a:xfrm>
              <a:off x="4416" y="2574"/>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t>小骨</a:t>
              </a:r>
            </a:p>
          </p:txBody>
        </p:sp>
        <p:sp>
          <p:nvSpPr>
            <p:cNvPr id="24594" name="Line 26">
              <a:extLst>
                <a:ext uri="{FF2B5EF4-FFF2-40B4-BE49-F238E27FC236}">
                  <a16:creationId xmlns:a16="http://schemas.microsoft.com/office/drawing/2014/main" id="{6D5FC0A3-46FC-3A32-252A-81AD1FC66950}"/>
                </a:ext>
              </a:extLst>
            </p:cNvPr>
            <p:cNvSpPr>
              <a:spLocks noChangeShapeType="1"/>
            </p:cNvSpPr>
            <p:nvPr/>
          </p:nvSpPr>
          <p:spPr bwMode="auto">
            <a:xfrm>
              <a:off x="3552" y="2592"/>
              <a:ext cx="288" cy="57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5" name="Line 27">
              <a:extLst>
                <a:ext uri="{FF2B5EF4-FFF2-40B4-BE49-F238E27FC236}">
                  <a16:creationId xmlns:a16="http://schemas.microsoft.com/office/drawing/2014/main" id="{F2548337-41EA-BD3D-E38A-81742F7C83DD}"/>
                </a:ext>
              </a:extLst>
            </p:cNvPr>
            <p:cNvSpPr>
              <a:spLocks noChangeShapeType="1"/>
            </p:cNvSpPr>
            <p:nvPr/>
          </p:nvSpPr>
          <p:spPr bwMode="auto">
            <a:xfrm flipV="1">
              <a:off x="4272" y="3168"/>
              <a:ext cx="288" cy="4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6" name="Line 28">
              <a:extLst>
                <a:ext uri="{FF2B5EF4-FFF2-40B4-BE49-F238E27FC236}">
                  <a16:creationId xmlns:a16="http://schemas.microsoft.com/office/drawing/2014/main" id="{51BBAB6D-5E59-FD45-FA33-8409D67F9CC5}"/>
                </a:ext>
              </a:extLst>
            </p:cNvPr>
            <p:cNvSpPr>
              <a:spLocks noChangeShapeType="1"/>
            </p:cNvSpPr>
            <p:nvPr/>
          </p:nvSpPr>
          <p:spPr bwMode="auto">
            <a:xfrm flipV="1">
              <a:off x="3648" y="3168"/>
              <a:ext cx="288" cy="4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7" name="Line 29">
              <a:extLst>
                <a:ext uri="{FF2B5EF4-FFF2-40B4-BE49-F238E27FC236}">
                  <a16:creationId xmlns:a16="http://schemas.microsoft.com/office/drawing/2014/main" id="{F577D02A-719D-FC9A-A6D5-154ECE81BA0D}"/>
                </a:ext>
              </a:extLst>
            </p:cNvPr>
            <p:cNvSpPr>
              <a:spLocks noChangeShapeType="1"/>
            </p:cNvSpPr>
            <p:nvPr/>
          </p:nvSpPr>
          <p:spPr bwMode="auto">
            <a:xfrm>
              <a:off x="4170" y="3504"/>
              <a:ext cx="19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8" name="Text Box 30">
              <a:extLst>
                <a:ext uri="{FF2B5EF4-FFF2-40B4-BE49-F238E27FC236}">
                  <a16:creationId xmlns:a16="http://schemas.microsoft.com/office/drawing/2014/main" id="{145CD463-AF17-4D54-0A09-F4FD0658FB3D}"/>
                </a:ext>
              </a:extLst>
            </p:cNvPr>
            <p:cNvSpPr txBox="1">
              <a:spLocks noChangeArrowheads="1"/>
            </p:cNvSpPr>
            <p:nvPr/>
          </p:nvSpPr>
          <p:spPr bwMode="auto">
            <a:xfrm>
              <a:off x="3924" y="3420"/>
              <a:ext cx="288"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t>中骨</a:t>
              </a:r>
            </a:p>
          </p:txBody>
        </p:sp>
        <p:sp>
          <p:nvSpPr>
            <p:cNvPr id="24599" name="Line 31">
              <a:extLst>
                <a:ext uri="{FF2B5EF4-FFF2-40B4-BE49-F238E27FC236}">
                  <a16:creationId xmlns:a16="http://schemas.microsoft.com/office/drawing/2014/main" id="{CF37A150-34EB-73A5-4D1B-E730BBFCE7CF}"/>
                </a:ext>
              </a:extLst>
            </p:cNvPr>
            <p:cNvSpPr>
              <a:spLocks noChangeShapeType="1"/>
            </p:cNvSpPr>
            <p:nvPr/>
          </p:nvSpPr>
          <p:spPr bwMode="auto">
            <a:xfrm>
              <a:off x="3264" y="2976"/>
              <a:ext cx="48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0" name="Text Box 32">
              <a:extLst>
                <a:ext uri="{FF2B5EF4-FFF2-40B4-BE49-F238E27FC236}">
                  <a16:creationId xmlns:a16="http://schemas.microsoft.com/office/drawing/2014/main" id="{29F12698-62FF-4215-C940-8179FBF1154A}"/>
                </a:ext>
              </a:extLst>
            </p:cNvPr>
            <p:cNvSpPr txBox="1">
              <a:spLocks noChangeArrowheads="1"/>
            </p:cNvSpPr>
            <p:nvPr/>
          </p:nvSpPr>
          <p:spPr bwMode="auto">
            <a:xfrm>
              <a:off x="3018" y="2904"/>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t>中骨</a:t>
              </a:r>
            </a:p>
          </p:txBody>
        </p:sp>
        <p:sp>
          <p:nvSpPr>
            <p:cNvPr id="24601" name="Line 33">
              <a:extLst>
                <a:ext uri="{FF2B5EF4-FFF2-40B4-BE49-F238E27FC236}">
                  <a16:creationId xmlns:a16="http://schemas.microsoft.com/office/drawing/2014/main" id="{A88678D8-B3DA-0F71-3E5B-DE999CC65105}"/>
                </a:ext>
              </a:extLst>
            </p:cNvPr>
            <p:cNvSpPr>
              <a:spLocks noChangeShapeType="1"/>
            </p:cNvSpPr>
            <p:nvPr/>
          </p:nvSpPr>
          <p:spPr bwMode="auto">
            <a:xfrm>
              <a:off x="3408" y="2736"/>
              <a:ext cx="144" cy="24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2" name="Text Box 34">
              <a:extLst>
                <a:ext uri="{FF2B5EF4-FFF2-40B4-BE49-F238E27FC236}">
                  <a16:creationId xmlns:a16="http://schemas.microsoft.com/office/drawing/2014/main" id="{B0D24D49-3A70-77E8-18C8-88051412435A}"/>
                </a:ext>
              </a:extLst>
            </p:cNvPr>
            <p:cNvSpPr txBox="1">
              <a:spLocks noChangeArrowheads="1"/>
            </p:cNvSpPr>
            <p:nvPr/>
          </p:nvSpPr>
          <p:spPr bwMode="auto">
            <a:xfrm>
              <a:off x="3216" y="2610"/>
              <a:ext cx="288"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t>小骨</a:t>
              </a:r>
            </a:p>
          </p:txBody>
        </p:sp>
        <p:sp>
          <p:nvSpPr>
            <p:cNvPr id="24603" name="Line 35">
              <a:extLst>
                <a:ext uri="{FF2B5EF4-FFF2-40B4-BE49-F238E27FC236}">
                  <a16:creationId xmlns:a16="http://schemas.microsoft.com/office/drawing/2014/main" id="{294C2AC0-07FD-9871-8310-6525F9380464}"/>
                </a:ext>
              </a:extLst>
            </p:cNvPr>
            <p:cNvSpPr>
              <a:spLocks noChangeShapeType="1"/>
            </p:cNvSpPr>
            <p:nvPr/>
          </p:nvSpPr>
          <p:spPr bwMode="auto">
            <a:xfrm>
              <a:off x="3312" y="2832"/>
              <a:ext cx="14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4" name="Text Box 36">
              <a:extLst>
                <a:ext uri="{FF2B5EF4-FFF2-40B4-BE49-F238E27FC236}">
                  <a16:creationId xmlns:a16="http://schemas.microsoft.com/office/drawing/2014/main" id="{06801724-972B-6845-3DC2-1A6C91E32604}"/>
                </a:ext>
              </a:extLst>
            </p:cNvPr>
            <p:cNvSpPr txBox="1">
              <a:spLocks noChangeArrowheads="1"/>
            </p:cNvSpPr>
            <p:nvPr/>
          </p:nvSpPr>
          <p:spPr bwMode="auto">
            <a:xfrm>
              <a:off x="3054" y="2742"/>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t>孫骨</a:t>
              </a:r>
            </a:p>
          </p:txBody>
        </p:sp>
        <p:sp>
          <p:nvSpPr>
            <p:cNvPr id="24605" name="AutoShape 37">
              <a:extLst>
                <a:ext uri="{FF2B5EF4-FFF2-40B4-BE49-F238E27FC236}">
                  <a16:creationId xmlns:a16="http://schemas.microsoft.com/office/drawing/2014/main" id="{49241C32-E5B5-FC40-F78E-4E0B54FE95E0}"/>
                </a:ext>
              </a:extLst>
            </p:cNvPr>
            <p:cNvSpPr>
              <a:spLocks noChangeArrowheads="1"/>
            </p:cNvSpPr>
            <p:nvPr/>
          </p:nvSpPr>
          <p:spPr bwMode="auto">
            <a:xfrm>
              <a:off x="3024" y="2352"/>
              <a:ext cx="1728" cy="1536"/>
            </a:xfrm>
            <a:prstGeom prst="roundRect">
              <a:avLst>
                <a:gd name="adj" fmla="val 16667"/>
              </a:avLst>
            </a:prstGeom>
            <a:noFill/>
            <a:ln w="1905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4606" name="Text Box 38">
              <a:extLst>
                <a:ext uri="{FF2B5EF4-FFF2-40B4-BE49-F238E27FC236}">
                  <a16:creationId xmlns:a16="http://schemas.microsoft.com/office/drawing/2014/main" id="{38B326E0-31A9-D35F-6E18-CC6A0094A8DA}"/>
                </a:ext>
              </a:extLst>
            </p:cNvPr>
            <p:cNvSpPr txBox="1">
              <a:spLocks noChangeArrowheads="1"/>
            </p:cNvSpPr>
            <p:nvPr/>
          </p:nvSpPr>
          <p:spPr bwMode="auto">
            <a:xfrm>
              <a:off x="2976" y="3312"/>
              <a:ext cx="528"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t>要因</a:t>
              </a:r>
            </a:p>
            <a:p>
              <a:pPr algn="ctr" eaLnBrk="1" hangingPunct="1">
                <a:spcBef>
                  <a:spcPct val="0"/>
                </a:spcBef>
                <a:buFontTx/>
                <a:buNone/>
              </a:pPr>
              <a:r>
                <a:rPr lang="ja-JP" altLang="en-US" sz="1200" b="1"/>
                <a:t>（原因）</a:t>
              </a:r>
            </a:p>
          </p:txBody>
        </p:sp>
      </p:grpSp>
      <p:sp>
        <p:nvSpPr>
          <p:cNvPr id="24580" name="Text Box 30">
            <a:extLst>
              <a:ext uri="{FF2B5EF4-FFF2-40B4-BE49-F238E27FC236}">
                <a16:creationId xmlns:a16="http://schemas.microsoft.com/office/drawing/2014/main" id="{5615933D-315F-601B-B0D6-864169D5C117}"/>
              </a:ext>
            </a:extLst>
          </p:cNvPr>
          <p:cNvSpPr txBox="1">
            <a:spLocks noChangeArrowheads="1"/>
          </p:cNvSpPr>
          <p:nvPr/>
        </p:nvSpPr>
        <p:spPr bwMode="auto">
          <a:xfrm>
            <a:off x="228600" y="5095875"/>
            <a:ext cx="4425950" cy="1519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800" b="1" dirty="0">
                <a:latin typeface="UD デジタル 教科書体 NK-B" panose="02020700000000000000" pitchFamily="18" charset="-128"/>
                <a:ea typeface="UD デジタル 教科書体 NK-B" panose="02020700000000000000" pitchFamily="18" charset="-128"/>
              </a:rPr>
              <a:t>※</a:t>
            </a:r>
            <a:r>
              <a:rPr kumimoji="0"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特性の表記</a:t>
            </a:r>
            <a:r>
              <a:rPr kumimoji="0" lang="ja-JP" altLang="en-US" sz="1800" b="1" dirty="0">
                <a:latin typeface="UD デジタル 教科書体 NK-B" panose="02020700000000000000" pitchFamily="18" charset="-128"/>
                <a:ea typeface="UD デジタル 教科書体 NK-B" panose="02020700000000000000" pitchFamily="18" charset="-128"/>
              </a:rPr>
              <a:t>は次項を例にすると</a:t>
            </a:r>
            <a:endParaRPr kumimoji="0" lang="en-US" altLang="ja-JP" sz="1800" b="1" dirty="0">
              <a:latin typeface="UD デジタル 教科書体 NK-B" panose="02020700000000000000" pitchFamily="18" charset="-128"/>
              <a:ea typeface="UD デジタル 教科書体 NK-B" panose="02020700000000000000" pitchFamily="18" charset="-128"/>
            </a:endParaRPr>
          </a:p>
          <a:p>
            <a:pPr algn="just">
              <a:spcBef>
                <a:spcPct val="0"/>
              </a:spcBef>
              <a:buFontTx/>
              <a:buNone/>
            </a:pPr>
            <a:r>
              <a:rPr kumimoji="0" lang="ja-JP" altLang="en-US" sz="1800" b="1" dirty="0">
                <a:latin typeface="UD デジタル 教科書体 NK-B" panose="02020700000000000000" pitchFamily="18" charset="-128"/>
                <a:ea typeface="UD デジタル 教科書体 NK-B" panose="02020700000000000000" pitchFamily="18" charset="-128"/>
              </a:rPr>
              <a:t>「何故ラベルがズレるのか？」と表現する事を見かける事があるがこれは間違い。</a:t>
            </a:r>
          </a:p>
          <a:p>
            <a:pPr algn="just">
              <a:spcBef>
                <a:spcPct val="0"/>
              </a:spcBef>
              <a:buFontTx/>
              <a:buNone/>
            </a:pPr>
            <a:r>
              <a:rPr kumimoji="0" lang="ja-JP" altLang="en-US" sz="1800" b="1" dirty="0">
                <a:latin typeface="UD デジタル 教科書体 NK-B" panose="02020700000000000000" pitchFamily="18" charset="-128"/>
                <a:ea typeface="UD デジタル 教科書体 NK-B" panose="02020700000000000000" pitchFamily="18" charset="-128"/>
              </a:rPr>
              <a:t> この場合は</a:t>
            </a:r>
            <a:r>
              <a:rPr kumimoji="0" lang="en-US" altLang="ja-JP" sz="1800" b="1" dirty="0">
                <a:latin typeface="UD デジタル 教科書体 NK-B" panose="02020700000000000000" pitchFamily="18" charset="-128"/>
                <a:ea typeface="UD デジタル 教科書体 NK-B" panose="02020700000000000000" pitchFamily="18" charset="-128"/>
              </a:rPr>
              <a:t>『</a:t>
            </a:r>
            <a:r>
              <a:rPr kumimoji="0" lang="ja-JP" altLang="en-US" sz="1800" b="1" dirty="0">
                <a:latin typeface="UD デジタル 教科書体 NK-B" panose="02020700000000000000" pitchFamily="18" charset="-128"/>
                <a:ea typeface="UD デジタル 教科書体 NK-B" panose="02020700000000000000" pitchFamily="18" charset="-128"/>
              </a:rPr>
              <a:t>ラベルがズレる（結果）</a:t>
            </a:r>
            <a:r>
              <a:rPr kumimoji="0" lang="en-US" altLang="ja-JP" sz="1800" b="1" dirty="0">
                <a:latin typeface="UD デジタル 教科書体 NK-B" panose="02020700000000000000" pitchFamily="18" charset="-128"/>
                <a:ea typeface="UD デジタル 教科書体 NK-B" panose="02020700000000000000" pitchFamily="18" charset="-128"/>
              </a:rPr>
              <a:t>』</a:t>
            </a:r>
            <a:r>
              <a:rPr kumimoji="0" lang="ja-JP" altLang="en-US" sz="1800" b="1" dirty="0">
                <a:latin typeface="UD デジタル 教科書体 NK-B" panose="02020700000000000000" pitchFamily="18" charset="-128"/>
                <a:ea typeface="UD デジタル 教科書体 NK-B" panose="02020700000000000000" pitchFamily="18" charset="-128"/>
              </a:rPr>
              <a:t>を</a:t>
            </a:r>
            <a:endParaRPr kumimoji="0" lang="en-US" altLang="ja-JP" sz="1800" b="1" dirty="0">
              <a:latin typeface="UD デジタル 教科書体 NK-B" panose="02020700000000000000" pitchFamily="18" charset="-128"/>
              <a:ea typeface="UD デジタル 教科書体 NK-B" panose="02020700000000000000" pitchFamily="18" charset="-128"/>
            </a:endParaRPr>
          </a:p>
          <a:p>
            <a:pPr algn="just">
              <a:spcBef>
                <a:spcPct val="0"/>
              </a:spcBef>
              <a:buFontTx/>
              <a:buNone/>
            </a:pPr>
            <a:r>
              <a:rPr kumimoji="0" lang="ja-JP" altLang="en-US" sz="1800" b="1" dirty="0">
                <a:latin typeface="UD デジタル 教科書体 NK-B" panose="02020700000000000000" pitchFamily="18" charset="-128"/>
                <a:ea typeface="UD デジタル 教科書体 NK-B" panose="02020700000000000000" pitchFamily="18" charset="-128"/>
              </a:rPr>
              <a:t>特性として表記する</a:t>
            </a:r>
          </a:p>
        </p:txBody>
      </p:sp>
      <p:sp>
        <p:nvSpPr>
          <p:cNvPr id="3" name="テキスト ボックス 22">
            <a:extLst>
              <a:ext uri="{FF2B5EF4-FFF2-40B4-BE49-F238E27FC236}">
                <a16:creationId xmlns:a16="http://schemas.microsoft.com/office/drawing/2014/main" id="{4AA0D462-110A-644F-EA77-8B123D2D9719}"/>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33</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a:extLst>
              <a:ext uri="{FF2B5EF4-FFF2-40B4-BE49-F238E27FC236}">
                <a16:creationId xmlns:a16="http://schemas.microsoft.com/office/drawing/2014/main" id="{4448E67C-254F-1318-78AE-E2C304710AFA}"/>
              </a:ext>
            </a:extLst>
          </p:cNvPr>
          <p:cNvSpPr txBox="1">
            <a:spLocks noChangeArrowheads="1"/>
          </p:cNvSpPr>
          <p:nvPr/>
        </p:nvSpPr>
        <p:spPr bwMode="auto">
          <a:xfrm>
            <a:off x="1690688" y="2395538"/>
            <a:ext cx="5692775"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5603" name="Rectangle 10">
            <a:extLst>
              <a:ext uri="{FF2B5EF4-FFF2-40B4-BE49-F238E27FC236}">
                <a16:creationId xmlns:a16="http://schemas.microsoft.com/office/drawing/2014/main" id="{89255894-1596-178D-FF7E-C0D3ABB0466D}"/>
              </a:ext>
            </a:extLst>
          </p:cNvPr>
          <p:cNvSpPr>
            <a:spLocks noChangeArrowheads="1"/>
          </p:cNvSpPr>
          <p:nvPr/>
        </p:nvSpPr>
        <p:spPr bwMode="auto">
          <a:xfrm>
            <a:off x="1398588" y="21590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grpSp>
        <p:nvGrpSpPr>
          <p:cNvPr id="25604" name="Group 39">
            <a:extLst>
              <a:ext uri="{FF2B5EF4-FFF2-40B4-BE49-F238E27FC236}">
                <a16:creationId xmlns:a16="http://schemas.microsoft.com/office/drawing/2014/main" id="{0E4C26E5-FC13-6A44-018E-265DFCDC3AF4}"/>
              </a:ext>
            </a:extLst>
          </p:cNvPr>
          <p:cNvGrpSpPr>
            <a:grpSpLocks/>
          </p:cNvGrpSpPr>
          <p:nvPr/>
        </p:nvGrpSpPr>
        <p:grpSpPr bwMode="auto">
          <a:xfrm>
            <a:off x="533400" y="1447800"/>
            <a:ext cx="7854950" cy="3925888"/>
            <a:chOff x="192" y="2832"/>
            <a:chExt cx="3696" cy="2304"/>
          </a:xfrm>
        </p:grpSpPr>
        <p:grpSp>
          <p:nvGrpSpPr>
            <p:cNvPr id="25609" name="Group 40">
              <a:extLst>
                <a:ext uri="{FF2B5EF4-FFF2-40B4-BE49-F238E27FC236}">
                  <a16:creationId xmlns:a16="http://schemas.microsoft.com/office/drawing/2014/main" id="{AE33C4AD-4834-7024-9FE3-1FF0D0F1E248}"/>
                </a:ext>
              </a:extLst>
            </p:cNvPr>
            <p:cNvGrpSpPr>
              <a:grpSpLocks/>
            </p:cNvGrpSpPr>
            <p:nvPr/>
          </p:nvGrpSpPr>
          <p:grpSpPr bwMode="auto">
            <a:xfrm>
              <a:off x="192" y="2832"/>
              <a:ext cx="3696" cy="2304"/>
              <a:chOff x="192" y="2832"/>
              <a:chExt cx="3696" cy="2304"/>
            </a:xfrm>
          </p:grpSpPr>
          <p:sp>
            <p:nvSpPr>
              <p:cNvPr id="25612" name="Rectangle 41">
                <a:extLst>
                  <a:ext uri="{FF2B5EF4-FFF2-40B4-BE49-F238E27FC236}">
                    <a16:creationId xmlns:a16="http://schemas.microsoft.com/office/drawing/2014/main" id="{20506D7A-538A-68CC-F9C8-2E6D707A10C9}"/>
                  </a:ext>
                </a:extLst>
              </p:cNvPr>
              <p:cNvSpPr>
                <a:spLocks noChangeArrowheads="1"/>
              </p:cNvSpPr>
              <p:nvPr/>
            </p:nvSpPr>
            <p:spPr bwMode="auto">
              <a:xfrm>
                <a:off x="3696" y="2880"/>
                <a:ext cx="192" cy="225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b="1" dirty="0">
                    <a:solidFill>
                      <a:schemeClr val="bg1"/>
                    </a:solidFill>
                  </a:rPr>
                  <a:t>ラベルがズレる</a:t>
                </a:r>
              </a:p>
            </p:txBody>
          </p:sp>
          <p:sp>
            <p:nvSpPr>
              <p:cNvPr id="25613" name="Line 42">
                <a:extLst>
                  <a:ext uri="{FF2B5EF4-FFF2-40B4-BE49-F238E27FC236}">
                    <a16:creationId xmlns:a16="http://schemas.microsoft.com/office/drawing/2014/main" id="{86F44583-F2FA-A0C0-F287-85EC024B1ED9}"/>
                  </a:ext>
                </a:extLst>
              </p:cNvPr>
              <p:cNvSpPr>
                <a:spLocks noChangeShapeType="1"/>
              </p:cNvSpPr>
              <p:nvPr/>
            </p:nvSpPr>
            <p:spPr bwMode="auto">
              <a:xfrm>
                <a:off x="192" y="3984"/>
                <a:ext cx="3504"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14" name="Rectangle 43">
                <a:extLst>
                  <a:ext uri="{FF2B5EF4-FFF2-40B4-BE49-F238E27FC236}">
                    <a16:creationId xmlns:a16="http://schemas.microsoft.com/office/drawing/2014/main" id="{91131F0D-B94C-A420-C0C6-615B85400A92}"/>
                  </a:ext>
                </a:extLst>
              </p:cNvPr>
              <p:cNvSpPr>
                <a:spLocks noChangeArrowheads="1"/>
              </p:cNvSpPr>
              <p:nvPr/>
            </p:nvSpPr>
            <p:spPr bwMode="auto">
              <a:xfrm>
                <a:off x="2304" y="283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rPr>
                  <a:t>方法</a:t>
                </a:r>
              </a:p>
            </p:txBody>
          </p:sp>
          <p:sp>
            <p:nvSpPr>
              <p:cNvPr id="25615" name="Rectangle 44">
                <a:extLst>
                  <a:ext uri="{FF2B5EF4-FFF2-40B4-BE49-F238E27FC236}">
                    <a16:creationId xmlns:a16="http://schemas.microsoft.com/office/drawing/2014/main" id="{0ABC4B47-CE6B-C8D4-241F-02FC8791D987}"/>
                  </a:ext>
                </a:extLst>
              </p:cNvPr>
              <p:cNvSpPr>
                <a:spLocks noChangeArrowheads="1"/>
              </p:cNvSpPr>
              <p:nvPr/>
            </p:nvSpPr>
            <p:spPr bwMode="auto">
              <a:xfrm>
                <a:off x="864" y="283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rPr>
                  <a:t>作業者</a:t>
                </a:r>
              </a:p>
            </p:txBody>
          </p:sp>
          <p:sp>
            <p:nvSpPr>
              <p:cNvPr id="25616" name="Rectangle 45">
                <a:extLst>
                  <a:ext uri="{FF2B5EF4-FFF2-40B4-BE49-F238E27FC236}">
                    <a16:creationId xmlns:a16="http://schemas.microsoft.com/office/drawing/2014/main" id="{30F1D6A0-3D05-175F-F0EE-E97FDB8987AC}"/>
                  </a:ext>
                </a:extLst>
              </p:cNvPr>
              <p:cNvSpPr>
                <a:spLocks noChangeArrowheads="1"/>
              </p:cNvSpPr>
              <p:nvPr/>
            </p:nvSpPr>
            <p:spPr bwMode="auto">
              <a:xfrm>
                <a:off x="2496" y="499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solidFill>
                      <a:schemeClr val="bg1"/>
                    </a:solidFill>
                  </a:rPr>
                  <a:t>材料</a:t>
                </a:r>
              </a:p>
            </p:txBody>
          </p:sp>
          <p:sp>
            <p:nvSpPr>
              <p:cNvPr id="25617" name="Rectangle 46">
                <a:extLst>
                  <a:ext uri="{FF2B5EF4-FFF2-40B4-BE49-F238E27FC236}">
                    <a16:creationId xmlns:a16="http://schemas.microsoft.com/office/drawing/2014/main" id="{0C4A9CCD-814D-FE66-3F11-D7A76EDDCF66}"/>
                  </a:ext>
                </a:extLst>
              </p:cNvPr>
              <p:cNvSpPr>
                <a:spLocks noChangeArrowheads="1"/>
              </p:cNvSpPr>
              <p:nvPr/>
            </p:nvSpPr>
            <p:spPr bwMode="auto">
              <a:xfrm>
                <a:off x="960" y="499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solidFill>
                      <a:schemeClr val="bg1"/>
                    </a:solidFill>
                  </a:rPr>
                  <a:t>設備</a:t>
                </a:r>
              </a:p>
            </p:txBody>
          </p:sp>
          <p:sp>
            <p:nvSpPr>
              <p:cNvPr id="25618" name="Line 47">
                <a:extLst>
                  <a:ext uri="{FF2B5EF4-FFF2-40B4-BE49-F238E27FC236}">
                    <a16:creationId xmlns:a16="http://schemas.microsoft.com/office/drawing/2014/main" id="{6EBB6186-A45B-5B90-A3DE-1002B4FFF0B4}"/>
                  </a:ext>
                </a:extLst>
              </p:cNvPr>
              <p:cNvSpPr>
                <a:spLocks noChangeShapeType="1"/>
              </p:cNvSpPr>
              <p:nvPr/>
            </p:nvSpPr>
            <p:spPr bwMode="auto">
              <a:xfrm>
                <a:off x="2544" y="2976"/>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19" name="Line 48">
                <a:extLst>
                  <a:ext uri="{FF2B5EF4-FFF2-40B4-BE49-F238E27FC236}">
                    <a16:creationId xmlns:a16="http://schemas.microsoft.com/office/drawing/2014/main" id="{22F5C894-FCDF-903B-D852-0CA62AAC33A0}"/>
                  </a:ext>
                </a:extLst>
              </p:cNvPr>
              <p:cNvSpPr>
                <a:spLocks noChangeShapeType="1"/>
              </p:cNvSpPr>
              <p:nvPr/>
            </p:nvSpPr>
            <p:spPr bwMode="auto">
              <a:xfrm>
                <a:off x="1104" y="2976"/>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0" name="Line 49">
                <a:extLst>
                  <a:ext uri="{FF2B5EF4-FFF2-40B4-BE49-F238E27FC236}">
                    <a16:creationId xmlns:a16="http://schemas.microsoft.com/office/drawing/2014/main" id="{26666E4F-6E00-DAE3-140C-A408E11C9B89}"/>
                  </a:ext>
                </a:extLst>
              </p:cNvPr>
              <p:cNvSpPr>
                <a:spLocks noChangeShapeType="1"/>
              </p:cNvSpPr>
              <p:nvPr/>
            </p:nvSpPr>
            <p:spPr bwMode="auto">
              <a:xfrm flipV="1">
                <a:off x="2736" y="3984"/>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1" name="Line 50">
                <a:extLst>
                  <a:ext uri="{FF2B5EF4-FFF2-40B4-BE49-F238E27FC236}">
                    <a16:creationId xmlns:a16="http://schemas.microsoft.com/office/drawing/2014/main" id="{273A5AC5-91F8-E165-247B-5A005D59A9B5}"/>
                  </a:ext>
                </a:extLst>
              </p:cNvPr>
              <p:cNvSpPr>
                <a:spLocks noChangeShapeType="1"/>
              </p:cNvSpPr>
              <p:nvPr/>
            </p:nvSpPr>
            <p:spPr bwMode="auto">
              <a:xfrm flipV="1">
                <a:off x="1296" y="3984"/>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2" name="Line 51">
                <a:extLst>
                  <a:ext uri="{FF2B5EF4-FFF2-40B4-BE49-F238E27FC236}">
                    <a16:creationId xmlns:a16="http://schemas.microsoft.com/office/drawing/2014/main" id="{57FCEE6E-28C5-AD0C-29FA-389633BA4261}"/>
                  </a:ext>
                </a:extLst>
              </p:cNvPr>
              <p:cNvSpPr>
                <a:spLocks noChangeShapeType="1"/>
              </p:cNvSpPr>
              <p:nvPr/>
            </p:nvSpPr>
            <p:spPr bwMode="auto">
              <a:xfrm>
                <a:off x="864" y="3504"/>
                <a:ext cx="46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3" name="Line 52">
                <a:extLst>
                  <a:ext uri="{FF2B5EF4-FFF2-40B4-BE49-F238E27FC236}">
                    <a16:creationId xmlns:a16="http://schemas.microsoft.com/office/drawing/2014/main" id="{99602327-61D2-DFF5-66B4-D09EAC522801}"/>
                  </a:ext>
                </a:extLst>
              </p:cNvPr>
              <p:cNvSpPr>
                <a:spLocks noChangeShapeType="1"/>
              </p:cNvSpPr>
              <p:nvPr/>
            </p:nvSpPr>
            <p:spPr bwMode="auto">
              <a:xfrm>
                <a:off x="912" y="3264"/>
                <a:ext cx="144"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4" name="Line 53">
                <a:extLst>
                  <a:ext uri="{FF2B5EF4-FFF2-40B4-BE49-F238E27FC236}">
                    <a16:creationId xmlns:a16="http://schemas.microsoft.com/office/drawing/2014/main" id="{703D4A44-5250-1DC7-1CC5-A8897CDC03DD}"/>
                  </a:ext>
                </a:extLst>
              </p:cNvPr>
              <p:cNvSpPr>
                <a:spLocks noChangeShapeType="1"/>
              </p:cNvSpPr>
              <p:nvPr/>
            </p:nvSpPr>
            <p:spPr bwMode="auto">
              <a:xfrm flipV="1">
                <a:off x="1008" y="3504"/>
                <a:ext cx="144" cy="14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5" name="Text Box 54">
                <a:extLst>
                  <a:ext uri="{FF2B5EF4-FFF2-40B4-BE49-F238E27FC236}">
                    <a16:creationId xmlns:a16="http://schemas.microsoft.com/office/drawing/2014/main" id="{E610333D-ACB2-FFFA-7177-EC107562CBBC}"/>
                  </a:ext>
                </a:extLst>
              </p:cNvPr>
              <p:cNvSpPr txBox="1">
                <a:spLocks noChangeArrowheads="1"/>
              </p:cNvSpPr>
              <p:nvPr/>
            </p:nvSpPr>
            <p:spPr bwMode="auto">
              <a:xfrm>
                <a:off x="342" y="3132"/>
                <a:ext cx="81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しべらせて押さえる</a:t>
                </a:r>
              </a:p>
            </p:txBody>
          </p:sp>
          <p:sp>
            <p:nvSpPr>
              <p:cNvPr id="25626" name="Text Box 55">
                <a:extLst>
                  <a:ext uri="{FF2B5EF4-FFF2-40B4-BE49-F238E27FC236}">
                    <a16:creationId xmlns:a16="http://schemas.microsoft.com/office/drawing/2014/main" id="{1042C2E2-01A1-EF64-F514-BE141D3B7B4B}"/>
                  </a:ext>
                </a:extLst>
              </p:cNvPr>
              <p:cNvSpPr txBox="1">
                <a:spLocks noChangeArrowheads="1"/>
              </p:cNvSpPr>
              <p:nvPr/>
            </p:nvSpPr>
            <p:spPr bwMode="auto">
              <a:xfrm>
                <a:off x="204" y="3438"/>
                <a:ext cx="81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押さえ方が悪い</a:t>
                </a:r>
              </a:p>
            </p:txBody>
          </p:sp>
          <p:sp>
            <p:nvSpPr>
              <p:cNvPr id="25627" name="Text Box 56">
                <a:extLst>
                  <a:ext uri="{FF2B5EF4-FFF2-40B4-BE49-F238E27FC236}">
                    <a16:creationId xmlns:a16="http://schemas.microsoft.com/office/drawing/2014/main" id="{E45D2CD7-59E9-8AD4-FA56-943BBC5AF4E4}"/>
                  </a:ext>
                </a:extLst>
              </p:cNvPr>
              <p:cNvSpPr txBox="1">
                <a:spLocks noChangeArrowheads="1"/>
              </p:cNvSpPr>
              <p:nvPr/>
            </p:nvSpPr>
            <p:spPr bwMode="auto">
              <a:xfrm>
                <a:off x="432" y="3648"/>
                <a:ext cx="816"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不良が多くなると</a:t>
                </a:r>
              </a:p>
              <a:p>
                <a:pPr algn="ctr" eaLnBrk="1" hangingPunct="1">
                  <a:spcBef>
                    <a:spcPct val="0"/>
                  </a:spcBef>
                  <a:buFontTx/>
                  <a:buNone/>
                </a:pPr>
                <a:r>
                  <a:rPr lang="ja-JP" altLang="en-US" sz="1200"/>
                  <a:t>間に合わない</a:t>
                </a:r>
              </a:p>
            </p:txBody>
          </p:sp>
          <p:sp>
            <p:nvSpPr>
              <p:cNvPr id="25628" name="Line 57">
                <a:extLst>
                  <a:ext uri="{FF2B5EF4-FFF2-40B4-BE49-F238E27FC236}">
                    <a16:creationId xmlns:a16="http://schemas.microsoft.com/office/drawing/2014/main" id="{61DC0B0B-8C94-666D-CE6B-457F9D627B5B}"/>
                  </a:ext>
                </a:extLst>
              </p:cNvPr>
              <p:cNvSpPr>
                <a:spLocks noChangeShapeType="1"/>
              </p:cNvSpPr>
              <p:nvPr/>
            </p:nvSpPr>
            <p:spPr bwMode="auto">
              <a:xfrm flipH="1">
                <a:off x="1260" y="3360"/>
                <a:ext cx="43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9" name="Line 58">
                <a:extLst>
                  <a:ext uri="{FF2B5EF4-FFF2-40B4-BE49-F238E27FC236}">
                    <a16:creationId xmlns:a16="http://schemas.microsoft.com/office/drawing/2014/main" id="{0EB6D600-81F0-94C4-D40A-369306DA5DCD}"/>
                  </a:ext>
                </a:extLst>
              </p:cNvPr>
              <p:cNvSpPr>
                <a:spLocks noChangeShapeType="1"/>
              </p:cNvSpPr>
              <p:nvPr/>
            </p:nvSpPr>
            <p:spPr bwMode="auto">
              <a:xfrm flipH="1">
                <a:off x="1392" y="3216"/>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0" name="Text Box 59">
                <a:extLst>
                  <a:ext uri="{FF2B5EF4-FFF2-40B4-BE49-F238E27FC236}">
                    <a16:creationId xmlns:a16="http://schemas.microsoft.com/office/drawing/2014/main" id="{52074438-0F5B-4EDD-EBA6-C946AC401233}"/>
                  </a:ext>
                </a:extLst>
              </p:cNvPr>
              <p:cNvSpPr txBox="1">
                <a:spLocks noChangeArrowheads="1"/>
              </p:cNvSpPr>
              <p:nvPr/>
            </p:nvSpPr>
            <p:spPr bwMode="auto">
              <a:xfrm>
                <a:off x="1152" y="3030"/>
                <a:ext cx="816"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間隔がばらつ</a:t>
                </a:r>
              </a:p>
              <a:p>
                <a:pPr algn="ctr" eaLnBrk="1" hangingPunct="1">
                  <a:spcBef>
                    <a:spcPct val="0"/>
                  </a:spcBef>
                  <a:buFontTx/>
                  <a:buNone/>
                </a:pPr>
                <a:r>
                  <a:rPr lang="ja-JP" altLang="en-US" sz="1200"/>
                  <a:t>いている</a:t>
                </a:r>
              </a:p>
            </p:txBody>
          </p:sp>
          <p:sp>
            <p:nvSpPr>
              <p:cNvPr id="25631" name="Text Box 60">
                <a:extLst>
                  <a:ext uri="{FF2B5EF4-FFF2-40B4-BE49-F238E27FC236}">
                    <a16:creationId xmlns:a16="http://schemas.microsoft.com/office/drawing/2014/main" id="{C6A09081-E3C1-4D0B-A511-D4CE50A96323}"/>
                  </a:ext>
                </a:extLst>
              </p:cNvPr>
              <p:cNvSpPr txBox="1">
                <a:spLocks noChangeArrowheads="1"/>
              </p:cNvSpPr>
              <p:nvPr/>
            </p:nvSpPr>
            <p:spPr bwMode="auto">
              <a:xfrm>
                <a:off x="1626" y="3264"/>
                <a:ext cx="576"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容器流し方</a:t>
                </a:r>
              </a:p>
              <a:p>
                <a:pPr algn="ctr" eaLnBrk="1" hangingPunct="1">
                  <a:spcBef>
                    <a:spcPct val="0"/>
                  </a:spcBef>
                  <a:buFontTx/>
                  <a:buNone/>
                </a:pPr>
                <a:r>
                  <a:rPr lang="ja-JP" altLang="en-US" sz="1200"/>
                  <a:t>が一定でない</a:t>
                </a:r>
              </a:p>
            </p:txBody>
          </p:sp>
          <p:sp>
            <p:nvSpPr>
              <p:cNvPr id="25632" name="Line 61">
                <a:extLst>
                  <a:ext uri="{FF2B5EF4-FFF2-40B4-BE49-F238E27FC236}">
                    <a16:creationId xmlns:a16="http://schemas.microsoft.com/office/drawing/2014/main" id="{68F41505-98F8-1CEB-BE3C-83410F77B3DB}"/>
                  </a:ext>
                </a:extLst>
              </p:cNvPr>
              <p:cNvSpPr>
                <a:spLocks noChangeShapeType="1"/>
              </p:cNvSpPr>
              <p:nvPr/>
            </p:nvSpPr>
            <p:spPr bwMode="auto">
              <a:xfrm flipH="1" flipV="1">
                <a:off x="1488" y="3360"/>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3" name="Text Box 62">
                <a:extLst>
                  <a:ext uri="{FF2B5EF4-FFF2-40B4-BE49-F238E27FC236}">
                    <a16:creationId xmlns:a16="http://schemas.microsoft.com/office/drawing/2014/main" id="{B13B636D-FE1F-DFF7-AE7D-8FA7E293572F}"/>
                  </a:ext>
                </a:extLst>
              </p:cNvPr>
              <p:cNvSpPr txBox="1">
                <a:spLocks noChangeArrowheads="1"/>
              </p:cNvSpPr>
              <p:nvPr/>
            </p:nvSpPr>
            <p:spPr bwMode="auto">
              <a:xfrm>
                <a:off x="1386" y="3492"/>
                <a:ext cx="576"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向きがズレ</a:t>
                </a:r>
              </a:p>
              <a:p>
                <a:pPr algn="ctr" eaLnBrk="1" hangingPunct="1">
                  <a:spcBef>
                    <a:spcPct val="0"/>
                  </a:spcBef>
                  <a:buFontTx/>
                  <a:buNone/>
                </a:pPr>
                <a:r>
                  <a:rPr lang="ja-JP" altLang="en-US" sz="1200"/>
                  <a:t>ている</a:t>
                </a:r>
              </a:p>
            </p:txBody>
          </p:sp>
          <p:sp>
            <p:nvSpPr>
              <p:cNvPr id="25634" name="Line 63">
                <a:extLst>
                  <a:ext uri="{FF2B5EF4-FFF2-40B4-BE49-F238E27FC236}">
                    <a16:creationId xmlns:a16="http://schemas.microsoft.com/office/drawing/2014/main" id="{1CBD43BB-CA5E-3A1F-0D2B-08CE885C10DF}"/>
                  </a:ext>
                </a:extLst>
              </p:cNvPr>
              <p:cNvSpPr>
                <a:spLocks noChangeShapeType="1"/>
              </p:cNvSpPr>
              <p:nvPr/>
            </p:nvSpPr>
            <p:spPr bwMode="auto">
              <a:xfrm>
                <a:off x="2352" y="3594"/>
                <a:ext cx="450" cy="6"/>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5" name="Line 64">
                <a:extLst>
                  <a:ext uri="{FF2B5EF4-FFF2-40B4-BE49-F238E27FC236}">
                    <a16:creationId xmlns:a16="http://schemas.microsoft.com/office/drawing/2014/main" id="{34E747D7-EDDA-2D3B-D7DE-1BDA4F6FCFDF}"/>
                  </a:ext>
                </a:extLst>
              </p:cNvPr>
              <p:cNvSpPr>
                <a:spLocks noChangeShapeType="1"/>
              </p:cNvSpPr>
              <p:nvPr/>
            </p:nvSpPr>
            <p:spPr bwMode="auto">
              <a:xfrm flipV="1">
                <a:off x="2496" y="3600"/>
                <a:ext cx="144" cy="14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6" name="Line 65">
                <a:extLst>
                  <a:ext uri="{FF2B5EF4-FFF2-40B4-BE49-F238E27FC236}">
                    <a16:creationId xmlns:a16="http://schemas.microsoft.com/office/drawing/2014/main" id="{30CF4D94-9953-24BC-33B9-4584AFFC1387}"/>
                  </a:ext>
                </a:extLst>
              </p:cNvPr>
              <p:cNvSpPr>
                <a:spLocks noChangeShapeType="1"/>
              </p:cNvSpPr>
              <p:nvPr/>
            </p:nvSpPr>
            <p:spPr bwMode="auto">
              <a:xfrm>
                <a:off x="2352" y="3360"/>
                <a:ext cx="144"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7" name="Text Box 66">
                <a:extLst>
                  <a:ext uri="{FF2B5EF4-FFF2-40B4-BE49-F238E27FC236}">
                    <a16:creationId xmlns:a16="http://schemas.microsoft.com/office/drawing/2014/main" id="{8889ED62-9473-99D4-9AF9-59CEEC45CE88}"/>
                  </a:ext>
                </a:extLst>
              </p:cNvPr>
              <p:cNvSpPr txBox="1">
                <a:spLocks noChangeArrowheads="1"/>
              </p:cNvSpPr>
              <p:nvPr/>
            </p:nvSpPr>
            <p:spPr bwMode="auto">
              <a:xfrm>
                <a:off x="2064" y="3744"/>
                <a:ext cx="816"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製品により</a:t>
                </a:r>
              </a:p>
              <a:p>
                <a:pPr algn="ctr" eaLnBrk="1" hangingPunct="1">
                  <a:spcBef>
                    <a:spcPct val="0"/>
                  </a:spcBef>
                  <a:buFontTx/>
                  <a:buNone/>
                </a:pPr>
                <a:r>
                  <a:rPr lang="ja-JP" altLang="en-US" sz="1200"/>
                  <a:t>異なる</a:t>
                </a:r>
              </a:p>
            </p:txBody>
          </p:sp>
          <p:sp>
            <p:nvSpPr>
              <p:cNvPr id="25638" name="Text Box 67">
                <a:extLst>
                  <a:ext uri="{FF2B5EF4-FFF2-40B4-BE49-F238E27FC236}">
                    <a16:creationId xmlns:a16="http://schemas.microsoft.com/office/drawing/2014/main" id="{5B5AEF0A-65C6-07CE-FE3E-2584F3899C4E}"/>
                  </a:ext>
                </a:extLst>
              </p:cNvPr>
              <p:cNvSpPr txBox="1">
                <a:spLocks noChangeArrowheads="1"/>
              </p:cNvSpPr>
              <p:nvPr/>
            </p:nvSpPr>
            <p:spPr bwMode="auto">
              <a:xfrm>
                <a:off x="1956" y="3510"/>
                <a:ext cx="528"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目安が</a:t>
                </a:r>
              </a:p>
              <a:p>
                <a:pPr algn="ctr" eaLnBrk="1" hangingPunct="1">
                  <a:spcBef>
                    <a:spcPct val="0"/>
                  </a:spcBef>
                  <a:buFontTx/>
                  <a:buNone/>
                </a:pPr>
                <a:r>
                  <a:rPr lang="ja-JP" altLang="en-US" sz="1200"/>
                  <a:t>ない</a:t>
                </a:r>
              </a:p>
            </p:txBody>
          </p:sp>
          <p:sp>
            <p:nvSpPr>
              <p:cNvPr id="25639" name="Text Box 68">
                <a:extLst>
                  <a:ext uri="{FF2B5EF4-FFF2-40B4-BE49-F238E27FC236}">
                    <a16:creationId xmlns:a16="http://schemas.microsoft.com/office/drawing/2014/main" id="{9D2A47D9-FCCE-629C-62F6-9A4B9BF636AA}"/>
                  </a:ext>
                </a:extLst>
              </p:cNvPr>
              <p:cNvSpPr txBox="1">
                <a:spLocks noChangeArrowheads="1"/>
              </p:cNvSpPr>
              <p:nvPr/>
            </p:nvSpPr>
            <p:spPr bwMode="auto">
              <a:xfrm>
                <a:off x="2076" y="3144"/>
                <a:ext cx="528"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印がつけ</a:t>
                </a:r>
              </a:p>
              <a:p>
                <a:pPr algn="ctr" eaLnBrk="1" hangingPunct="1">
                  <a:spcBef>
                    <a:spcPct val="0"/>
                  </a:spcBef>
                  <a:buFontTx/>
                  <a:buNone/>
                </a:pPr>
                <a:r>
                  <a:rPr lang="ja-JP" altLang="en-US" sz="1200"/>
                  <a:t>られない</a:t>
                </a:r>
              </a:p>
            </p:txBody>
          </p:sp>
          <p:sp>
            <p:nvSpPr>
              <p:cNvPr id="25640" name="Line 69">
                <a:extLst>
                  <a:ext uri="{FF2B5EF4-FFF2-40B4-BE49-F238E27FC236}">
                    <a16:creationId xmlns:a16="http://schemas.microsoft.com/office/drawing/2014/main" id="{FC4880B3-0DE3-F1B0-2C46-CEDB2DAB4AB2}"/>
                  </a:ext>
                </a:extLst>
              </p:cNvPr>
              <p:cNvSpPr>
                <a:spLocks noChangeShapeType="1"/>
              </p:cNvSpPr>
              <p:nvPr/>
            </p:nvSpPr>
            <p:spPr bwMode="auto">
              <a:xfrm flipH="1">
                <a:off x="2718" y="3360"/>
                <a:ext cx="43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41" name="Line 70">
                <a:extLst>
                  <a:ext uri="{FF2B5EF4-FFF2-40B4-BE49-F238E27FC236}">
                    <a16:creationId xmlns:a16="http://schemas.microsoft.com/office/drawing/2014/main" id="{007FD84D-A22B-1363-9511-44382291B8FC}"/>
                  </a:ext>
                </a:extLst>
              </p:cNvPr>
              <p:cNvSpPr>
                <a:spLocks noChangeShapeType="1"/>
              </p:cNvSpPr>
              <p:nvPr/>
            </p:nvSpPr>
            <p:spPr bwMode="auto">
              <a:xfrm flipH="1">
                <a:off x="2880" y="3072"/>
                <a:ext cx="192"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42" name="Line 71">
                <a:extLst>
                  <a:ext uri="{FF2B5EF4-FFF2-40B4-BE49-F238E27FC236}">
                    <a16:creationId xmlns:a16="http://schemas.microsoft.com/office/drawing/2014/main" id="{6AA7F433-CE20-659F-144B-03B25868428D}"/>
                  </a:ext>
                </a:extLst>
              </p:cNvPr>
              <p:cNvSpPr>
                <a:spLocks noChangeShapeType="1"/>
              </p:cNvSpPr>
              <p:nvPr/>
            </p:nvSpPr>
            <p:spPr bwMode="auto">
              <a:xfrm flipH="1">
                <a:off x="3006" y="317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43" name="Line 72">
                <a:extLst>
                  <a:ext uri="{FF2B5EF4-FFF2-40B4-BE49-F238E27FC236}">
                    <a16:creationId xmlns:a16="http://schemas.microsoft.com/office/drawing/2014/main" id="{493DC7BF-9CCF-8529-C4E3-73A3BA2A2B52}"/>
                  </a:ext>
                </a:extLst>
              </p:cNvPr>
              <p:cNvSpPr>
                <a:spLocks noChangeShapeType="1"/>
              </p:cNvSpPr>
              <p:nvPr/>
            </p:nvSpPr>
            <p:spPr bwMode="auto">
              <a:xfrm flipH="1" flipV="1">
                <a:off x="2928" y="3360"/>
                <a:ext cx="96"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44" name="Line 73">
                <a:extLst>
                  <a:ext uri="{FF2B5EF4-FFF2-40B4-BE49-F238E27FC236}">
                    <a16:creationId xmlns:a16="http://schemas.microsoft.com/office/drawing/2014/main" id="{750753B5-16E8-31D9-0981-4DDE717A1AE5}"/>
                  </a:ext>
                </a:extLst>
              </p:cNvPr>
              <p:cNvSpPr>
                <a:spLocks noChangeShapeType="1"/>
              </p:cNvSpPr>
              <p:nvPr/>
            </p:nvSpPr>
            <p:spPr bwMode="auto">
              <a:xfrm flipH="1">
                <a:off x="3006" y="352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45" name="Text Box 74">
                <a:extLst>
                  <a:ext uri="{FF2B5EF4-FFF2-40B4-BE49-F238E27FC236}">
                    <a16:creationId xmlns:a16="http://schemas.microsoft.com/office/drawing/2014/main" id="{75793CA3-4896-9194-1516-D43723847A33}"/>
                  </a:ext>
                </a:extLst>
              </p:cNvPr>
              <p:cNvSpPr txBox="1">
                <a:spLocks noChangeArrowheads="1"/>
              </p:cNvSpPr>
              <p:nvPr/>
            </p:nvSpPr>
            <p:spPr bwMode="auto">
              <a:xfrm>
                <a:off x="2814" y="2952"/>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振動がある</a:t>
                </a:r>
              </a:p>
            </p:txBody>
          </p:sp>
          <p:sp>
            <p:nvSpPr>
              <p:cNvPr id="25646" name="Text Box 75">
                <a:extLst>
                  <a:ext uri="{FF2B5EF4-FFF2-40B4-BE49-F238E27FC236}">
                    <a16:creationId xmlns:a16="http://schemas.microsoft.com/office/drawing/2014/main" id="{94AE3BB7-5B23-6BAA-9296-E843A0D1D64C}"/>
                  </a:ext>
                </a:extLst>
              </p:cNvPr>
              <p:cNvSpPr txBox="1">
                <a:spLocks noChangeArrowheads="1"/>
              </p:cNvSpPr>
              <p:nvPr/>
            </p:nvSpPr>
            <p:spPr bwMode="auto">
              <a:xfrm>
                <a:off x="3120" y="3108"/>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回転している</a:t>
                </a:r>
              </a:p>
            </p:txBody>
          </p:sp>
          <p:sp>
            <p:nvSpPr>
              <p:cNvPr id="25647" name="Text Box 76">
                <a:extLst>
                  <a:ext uri="{FF2B5EF4-FFF2-40B4-BE49-F238E27FC236}">
                    <a16:creationId xmlns:a16="http://schemas.microsoft.com/office/drawing/2014/main" id="{E82EE822-8BAD-C681-F931-E2BBC1A0C5FC}"/>
                  </a:ext>
                </a:extLst>
              </p:cNvPr>
              <p:cNvSpPr txBox="1">
                <a:spLocks noChangeArrowheads="1"/>
              </p:cNvSpPr>
              <p:nvPr/>
            </p:nvSpPr>
            <p:spPr bwMode="auto">
              <a:xfrm>
                <a:off x="3120" y="3456"/>
                <a:ext cx="3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短い</a:t>
                </a:r>
              </a:p>
            </p:txBody>
          </p:sp>
          <p:sp>
            <p:nvSpPr>
              <p:cNvPr id="25648" name="Text Box 77">
                <a:extLst>
                  <a:ext uri="{FF2B5EF4-FFF2-40B4-BE49-F238E27FC236}">
                    <a16:creationId xmlns:a16="http://schemas.microsoft.com/office/drawing/2014/main" id="{AD52E867-1566-D0E2-EBD2-084493696EF8}"/>
                  </a:ext>
                </a:extLst>
              </p:cNvPr>
              <p:cNvSpPr txBox="1">
                <a:spLocks noChangeArrowheads="1"/>
              </p:cNvSpPr>
              <p:nvPr/>
            </p:nvSpPr>
            <p:spPr bwMode="auto">
              <a:xfrm>
                <a:off x="2880" y="3570"/>
                <a:ext cx="528"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スペース</a:t>
                </a:r>
              </a:p>
              <a:p>
                <a:pPr algn="ctr" eaLnBrk="1" hangingPunct="1">
                  <a:spcBef>
                    <a:spcPct val="0"/>
                  </a:spcBef>
                  <a:buFontTx/>
                  <a:buNone/>
                </a:pPr>
                <a:r>
                  <a:rPr lang="ja-JP" altLang="en-US" sz="1200"/>
                  <a:t>がない</a:t>
                </a:r>
              </a:p>
            </p:txBody>
          </p:sp>
          <p:sp>
            <p:nvSpPr>
              <p:cNvPr id="25649" name="Text Box 78">
                <a:extLst>
                  <a:ext uri="{FF2B5EF4-FFF2-40B4-BE49-F238E27FC236}">
                    <a16:creationId xmlns:a16="http://schemas.microsoft.com/office/drawing/2014/main" id="{58540F22-BB4C-9F02-6223-163748D3EF67}"/>
                  </a:ext>
                </a:extLst>
              </p:cNvPr>
              <p:cNvSpPr txBox="1">
                <a:spLocks noChangeArrowheads="1"/>
              </p:cNvSpPr>
              <p:nvPr/>
            </p:nvSpPr>
            <p:spPr bwMode="auto">
              <a:xfrm>
                <a:off x="3084" y="3234"/>
                <a:ext cx="528"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ライン上で</a:t>
                </a:r>
              </a:p>
              <a:p>
                <a:pPr algn="ctr" eaLnBrk="1" hangingPunct="1">
                  <a:spcBef>
                    <a:spcPct val="0"/>
                  </a:spcBef>
                  <a:buFontTx/>
                  <a:buNone/>
                </a:pPr>
                <a:r>
                  <a:rPr lang="ja-JP" altLang="en-US" sz="1200"/>
                  <a:t>貼っている</a:t>
                </a:r>
              </a:p>
            </p:txBody>
          </p:sp>
          <p:sp>
            <p:nvSpPr>
              <p:cNvPr id="25650" name="Line 79">
                <a:extLst>
                  <a:ext uri="{FF2B5EF4-FFF2-40B4-BE49-F238E27FC236}">
                    <a16:creationId xmlns:a16="http://schemas.microsoft.com/office/drawing/2014/main" id="{EDD18A7B-33BE-8BDD-9F58-1C95785DAEBC}"/>
                  </a:ext>
                </a:extLst>
              </p:cNvPr>
              <p:cNvSpPr>
                <a:spLocks noChangeShapeType="1"/>
              </p:cNvSpPr>
              <p:nvPr/>
            </p:nvSpPr>
            <p:spPr bwMode="auto">
              <a:xfrm>
                <a:off x="768" y="4512"/>
                <a:ext cx="72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1" name="Line 80">
                <a:extLst>
                  <a:ext uri="{FF2B5EF4-FFF2-40B4-BE49-F238E27FC236}">
                    <a16:creationId xmlns:a16="http://schemas.microsoft.com/office/drawing/2014/main" id="{AD62AC58-650C-1550-ED19-8B40AF980BDA}"/>
                  </a:ext>
                </a:extLst>
              </p:cNvPr>
              <p:cNvSpPr>
                <a:spLocks noChangeShapeType="1"/>
              </p:cNvSpPr>
              <p:nvPr/>
            </p:nvSpPr>
            <p:spPr bwMode="auto">
              <a:xfrm>
                <a:off x="2496" y="4272"/>
                <a:ext cx="52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2" name="Line 81">
                <a:extLst>
                  <a:ext uri="{FF2B5EF4-FFF2-40B4-BE49-F238E27FC236}">
                    <a16:creationId xmlns:a16="http://schemas.microsoft.com/office/drawing/2014/main" id="{64648FF8-839B-A6F2-7345-E84609FE6FBA}"/>
                  </a:ext>
                </a:extLst>
              </p:cNvPr>
              <p:cNvSpPr>
                <a:spLocks noChangeShapeType="1"/>
              </p:cNvSpPr>
              <p:nvPr/>
            </p:nvSpPr>
            <p:spPr bwMode="auto">
              <a:xfrm>
                <a:off x="2496" y="4656"/>
                <a:ext cx="38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3" name="Line 82">
                <a:extLst>
                  <a:ext uri="{FF2B5EF4-FFF2-40B4-BE49-F238E27FC236}">
                    <a16:creationId xmlns:a16="http://schemas.microsoft.com/office/drawing/2014/main" id="{BF81612A-3C45-8A5E-4C5A-0A6868233530}"/>
                  </a:ext>
                </a:extLst>
              </p:cNvPr>
              <p:cNvSpPr>
                <a:spLocks noChangeShapeType="1"/>
              </p:cNvSpPr>
              <p:nvPr/>
            </p:nvSpPr>
            <p:spPr bwMode="auto">
              <a:xfrm flipH="1">
                <a:off x="1410" y="4704"/>
                <a:ext cx="36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4" name="Line 83">
                <a:extLst>
                  <a:ext uri="{FF2B5EF4-FFF2-40B4-BE49-F238E27FC236}">
                    <a16:creationId xmlns:a16="http://schemas.microsoft.com/office/drawing/2014/main" id="{0DF49D9B-E158-CA74-E8AE-188BCB7D0530}"/>
                  </a:ext>
                </a:extLst>
              </p:cNvPr>
              <p:cNvSpPr>
                <a:spLocks noChangeShapeType="1"/>
              </p:cNvSpPr>
              <p:nvPr/>
            </p:nvSpPr>
            <p:spPr bwMode="auto">
              <a:xfrm flipH="1">
                <a:off x="2928" y="4512"/>
                <a:ext cx="33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5" name="Line 84">
                <a:extLst>
                  <a:ext uri="{FF2B5EF4-FFF2-40B4-BE49-F238E27FC236}">
                    <a16:creationId xmlns:a16="http://schemas.microsoft.com/office/drawing/2014/main" id="{DA3EE666-A38F-BA34-87F3-007F59920BF7}"/>
                  </a:ext>
                </a:extLst>
              </p:cNvPr>
              <p:cNvSpPr>
                <a:spLocks noChangeShapeType="1"/>
              </p:cNvSpPr>
              <p:nvPr/>
            </p:nvSpPr>
            <p:spPr bwMode="auto">
              <a:xfrm>
                <a:off x="1008" y="4272"/>
                <a:ext cx="144"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6" name="Line 85">
                <a:extLst>
                  <a:ext uri="{FF2B5EF4-FFF2-40B4-BE49-F238E27FC236}">
                    <a16:creationId xmlns:a16="http://schemas.microsoft.com/office/drawing/2014/main" id="{579818E7-D43E-4C36-EEFD-472E7025C049}"/>
                  </a:ext>
                </a:extLst>
              </p:cNvPr>
              <p:cNvSpPr>
                <a:spLocks noChangeShapeType="1"/>
              </p:cNvSpPr>
              <p:nvPr/>
            </p:nvSpPr>
            <p:spPr bwMode="auto">
              <a:xfrm flipH="1">
                <a:off x="1056" y="436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7" name="Line 86">
                <a:extLst>
                  <a:ext uri="{FF2B5EF4-FFF2-40B4-BE49-F238E27FC236}">
                    <a16:creationId xmlns:a16="http://schemas.microsoft.com/office/drawing/2014/main" id="{53988726-469E-875A-B009-A4975E12C3E9}"/>
                  </a:ext>
                </a:extLst>
              </p:cNvPr>
              <p:cNvSpPr>
                <a:spLocks noChangeShapeType="1"/>
              </p:cNvSpPr>
              <p:nvPr/>
            </p:nvSpPr>
            <p:spPr bwMode="auto">
              <a:xfrm flipV="1">
                <a:off x="810" y="4500"/>
                <a:ext cx="180"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8" name="Line 87">
                <a:extLst>
                  <a:ext uri="{FF2B5EF4-FFF2-40B4-BE49-F238E27FC236}">
                    <a16:creationId xmlns:a16="http://schemas.microsoft.com/office/drawing/2014/main" id="{D23136CA-1065-33DE-D81A-7962DC7D6EFE}"/>
                  </a:ext>
                </a:extLst>
              </p:cNvPr>
              <p:cNvSpPr>
                <a:spLocks noChangeShapeType="1"/>
              </p:cNvSpPr>
              <p:nvPr/>
            </p:nvSpPr>
            <p:spPr bwMode="auto">
              <a:xfrm flipH="1">
                <a:off x="894" y="460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59" name="Line 88">
                <a:extLst>
                  <a:ext uri="{FF2B5EF4-FFF2-40B4-BE49-F238E27FC236}">
                    <a16:creationId xmlns:a16="http://schemas.microsoft.com/office/drawing/2014/main" id="{8174240A-83F8-80E6-6114-BD790D31A6AE}"/>
                  </a:ext>
                </a:extLst>
              </p:cNvPr>
              <p:cNvSpPr>
                <a:spLocks noChangeShapeType="1"/>
              </p:cNvSpPr>
              <p:nvPr/>
            </p:nvSpPr>
            <p:spPr bwMode="auto">
              <a:xfrm flipH="1">
                <a:off x="1632" y="4560"/>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60" name="Line 89">
                <a:extLst>
                  <a:ext uri="{FF2B5EF4-FFF2-40B4-BE49-F238E27FC236}">
                    <a16:creationId xmlns:a16="http://schemas.microsoft.com/office/drawing/2014/main" id="{5CB60624-5AC5-3E44-96C2-129C5024CB7B}"/>
                  </a:ext>
                </a:extLst>
              </p:cNvPr>
              <p:cNvSpPr>
                <a:spLocks noChangeShapeType="1"/>
              </p:cNvSpPr>
              <p:nvPr/>
            </p:nvSpPr>
            <p:spPr bwMode="auto">
              <a:xfrm>
                <a:off x="2688" y="4128"/>
                <a:ext cx="96" cy="14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61" name="Line 90">
                <a:extLst>
                  <a:ext uri="{FF2B5EF4-FFF2-40B4-BE49-F238E27FC236}">
                    <a16:creationId xmlns:a16="http://schemas.microsoft.com/office/drawing/2014/main" id="{2F58071F-B1D3-9DEA-024C-4BC85AD62286}"/>
                  </a:ext>
                </a:extLst>
              </p:cNvPr>
              <p:cNvSpPr>
                <a:spLocks noChangeShapeType="1"/>
              </p:cNvSpPr>
              <p:nvPr/>
            </p:nvSpPr>
            <p:spPr bwMode="auto">
              <a:xfrm flipV="1">
                <a:off x="2772" y="4254"/>
                <a:ext cx="90" cy="9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62" name="Line 91">
                <a:extLst>
                  <a:ext uri="{FF2B5EF4-FFF2-40B4-BE49-F238E27FC236}">
                    <a16:creationId xmlns:a16="http://schemas.microsoft.com/office/drawing/2014/main" id="{198FD3B7-3D20-ECD7-F9AA-ED2E478777DA}"/>
                  </a:ext>
                </a:extLst>
              </p:cNvPr>
              <p:cNvSpPr>
                <a:spLocks noChangeShapeType="1"/>
              </p:cNvSpPr>
              <p:nvPr/>
            </p:nvSpPr>
            <p:spPr bwMode="auto">
              <a:xfrm>
                <a:off x="2580" y="4536"/>
                <a:ext cx="108" cy="12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63" name="Line 92">
                <a:extLst>
                  <a:ext uri="{FF2B5EF4-FFF2-40B4-BE49-F238E27FC236}">
                    <a16:creationId xmlns:a16="http://schemas.microsoft.com/office/drawing/2014/main" id="{B573F4B5-1186-83E1-90BD-202190ED2D0B}"/>
                  </a:ext>
                </a:extLst>
              </p:cNvPr>
              <p:cNvSpPr>
                <a:spLocks noChangeShapeType="1"/>
              </p:cNvSpPr>
              <p:nvPr/>
            </p:nvSpPr>
            <p:spPr bwMode="auto">
              <a:xfrm flipV="1">
                <a:off x="2496" y="4656"/>
                <a:ext cx="96" cy="9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64" name="Line 93">
                <a:extLst>
                  <a:ext uri="{FF2B5EF4-FFF2-40B4-BE49-F238E27FC236}">
                    <a16:creationId xmlns:a16="http://schemas.microsoft.com/office/drawing/2014/main" id="{90D9007C-7EF3-1C9E-16AA-04A10D13AAD2}"/>
                  </a:ext>
                </a:extLst>
              </p:cNvPr>
              <p:cNvSpPr>
                <a:spLocks noChangeShapeType="1"/>
              </p:cNvSpPr>
              <p:nvPr/>
            </p:nvSpPr>
            <p:spPr bwMode="auto">
              <a:xfrm flipH="1">
                <a:off x="2880" y="3072"/>
                <a:ext cx="192"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65" name="Line 94">
                <a:extLst>
                  <a:ext uri="{FF2B5EF4-FFF2-40B4-BE49-F238E27FC236}">
                    <a16:creationId xmlns:a16="http://schemas.microsoft.com/office/drawing/2014/main" id="{B4C6C24A-AA05-3667-BC80-51BAA4AB8F08}"/>
                  </a:ext>
                </a:extLst>
              </p:cNvPr>
              <p:cNvSpPr>
                <a:spLocks noChangeShapeType="1"/>
              </p:cNvSpPr>
              <p:nvPr/>
            </p:nvSpPr>
            <p:spPr bwMode="auto">
              <a:xfrm flipH="1">
                <a:off x="3120" y="4368"/>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66" name="Text Box 95">
                <a:extLst>
                  <a:ext uri="{FF2B5EF4-FFF2-40B4-BE49-F238E27FC236}">
                    <a16:creationId xmlns:a16="http://schemas.microsoft.com/office/drawing/2014/main" id="{3E8D77B9-A1C4-645E-21C2-07F4F4266D47}"/>
                  </a:ext>
                </a:extLst>
              </p:cNvPr>
              <p:cNvSpPr txBox="1">
                <a:spLocks noChangeArrowheads="1"/>
              </p:cNvSpPr>
              <p:nvPr/>
            </p:nvSpPr>
            <p:spPr bwMode="auto">
              <a:xfrm>
                <a:off x="3162" y="4392"/>
                <a:ext cx="528"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台紙から</a:t>
                </a:r>
              </a:p>
              <a:p>
                <a:pPr algn="ctr" eaLnBrk="1" hangingPunct="1">
                  <a:spcBef>
                    <a:spcPct val="0"/>
                  </a:spcBef>
                  <a:buFontTx/>
                  <a:buNone/>
                </a:pPr>
                <a:r>
                  <a:rPr lang="ja-JP" altLang="en-US" sz="1200"/>
                  <a:t>剥れ易い</a:t>
                </a:r>
              </a:p>
            </p:txBody>
          </p:sp>
          <p:sp>
            <p:nvSpPr>
              <p:cNvPr id="25667" name="Text Box 96">
                <a:extLst>
                  <a:ext uri="{FF2B5EF4-FFF2-40B4-BE49-F238E27FC236}">
                    <a16:creationId xmlns:a16="http://schemas.microsoft.com/office/drawing/2014/main" id="{4AFC76DD-5272-BFCA-238F-B36D4EB28D81}"/>
                  </a:ext>
                </a:extLst>
              </p:cNvPr>
              <p:cNvSpPr txBox="1">
                <a:spLocks noChangeArrowheads="1"/>
              </p:cNvSpPr>
              <p:nvPr/>
            </p:nvSpPr>
            <p:spPr bwMode="auto">
              <a:xfrm>
                <a:off x="3072" y="4224"/>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粘着が弱い</a:t>
                </a:r>
              </a:p>
            </p:txBody>
          </p:sp>
          <p:sp>
            <p:nvSpPr>
              <p:cNvPr id="25668" name="Text Box 97">
                <a:extLst>
                  <a:ext uri="{FF2B5EF4-FFF2-40B4-BE49-F238E27FC236}">
                    <a16:creationId xmlns:a16="http://schemas.microsoft.com/office/drawing/2014/main" id="{59D1F6FC-A80A-5F0E-5619-AD4724FF0D77}"/>
                  </a:ext>
                </a:extLst>
              </p:cNvPr>
              <p:cNvSpPr txBox="1">
                <a:spLocks noChangeArrowheads="1"/>
              </p:cNvSpPr>
              <p:nvPr/>
            </p:nvSpPr>
            <p:spPr bwMode="auto">
              <a:xfrm>
                <a:off x="2112" y="4176"/>
                <a:ext cx="480"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厚みがあ</a:t>
                </a:r>
              </a:p>
              <a:p>
                <a:pPr algn="ctr" eaLnBrk="1" hangingPunct="1">
                  <a:spcBef>
                    <a:spcPct val="0"/>
                  </a:spcBef>
                  <a:buFontTx/>
                  <a:buNone/>
                </a:pPr>
                <a:r>
                  <a:rPr lang="ja-JP" altLang="en-US" sz="1200"/>
                  <a:t>りすぎる</a:t>
                </a:r>
              </a:p>
            </p:txBody>
          </p:sp>
          <p:sp>
            <p:nvSpPr>
              <p:cNvPr id="25669" name="Text Box 98">
                <a:extLst>
                  <a:ext uri="{FF2B5EF4-FFF2-40B4-BE49-F238E27FC236}">
                    <a16:creationId xmlns:a16="http://schemas.microsoft.com/office/drawing/2014/main" id="{45D3B8B5-DACA-8550-1369-2192AE4C1B8A}"/>
                  </a:ext>
                </a:extLst>
              </p:cNvPr>
              <p:cNvSpPr txBox="1">
                <a:spLocks noChangeArrowheads="1"/>
              </p:cNvSpPr>
              <p:nvPr/>
            </p:nvSpPr>
            <p:spPr bwMode="auto">
              <a:xfrm>
                <a:off x="2316" y="4002"/>
                <a:ext cx="672"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コーティングしてある</a:t>
                </a:r>
              </a:p>
            </p:txBody>
          </p:sp>
          <p:sp>
            <p:nvSpPr>
              <p:cNvPr id="25670" name="Text Box 99">
                <a:extLst>
                  <a:ext uri="{FF2B5EF4-FFF2-40B4-BE49-F238E27FC236}">
                    <a16:creationId xmlns:a16="http://schemas.microsoft.com/office/drawing/2014/main" id="{EA335653-A158-1C3F-6D43-43AFFE9C006F}"/>
                  </a:ext>
                </a:extLst>
              </p:cNvPr>
              <p:cNvSpPr txBox="1">
                <a:spLocks noChangeArrowheads="1"/>
              </p:cNvSpPr>
              <p:nvPr/>
            </p:nvSpPr>
            <p:spPr bwMode="auto">
              <a:xfrm>
                <a:off x="2190" y="4422"/>
                <a:ext cx="67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光っている</a:t>
                </a:r>
              </a:p>
            </p:txBody>
          </p:sp>
          <p:sp>
            <p:nvSpPr>
              <p:cNvPr id="25671" name="Text Box 100">
                <a:extLst>
                  <a:ext uri="{FF2B5EF4-FFF2-40B4-BE49-F238E27FC236}">
                    <a16:creationId xmlns:a16="http://schemas.microsoft.com/office/drawing/2014/main" id="{F3058990-A2C2-3176-18BA-B826FBCF6A5C}"/>
                  </a:ext>
                </a:extLst>
              </p:cNvPr>
              <p:cNvSpPr txBox="1">
                <a:spLocks noChangeArrowheads="1"/>
              </p:cNvSpPr>
              <p:nvPr/>
            </p:nvSpPr>
            <p:spPr bwMode="auto">
              <a:xfrm>
                <a:off x="2610" y="4344"/>
                <a:ext cx="28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材料</a:t>
                </a:r>
              </a:p>
            </p:txBody>
          </p:sp>
          <p:sp>
            <p:nvSpPr>
              <p:cNvPr id="25672" name="Text Box 101">
                <a:extLst>
                  <a:ext uri="{FF2B5EF4-FFF2-40B4-BE49-F238E27FC236}">
                    <a16:creationId xmlns:a16="http://schemas.microsoft.com/office/drawing/2014/main" id="{3F164193-C137-B76B-0573-25B2D6915349}"/>
                  </a:ext>
                </a:extLst>
              </p:cNvPr>
              <p:cNvSpPr txBox="1">
                <a:spLocks noChangeArrowheads="1"/>
              </p:cNvSpPr>
              <p:nvPr/>
            </p:nvSpPr>
            <p:spPr bwMode="auto">
              <a:xfrm>
                <a:off x="2166" y="4770"/>
                <a:ext cx="480"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容器とラベルの色が同じ</a:t>
                </a:r>
              </a:p>
            </p:txBody>
          </p:sp>
          <p:sp>
            <p:nvSpPr>
              <p:cNvPr id="25673" name="Text Box 102">
                <a:extLst>
                  <a:ext uri="{FF2B5EF4-FFF2-40B4-BE49-F238E27FC236}">
                    <a16:creationId xmlns:a16="http://schemas.microsoft.com/office/drawing/2014/main" id="{DB35A82C-8A28-3C09-359D-715964054144}"/>
                  </a:ext>
                </a:extLst>
              </p:cNvPr>
              <p:cNvSpPr txBox="1">
                <a:spLocks noChangeArrowheads="1"/>
              </p:cNvSpPr>
              <p:nvPr/>
            </p:nvSpPr>
            <p:spPr bwMode="auto">
              <a:xfrm>
                <a:off x="2088" y="4590"/>
                <a:ext cx="48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見ずらい</a:t>
                </a:r>
              </a:p>
            </p:txBody>
          </p:sp>
          <p:sp>
            <p:nvSpPr>
              <p:cNvPr id="25674" name="Text Box 103">
                <a:extLst>
                  <a:ext uri="{FF2B5EF4-FFF2-40B4-BE49-F238E27FC236}">
                    <a16:creationId xmlns:a16="http://schemas.microsoft.com/office/drawing/2014/main" id="{12092C1F-E18E-E355-03A6-980C6BFC29E9}"/>
                  </a:ext>
                </a:extLst>
              </p:cNvPr>
              <p:cNvSpPr txBox="1">
                <a:spLocks noChangeArrowheads="1"/>
              </p:cNvSpPr>
              <p:nvPr/>
            </p:nvSpPr>
            <p:spPr bwMode="auto">
              <a:xfrm>
                <a:off x="1680" y="4626"/>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コンベアー</a:t>
                </a:r>
              </a:p>
            </p:txBody>
          </p:sp>
          <p:sp>
            <p:nvSpPr>
              <p:cNvPr id="25675" name="Text Box 104">
                <a:extLst>
                  <a:ext uri="{FF2B5EF4-FFF2-40B4-BE49-F238E27FC236}">
                    <a16:creationId xmlns:a16="http://schemas.microsoft.com/office/drawing/2014/main" id="{04548416-D929-AEC8-80F4-F318B04B7EE0}"/>
                  </a:ext>
                </a:extLst>
              </p:cNvPr>
              <p:cNvSpPr txBox="1">
                <a:spLocks noChangeArrowheads="1"/>
              </p:cNvSpPr>
              <p:nvPr/>
            </p:nvSpPr>
            <p:spPr bwMode="auto">
              <a:xfrm>
                <a:off x="1584" y="4368"/>
                <a:ext cx="480"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つなぎ目が</a:t>
                </a:r>
              </a:p>
              <a:p>
                <a:pPr algn="ctr" eaLnBrk="1" hangingPunct="1">
                  <a:spcBef>
                    <a:spcPct val="0"/>
                  </a:spcBef>
                  <a:buFontTx/>
                  <a:buNone/>
                </a:pPr>
                <a:r>
                  <a:rPr lang="ja-JP" altLang="en-US" sz="1200"/>
                  <a:t>ある</a:t>
                </a:r>
              </a:p>
            </p:txBody>
          </p:sp>
          <p:sp>
            <p:nvSpPr>
              <p:cNvPr id="25676" name="Text Box 105">
                <a:extLst>
                  <a:ext uri="{FF2B5EF4-FFF2-40B4-BE49-F238E27FC236}">
                    <a16:creationId xmlns:a16="http://schemas.microsoft.com/office/drawing/2014/main" id="{342BFF05-A0E2-2BF7-EE62-E7EDD94769CA}"/>
                  </a:ext>
                </a:extLst>
              </p:cNvPr>
              <p:cNvSpPr txBox="1">
                <a:spLocks noChangeArrowheads="1"/>
              </p:cNvSpPr>
              <p:nvPr/>
            </p:nvSpPr>
            <p:spPr bwMode="auto">
              <a:xfrm>
                <a:off x="1218" y="4296"/>
                <a:ext cx="28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速度</a:t>
                </a:r>
              </a:p>
            </p:txBody>
          </p:sp>
          <p:sp>
            <p:nvSpPr>
              <p:cNvPr id="25677" name="Text Box 106">
                <a:extLst>
                  <a:ext uri="{FF2B5EF4-FFF2-40B4-BE49-F238E27FC236}">
                    <a16:creationId xmlns:a16="http://schemas.microsoft.com/office/drawing/2014/main" id="{AC7B9379-7710-DB10-DC01-A68F8122D872}"/>
                  </a:ext>
                </a:extLst>
              </p:cNvPr>
              <p:cNvSpPr txBox="1">
                <a:spLocks noChangeArrowheads="1"/>
              </p:cNvSpPr>
              <p:nvPr/>
            </p:nvSpPr>
            <p:spPr bwMode="auto">
              <a:xfrm>
                <a:off x="1050" y="4542"/>
                <a:ext cx="43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現在位置</a:t>
                </a:r>
              </a:p>
            </p:txBody>
          </p:sp>
          <p:sp>
            <p:nvSpPr>
              <p:cNvPr id="25678" name="Text Box 107">
                <a:extLst>
                  <a:ext uri="{FF2B5EF4-FFF2-40B4-BE49-F238E27FC236}">
                    <a16:creationId xmlns:a16="http://schemas.microsoft.com/office/drawing/2014/main" id="{7EB311FA-D2A7-865E-37C8-D276EAC6D219}"/>
                  </a:ext>
                </a:extLst>
              </p:cNvPr>
              <p:cNvSpPr txBox="1">
                <a:spLocks noChangeArrowheads="1"/>
              </p:cNvSpPr>
              <p:nvPr/>
            </p:nvSpPr>
            <p:spPr bwMode="auto">
              <a:xfrm>
                <a:off x="720" y="4080"/>
                <a:ext cx="672"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コンベアーとのタイミングのズレ</a:t>
                </a:r>
              </a:p>
            </p:txBody>
          </p:sp>
          <p:sp>
            <p:nvSpPr>
              <p:cNvPr id="25679" name="Text Box 108">
                <a:extLst>
                  <a:ext uri="{FF2B5EF4-FFF2-40B4-BE49-F238E27FC236}">
                    <a16:creationId xmlns:a16="http://schemas.microsoft.com/office/drawing/2014/main" id="{AB909F45-4CF4-EE22-FB3A-303669AE8AE3}"/>
                  </a:ext>
                </a:extLst>
              </p:cNvPr>
              <p:cNvSpPr txBox="1">
                <a:spLocks noChangeArrowheads="1"/>
              </p:cNvSpPr>
              <p:nvPr/>
            </p:nvSpPr>
            <p:spPr bwMode="auto">
              <a:xfrm>
                <a:off x="504" y="4668"/>
                <a:ext cx="528"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センサーが安定しない</a:t>
                </a:r>
              </a:p>
            </p:txBody>
          </p:sp>
          <p:sp>
            <p:nvSpPr>
              <p:cNvPr id="25680" name="Text Box 109">
                <a:extLst>
                  <a:ext uri="{FF2B5EF4-FFF2-40B4-BE49-F238E27FC236}">
                    <a16:creationId xmlns:a16="http://schemas.microsoft.com/office/drawing/2014/main" id="{00F08568-12A8-E5D0-199F-93674D2F2917}"/>
                  </a:ext>
                </a:extLst>
              </p:cNvPr>
              <p:cNvSpPr txBox="1">
                <a:spLocks noChangeArrowheads="1"/>
              </p:cNvSpPr>
              <p:nvPr/>
            </p:nvSpPr>
            <p:spPr bwMode="auto">
              <a:xfrm>
                <a:off x="336" y="4416"/>
                <a:ext cx="528"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ボスタル</a:t>
                </a:r>
              </a:p>
              <a:p>
                <a:pPr algn="ctr" eaLnBrk="1" hangingPunct="1">
                  <a:spcBef>
                    <a:spcPct val="0"/>
                  </a:spcBef>
                  <a:buFontTx/>
                  <a:buNone/>
                </a:pPr>
                <a:r>
                  <a:rPr lang="ja-JP" altLang="en-US" sz="1200"/>
                  <a:t>ラベル</a:t>
                </a:r>
              </a:p>
            </p:txBody>
          </p:sp>
          <p:grpSp>
            <p:nvGrpSpPr>
              <p:cNvPr id="25681" name="Group 110">
                <a:extLst>
                  <a:ext uri="{FF2B5EF4-FFF2-40B4-BE49-F238E27FC236}">
                    <a16:creationId xmlns:a16="http://schemas.microsoft.com/office/drawing/2014/main" id="{775E5C25-DA41-F4FB-FE6A-10FE2D132C99}"/>
                  </a:ext>
                </a:extLst>
              </p:cNvPr>
              <p:cNvGrpSpPr>
                <a:grpSpLocks/>
              </p:cNvGrpSpPr>
              <p:nvPr/>
            </p:nvGrpSpPr>
            <p:grpSpPr bwMode="auto">
              <a:xfrm>
                <a:off x="1902" y="3702"/>
                <a:ext cx="96" cy="48"/>
                <a:chOff x="960" y="2426"/>
                <a:chExt cx="96" cy="48"/>
              </a:xfrm>
            </p:grpSpPr>
            <p:sp>
              <p:nvSpPr>
                <p:cNvPr id="25749" name="Line 111">
                  <a:extLst>
                    <a:ext uri="{FF2B5EF4-FFF2-40B4-BE49-F238E27FC236}">
                      <a16:creationId xmlns:a16="http://schemas.microsoft.com/office/drawing/2014/main" id="{4E8D08E8-270D-2C20-3544-4CFEE6950A55}"/>
                    </a:ext>
                  </a:extLst>
                </p:cNvPr>
                <p:cNvSpPr>
                  <a:spLocks noChangeShapeType="1"/>
                </p:cNvSpPr>
                <p:nvPr/>
              </p:nvSpPr>
              <p:spPr bwMode="auto">
                <a:xfrm flipH="1">
                  <a:off x="960" y="242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50" name="Line 112">
                  <a:extLst>
                    <a:ext uri="{FF2B5EF4-FFF2-40B4-BE49-F238E27FC236}">
                      <a16:creationId xmlns:a16="http://schemas.microsoft.com/office/drawing/2014/main" id="{8681DB9D-931A-6E78-26BC-BEA5B086B208}"/>
                    </a:ext>
                  </a:extLst>
                </p:cNvPr>
                <p:cNvSpPr>
                  <a:spLocks noChangeShapeType="1"/>
                </p:cNvSpPr>
                <p:nvPr/>
              </p:nvSpPr>
              <p:spPr bwMode="auto">
                <a:xfrm flipH="1">
                  <a:off x="979" y="242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51" name="Line 113">
                  <a:extLst>
                    <a:ext uri="{FF2B5EF4-FFF2-40B4-BE49-F238E27FC236}">
                      <a16:creationId xmlns:a16="http://schemas.microsoft.com/office/drawing/2014/main" id="{1E6FF527-0B15-D03C-2BEA-03E743C7E261}"/>
                    </a:ext>
                  </a:extLst>
                </p:cNvPr>
                <p:cNvSpPr>
                  <a:spLocks noChangeShapeType="1"/>
                </p:cNvSpPr>
                <p:nvPr/>
              </p:nvSpPr>
              <p:spPr bwMode="auto">
                <a:xfrm flipH="1">
                  <a:off x="999" y="242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52" name="Line 114">
                  <a:extLst>
                    <a:ext uri="{FF2B5EF4-FFF2-40B4-BE49-F238E27FC236}">
                      <a16:creationId xmlns:a16="http://schemas.microsoft.com/office/drawing/2014/main" id="{8DEE24FE-9B6A-6E4F-A99F-61725D877B00}"/>
                    </a:ext>
                  </a:extLst>
                </p:cNvPr>
                <p:cNvSpPr>
                  <a:spLocks noChangeShapeType="1"/>
                </p:cNvSpPr>
                <p:nvPr/>
              </p:nvSpPr>
              <p:spPr bwMode="auto">
                <a:xfrm flipH="1">
                  <a:off x="1017" y="242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5682" name="Group 115">
                <a:extLst>
                  <a:ext uri="{FF2B5EF4-FFF2-40B4-BE49-F238E27FC236}">
                    <a16:creationId xmlns:a16="http://schemas.microsoft.com/office/drawing/2014/main" id="{6C3993B0-E13B-944B-2DCD-2844C33ED2AA}"/>
                  </a:ext>
                </a:extLst>
              </p:cNvPr>
              <p:cNvGrpSpPr>
                <a:grpSpLocks/>
              </p:cNvGrpSpPr>
              <p:nvPr/>
            </p:nvGrpSpPr>
            <p:grpSpPr bwMode="auto">
              <a:xfrm>
                <a:off x="1920" y="3456"/>
                <a:ext cx="58" cy="48"/>
                <a:chOff x="1776" y="1802"/>
                <a:chExt cx="58" cy="48"/>
              </a:xfrm>
            </p:grpSpPr>
            <p:sp>
              <p:nvSpPr>
                <p:cNvPr id="25747" name="Line 116">
                  <a:extLst>
                    <a:ext uri="{FF2B5EF4-FFF2-40B4-BE49-F238E27FC236}">
                      <a16:creationId xmlns:a16="http://schemas.microsoft.com/office/drawing/2014/main" id="{AAD33001-A8B7-DA16-9DF4-64C096EFDD75}"/>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48" name="Line 117">
                  <a:extLst>
                    <a:ext uri="{FF2B5EF4-FFF2-40B4-BE49-F238E27FC236}">
                      <a16:creationId xmlns:a16="http://schemas.microsoft.com/office/drawing/2014/main" id="{8E6EC527-3CC8-36C0-BCE0-66BF58043F27}"/>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5683" name="Group 118">
                <a:extLst>
                  <a:ext uri="{FF2B5EF4-FFF2-40B4-BE49-F238E27FC236}">
                    <a16:creationId xmlns:a16="http://schemas.microsoft.com/office/drawing/2014/main" id="{878B3583-F7BF-6AE2-1B5D-6276079C1897}"/>
                  </a:ext>
                </a:extLst>
              </p:cNvPr>
              <p:cNvGrpSpPr>
                <a:grpSpLocks/>
              </p:cNvGrpSpPr>
              <p:nvPr/>
            </p:nvGrpSpPr>
            <p:grpSpPr bwMode="auto">
              <a:xfrm>
                <a:off x="2208" y="3696"/>
                <a:ext cx="58" cy="48"/>
                <a:chOff x="1776" y="1802"/>
                <a:chExt cx="58" cy="48"/>
              </a:xfrm>
            </p:grpSpPr>
            <p:sp>
              <p:nvSpPr>
                <p:cNvPr id="25745" name="Line 119">
                  <a:extLst>
                    <a:ext uri="{FF2B5EF4-FFF2-40B4-BE49-F238E27FC236}">
                      <a16:creationId xmlns:a16="http://schemas.microsoft.com/office/drawing/2014/main" id="{380E0F0A-CB80-8010-7AF2-C6FFB3E7979A}"/>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46" name="Line 120">
                  <a:extLst>
                    <a:ext uri="{FF2B5EF4-FFF2-40B4-BE49-F238E27FC236}">
                      <a16:creationId xmlns:a16="http://schemas.microsoft.com/office/drawing/2014/main" id="{C9728450-52C3-E9D2-8BFC-694028ADCEC3}"/>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5684" name="Group 121">
                <a:extLst>
                  <a:ext uri="{FF2B5EF4-FFF2-40B4-BE49-F238E27FC236}">
                    <a16:creationId xmlns:a16="http://schemas.microsoft.com/office/drawing/2014/main" id="{2F004A04-588D-D825-54BB-85DEA28C63CF}"/>
                  </a:ext>
                </a:extLst>
              </p:cNvPr>
              <p:cNvGrpSpPr>
                <a:grpSpLocks/>
              </p:cNvGrpSpPr>
              <p:nvPr/>
            </p:nvGrpSpPr>
            <p:grpSpPr bwMode="auto">
              <a:xfrm>
                <a:off x="2304" y="4704"/>
                <a:ext cx="58" cy="48"/>
                <a:chOff x="1776" y="1802"/>
                <a:chExt cx="58" cy="48"/>
              </a:xfrm>
            </p:grpSpPr>
            <p:sp>
              <p:nvSpPr>
                <p:cNvPr id="25743" name="Line 122">
                  <a:extLst>
                    <a:ext uri="{FF2B5EF4-FFF2-40B4-BE49-F238E27FC236}">
                      <a16:creationId xmlns:a16="http://schemas.microsoft.com/office/drawing/2014/main" id="{64CE8EC3-3EA5-27C6-30C0-C26A1243F1AC}"/>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44" name="Line 123">
                  <a:extLst>
                    <a:ext uri="{FF2B5EF4-FFF2-40B4-BE49-F238E27FC236}">
                      <a16:creationId xmlns:a16="http://schemas.microsoft.com/office/drawing/2014/main" id="{B9D04842-5F94-9D89-959B-EA922154F91A}"/>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5685" name="Group 124">
                <a:extLst>
                  <a:ext uri="{FF2B5EF4-FFF2-40B4-BE49-F238E27FC236}">
                    <a16:creationId xmlns:a16="http://schemas.microsoft.com/office/drawing/2014/main" id="{5CBDDB69-87A6-9B51-07D1-FB3B1D19A817}"/>
                  </a:ext>
                </a:extLst>
              </p:cNvPr>
              <p:cNvGrpSpPr>
                <a:grpSpLocks/>
              </p:cNvGrpSpPr>
              <p:nvPr/>
            </p:nvGrpSpPr>
            <p:grpSpPr bwMode="auto">
              <a:xfrm>
                <a:off x="1488" y="3696"/>
                <a:ext cx="384" cy="48"/>
                <a:chOff x="960" y="1562"/>
                <a:chExt cx="528" cy="52"/>
              </a:xfrm>
            </p:grpSpPr>
            <p:sp>
              <p:nvSpPr>
                <p:cNvPr id="25722" name="Line 125">
                  <a:extLst>
                    <a:ext uri="{FF2B5EF4-FFF2-40B4-BE49-F238E27FC236}">
                      <a16:creationId xmlns:a16="http://schemas.microsoft.com/office/drawing/2014/main" id="{6CF31B17-88E1-36FC-FA60-C0E9D63642AA}"/>
                    </a:ext>
                  </a:extLst>
                </p:cNvPr>
                <p:cNvSpPr>
                  <a:spLocks noChangeShapeType="1"/>
                </p:cNvSpPr>
                <p:nvPr/>
              </p:nvSpPr>
              <p:spPr bwMode="auto">
                <a:xfrm flipH="1">
                  <a:off x="960"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3" name="Line 126">
                  <a:extLst>
                    <a:ext uri="{FF2B5EF4-FFF2-40B4-BE49-F238E27FC236}">
                      <a16:creationId xmlns:a16="http://schemas.microsoft.com/office/drawing/2014/main" id="{E479CE8B-1808-E5B5-44DF-02C6B56AC5BD}"/>
                    </a:ext>
                  </a:extLst>
                </p:cNvPr>
                <p:cNvSpPr>
                  <a:spLocks noChangeShapeType="1"/>
                </p:cNvSpPr>
                <p:nvPr/>
              </p:nvSpPr>
              <p:spPr bwMode="auto">
                <a:xfrm flipH="1">
                  <a:off x="97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4" name="Line 127">
                  <a:extLst>
                    <a:ext uri="{FF2B5EF4-FFF2-40B4-BE49-F238E27FC236}">
                      <a16:creationId xmlns:a16="http://schemas.microsoft.com/office/drawing/2014/main" id="{4E18154E-A39B-F6FB-9990-9FD9BCB35C1B}"/>
                    </a:ext>
                  </a:extLst>
                </p:cNvPr>
                <p:cNvSpPr>
                  <a:spLocks noChangeShapeType="1"/>
                </p:cNvSpPr>
                <p:nvPr/>
              </p:nvSpPr>
              <p:spPr bwMode="auto">
                <a:xfrm flipH="1">
                  <a:off x="99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5" name="Line 128">
                  <a:extLst>
                    <a:ext uri="{FF2B5EF4-FFF2-40B4-BE49-F238E27FC236}">
                      <a16:creationId xmlns:a16="http://schemas.microsoft.com/office/drawing/2014/main" id="{D8C163EF-A36C-9997-D203-1170BD94E414}"/>
                    </a:ext>
                  </a:extLst>
                </p:cNvPr>
                <p:cNvSpPr>
                  <a:spLocks noChangeShapeType="1"/>
                </p:cNvSpPr>
                <p:nvPr/>
              </p:nvSpPr>
              <p:spPr bwMode="auto">
                <a:xfrm flipH="1">
                  <a:off x="1017"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6" name="Line 129">
                  <a:extLst>
                    <a:ext uri="{FF2B5EF4-FFF2-40B4-BE49-F238E27FC236}">
                      <a16:creationId xmlns:a16="http://schemas.microsoft.com/office/drawing/2014/main" id="{E6829232-FC6A-A8D3-6365-D306C971837F}"/>
                    </a:ext>
                  </a:extLst>
                </p:cNvPr>
                <p:cNvSpPr>
                  <a:spLocks noChangeShapeType="1"/>
                </p:cNvSpPr>
                <p:nvPr/>
              </p:nvSpPr>
              <p:spPr bwMode="auto">
                <a:xfrm>
                  <a:off x="960"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7" name="Line 130">
                  <a:extLst>
                    <a:ext uri="{FF2B5EF4-FFF2-40B4-BE49-F238E27FC236}">
                      <a16:creationId xmlns:a16="http://schemas.microsoft.com/office/drawing/2014/main" id="{37BB5387-21A5-65C3-0B79-8F7DE16459AD}"/>
                    </a:ext>
                  </a:extLst>
                </p:cNvPr>
                <p:cNvSpPr>
                  <a:spLocks noChangeShapeType="1"/>
                </p:cNvSpPr>
                <p:nvPr/>
              </p:nvSpPr>
              <p:spPr bwMode="auto">
                <a:xfrm flipH="1">
                  <a:off x="1104"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8" name="Line 131">
                  <a:extLst>
                    <a:ext uri="{FF2B5EF4-FFF2-40B4-BE49-F238E27FC236}">
                      <a16:creationId xmlns:a16="http://schemas.microsoft.com/office/drawing/2014/main" id="{B43F7A88-CAAE-ADA1-33DA-2E5214D25053}"/>
                    </a:ext>
                  </a:extLst>
                </p:cNvPr>
                <p:cNvSpPr>
                  <a:spLocks noChangeShapeType="1"/>
                </p:cNvSpPr>
                <p:nvPr/>
              </p:nvSpPr>
              <p:spPr bwMode="auto">
                <a:xfrm flipH="1">
                  <a:off x="112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9" name="Line 132">
                  <a:extLst>
                    <a:ext uri="{FF2B5EF4-FFF2-40B4-BE49-F238E27FC236}">
                      <a16:creationId xmlns:a16="http://schemas.microsoft.com/office/drawing/2014/main" id="{D7144FBD-B0E1-4D40-4DA5-D7E57255AAF6}"/>
                    </a:ext>
                  </a:extLst>
                </p:cNvPr>
                <p:cNvSpPr>
                  <a:spLocks noChangeShapeType="1"/>
                </p:cNvSpPr>
                <p:nvPr/>
              </p:nvSpPr>
              <p:spPr bwMode="auto">
                <a:xfrm flipH="1">
                  <a:off x="114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0" name="Line 133">
                  <a:extLst>
                    <a:ext uri="{FF2B5EF4-FFF2-40B4-BE49-F238E27FC236}">
                      <a16:creationId xmlns:a16="http://schemas.microsoft.com/office/drawing/2014/main" id="{D13A83E9-8D83-1260-627A-CD5CED8A09E8}"/>
                    </a:ext>
                  </a:extLst>
                </p:cNvPr>
                <p:cNvSpPr>
                  <a:spLocks noChangeShapeType="1"/>
                </p:cNvSpPr>
                <p:nvPr/>
              </p:nvSpPr>
              <p:spPr bwMode="auto">
                <a:xfrm flipH="1">
                  <a:off x="1161"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1" name="Line 134">
                  <a:extLst>
                    <a:ext uri="{FF2B5EF4-FFF2-40B4-BE49-F238E27FC236}">
                      <a16:creationId xmlns:a16="http://schemas.microsoft.com/office/drawing/2014/main" id="{186DF8CE-F482-CD42-580E-DA0F504C7ECC}"/>
                    </a:ext>
                  </a:extLst>
                </p:cNvPr>
                <p:cNvSpPr>
                  <a:spLocks noChangeShapeType="1"/>
                </p:cNvSpPr>
                <p:nvPr/>
              </p:nvSpPr>
              <p:spPr bwMode="auto">
                <a:xfrm>
                  <a:off x="1104"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2" name="Line 135">
                  <a:extLst>
                    <a:ext uri="{FF2B5EF4-FFF2-40B4-BE49-F238E27FC236}">
                      <a16:creationId xmlns:a16="http://schemas.microsoft.com/office/drawing/2014/main" id="{7C35392E-E512-4792-9385-72A31F6FE0D1}"/>
                    </a:ext>
                  </a:extLst>
                </p:cNvPr>
                <p:cNvSpPr>
                  <a:spLocks noChangeShapeType="1"/>
                </p:cNvSpPr>
                <p:nvPr/>
              </p:nvSpPr>
              <p:spPr bwMode="auto">
                <a:xfrm flipH="1">
                  <a:off x="1248"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3" name="Line 136">
                  <a:extLst>
                    <a:ext uri="{FF2B5EF4-FFF2-40B4-BE49-F238E27FC236}">
                      <a16:creationId xmlns:a16="http://schemas.microsoft.com/office/drawing/2014/main" id="{951760D7-A8BA-990C-F1D8-DA6C3E7AA090}"/>
                    </a:ext>
                  </a:extLst>
                </p:cNvPr>
                <p:cNvSpPr>
                  <a:spLocks noChangeShapeType="1"/>
                </p:cNvSpPr>
                <p:nvPr/>
              </p:nvSpPr>
              <p:spPr bwMode="auto">
                <a:xfrm flipH="1">
                  <a:off x="126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4" name="Line 137">
                  <a:extLst>
                    <a:ext uri="{FF2B5EF4-FFF2-40B4-BE49-F238E27FC236}">
                      <a16:creationId xmlns:a16="http://schemas.microsoft.com/office/drawing/2014/main" id="{0CBCCFBC-1AFD-1ACE-5E6F-0EEC44BD822C}"/>
                    </a:ext>
                  </a:extLst>
                </p:cNvPr>
                <p:cNvSpPr>
                  <a:spLocks noChangeShapeType="1"/>
                </p:cNvSpPr>
                <p:nvPr/>
              </p:nvSpPr>
              <p:spPr bwMode="auto">
                <a:xfrm flipH="1">
                  <a:off x="128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5" name="Line 138">
                  <a:extLst>
                    <a:ext uri="{FF2B5EF4-FFF2-40B4-BE49-F238E27FC236}">
                      <a16:creationId xmlns:a16="http://schemas.microsoft.com/office/drawing/2014/main" id="{DA6DEF6F-F411-856D-E706-D1B2A416325D}"/>
                    </a:ext>
                  </a:extLst>
                </p:cNvPr>
                <p:cNvSpPr>
                  <a:spLocks noChangeShapeType="1"/>
                </p:cNvSpPr>
                <p:nvPr/>
              </p:nvSpPr>
              <p:spPr bwMode="auto">
                <a:xfrm flipH="1">
                  <a:off x="1305"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6" name="Line 139">
                  <a:extLst>
                    <a:ext uri="{FF2B5EF4-FFF2-40B4-BE49-F238E27FC236}">
                      <a16:creationId xmlns:a16="http://schemas.microsoft.com/office/drawing/2014/main" id="{846C7977-8008-4401-DAA8-062407481FDE}"/>
                    </a:ext>
                  </a:extLst>
                </p:cNvPr>
                <p:cNvSpPr>
                  <a:spLocks noChangeShapeType="1"/>
                </p:cNvSpPr>
                <p:nvPr/>
              </p:nvSpPr>
              <p:spPr bwMode="auto">
                <a:xfrm>
                  <a:off x="1248"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5737" name="Group 140">
                  <a:extLst>
                    <a:ext uri="{FF2B5EF4-FFF2-40B4-BE49-F238E27FC236}">
                      <a16:creationId xmlns:a16="http://schemas.microsoft.com/office/drawing/2014/main" id="{362145C7-AE77-919F-7B72-E8F3392A167C}"/>
                    </a:ext>
                  </a:extLst>
                </p:cNvPr>
                <p:cNvGrpSpPr>
                  <a:grpSpLocks/>
                </p:cNvGrpSpPr>
                <p:nvPr/>
              </p:nvGrpSpPr>
              <p:grpSpPr bwMode="auto">
                <a:xfrm>
                  <a:off x="1392" y="1566"/>
                  <a:ext cx="96" cy="48"/>
                  <a:chOff x="1392" y="1584"/>
                  <a:chExt cx="96" cy="48"/>
                </a:xfrm>
              </p:grpSpPr>
              <p:sp>
                <p:nvSpPr>
                  <p:cNvPr id="25738" name="Line 141">
                    <a:extLst>
                      <a:ext uri="{FF2B5EF4-FFF2-40B4-BE49-F238E27FC236}">
                        <a16:creationId xmlns:a16="http://schemas.microsoft.com/office/drawing/2014/main" id="{1B77BB72-BB62-E171-4784-9A126F267CCD}"/>
                      </a:ext>
                    </a:extLst>
                  </p:cNvPr>
                  <p:cNvSpPr>
                    <a:spLocks noChangeShapeType="1"/>
                  </p:cNvSpPr>
                  <p:nvPr/>
                </p:nvSpPr>
                <p:spPr bwMode="auto">
                  <a:xfrm flipH="1">
                    <a:off x="1392"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39" name="Line 142">
                    <a:extLst>
                      <a:ext uri="{FF2B5EF4-FFF2-40B4-BE49-F238E27FC236}">
                        <a16:creationId xmlns:a16="http://schemas.microsoft.com/office/drawing/2014/main" id="{B7EF9258-00B2-4BFF-54AB-C4577C1DBEE6}"/>
                      </a:ext>
                    </a:extLst>
                  </p:cNvPr>
                  <p:cNvSpPr>
                    <a:spLocks noChangeShapeType="1"/>
                  </p:cNvSpPr>
                  <p:nvPr/>
                </p:nvSpPr>
                <p:spPr bwMode="auto">
                  <a:xfrm flipH="1">
                    <a:off x="141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40" name="Line 143">
                    <a:extLst>
                      <a:ext uri="{FF2B5EF4-FFF2-40B4-BE49-F238E27FC236}">
                        <a16:creationId xmlns:a16="http://schemas.microsoft.com/office/drawing/2014/main" id="{6FB392E5-DCA0-56DD-DB00-ED1B630F351E}"/>
                      </a:ext>
                    </a:extLst>
                  </p:cNvPr>
                  <p:cNvSpPr>
                    <a:spLocks noChangeShapeType="1"/>
                  </p:cNvSpPr>
                  <p:nvPr/>
                </p:nvSpPr>
                <p:spPr bwMode="auto">
                  <a:xfrm flipH="1">
                    <a:off x="143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41" name="Line 144">
                    <a:extLst>
                      <a:ext uri="{FF2B5EF4-FFF2-40B4-BE49-F238E27FC236}">
                        <a16:creationId xmlns:a16="http://schemas.microsoft.com/office/drawing/2014/main" id="{A682CAA1-5C0F-DAC7-52BF-68A3E1B6B99B}"/>
                      </a:ext>
                    </a:extLst>
                  </p:cNvPr>
                  <p:cNvSpPr>
                    <a:spLocks noChangeShapeType="1"/>
                  </p:cNvSpPr>
                  <p:nvPr/>
                </p:nvSpPr>
                <p:spPr bwMode="auto">
                  <a:xfrm flipH="1">
                    <a:off x="1449"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42" name="Line 145">
                    <a:extLst>
                      <a:ext uri="{FF2B5EF4-FFF2-40B4-BE49-F238E27FC236}">
                        <a16:creationId xmlns:a16="http://schemas.microsoft.com/office/drawing/2014/main" id="{E8D11761-C2E6-C560-E3BC-C323C51D870E}"/>
                      </a:ext>
                    </a:extLst>
                  </p:cNvPr>
                  <p:cNvSpPr>
                    <a:spLocks noChangeShapeType="1"/>
                  </p:cNvSpPr>
                  <p:nvPr/>
                </p:nvSpPr>
                <p:spPr bwMode="auto">
                  <a:xfrm>
                    <a:off x="1392" y="1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25686" name="Group 146">
                <a:extLst>
                  <a:ext uri="{FF2B5EF4-FFF2-40B4-BE49-F238E27FC236}">
                    <a16:creationId xmlns:a16="http://schemas.microsoft.com/office/drawing/2014/main" id="{A7E7849C-8DF9-7071-1BE9-316715C6B5A2}"/>
                  </a:ext>
                </a:extLst>
              </p:cNvPr>
              <p:cNvGrpSpPr>
                <a:grpSpLocks/>
              </p:cNvGrpSpPr>
              <p:nvPr/>
            </p:nvGrpSpPr>
            <p:grpSpPr bwMode="auto">
              <a:xfrm>
                <a:off x="576" y="4896"/>
                <a:ext cx="384" cy="48"/>
                <a:chOff x="960" y="1562"/>
                <a:chExt cx="528" cy="52"/>
              </a:xfrm>
            </p:grpSpPr>
            <p:sp>
              <p:nvSpPr>
                <p:cNvPr id="25701" name="Line 147">
                  <a:extLst>
                    <a:ext uri="{FF2B5EF4-FFF2-40B4-BE49-F238E27FC236}">
                      <a16:creationId xmlns:a16="http://schemas.microsoft.com/office/drawing/2014/main" id="{3CEC7436-4B0C-DA95-13D6-5B1E319CF9AF}"/>
                    </a:ext>
                  </a:extLst>
                </p:cNvPr>
                <p:cNvSpPr>
                  <a:spLocks noChangeShapeType="1"/>
                </p:cNvSpPr>
                <p:nvPr/>
              </p:nvSpPr>
              <p:spPr bwMode="auto">
                <a:xfrm flipH="1">
                  <a:off x="960"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2" name="Line 148">
                  <a:extLst>
                    <a:ext uri="{FF2B5EF4-FFF2-40B4-BE49-F238E27FC236}">
                      <a16:creationId xmlns:a16="http://schemas.microsoft.com/office/drawing/2014/main" id="{40EFD741-EB53-1A4C-DA83-424ECC721953}"/>
                    </a:ext>
                  </a:extLst>
                </p:cNvPr>
                <p:cNvSpPr>
                  <a:spLocks noChangeShapeType="1"/>
                </p:cNvSpPr>
                <p:nvPr/>
              </p:nvSpPr>
              <p:spPr bwMode="auto">
                <a:xfrm flipH="1">
                  <a:off x="97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3" name="Line 149">
                  <a:extLst>
                    <a:ext uri="{FF2B5EF4-FFF2-40B4-BE49-F238E27FC236}">
                      <a16:creationId xmlns:a16="http://schemas.microsoft.com/office/drawing/2014/main" id="{C13CD0DD-5E5A-2E7D-8EED-7E65E332B13C}"/>
                    </a:ext>
                  </a:extLst>
                </p:cNvPr>
                <p:cNvSpPr>
                  <a:spLocks noChangeShapeType="1"/>
                </p:cNvSpPr>
                <p:nvPr/>
              </p:nvSpPr>
              <p:spPr bwMode="auto">
                <a:xfrm flipH="1">
                  <a:off x="99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4" name="Line 150">
                  <a:extLst>
                    <a:ext uri="{FF2B5EF4-FFF2-40B4-BE49-F238E27FC236}">
                      <a16:creationId xmlns:a16="http://schemas.microsoft.com/office/drawing/2014/main" id="{ECBB4357-3A0A-73A8-3792-66A922146F5F}"/>
                    </a:ext>
                  </a:extLst>
                </p:cNvPr>
                <p:cNvSpPr>
                  <a:spLocks noChangeShapeType="1"/>
                </p:cNvSpPr>
                <p:nvPr/>
              </p:nvSpPr>
              <p:spPr bwMode="auto">
                <a:xfrm flipH="1">
                  <a:off x="1017"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5" name="Line 151">
                  <a:extLst>
                    <a:ext uri="{FF2B5EF4-FFF2-40B4-BE49-F238E27FC236}">
                      <a16:creationId xmlns:a16="http://schemas.microsoft.com/office/drawing/2014/main" id="{523AB2B3-D026-554A-6FC2-39C5D6B36C70}"/>
                    </a:ext>
                  </a:extLst>
                </p:cNvPr>
                <p:cNvSpPr>
                  <a:spLocks noChangeShapeType="1"/>
                </p:cNvSpPr>
                <p:nvPr/>
              </p:nvSpPr>
              <p:spPr bwMode="auto">
                <a:xfrm>
                  <a:off x="960"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6" name="Line 152">
                  <a:extLst>
                    <a:ext uri="{FF2B5EF4-FFF2-40B4-BE49-F238E27FC236}">
                      <a16:creationId xmlns:a16="http://schemas.microsoft.com/office/drawing/2014/main" id="{23C90B60-663E-206F-C6EE-9D3EA701C3FB}"/>
                    </a:ext>
                  </a:extLst>
                </p:cNvPr>
                <p:cNvSpPr>
                  <a:spLocks noChangeShapeType="1"/>
                </p:cNvSpPr>
                <p:nvPr/>
              </p:nvSpPr>
              <p:spPr bwMode="auto">
                <a:xfrm flipH="1">
                  <a:off x="1104"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7" name="Line 153">
                  <a:extLst>
                    <a:ext uri="{FF2B5EF4-FFF2-40B4-BE49-F238E27FC236}">
                      <a16:creationId xmlns:a16="http://schemas.microsoft.com/office/drawing/2014/main" id="{28F09297-94CA-2531-C23F-AA0DB885FDAA}"/>
                    </a:ext>
                  </a:extLst>
                </p:cNvPr>
                <p:cNvSpPr>
                  <a:spLocks noChangeShapeType="1"/>
                </p:cNvSpPr>
                <p:nvPr/>
              </p:nvSpPr>
              <p:spPr bwMode="auto">
                <a:xfrm flipH="1">
                  <a:off x="112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8" name="Line 154">
                  <a:extLst>
                    <a:ext uri="{FF2B5EF4-FFF2-40B4-BE49-F238E27FC236}">
                      <a16:creationId xmlns:a16="http://schemas.microsoft.com/office/drawing/2014/main" id="{BCC463B9-AD35-5409-861A-0364E273C39C}"/>
                    </a:ext>
                  </a:extLst>
                </p:cNvPr>
                <p:cNvSpPr>
                  <a:spLocks noChangeShapeType="1"/>
                </p:cNvSpPr>
                <p:nvPr/>
              </p:nvSpPr>
              <p:spPr bwMode="auto">
                <a:xfrm flipH="1">
                  <a:off x="114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9" name="Line 155">
                  <a:extLst>
                    <a:ext uri="{FF2B5EF4-FFF2-40B4-BE49-F238E27FC236}">
                      <a16:creationId xmlns:a16="http://schemas.microsoft.com/office/drawing/2014/main" id="{BF86751E-E206-EE16-948E-327BD30BB4B1}"/>
                    </a:ext>
                  </a:extLst>
                </p:cNvPr>
                <p:cNvSpPr>
                  <a:spLocks noChangeShapeType="1"/>
                </p:cNvSpPr>
                <p:nvPr/>
              </p:nvSpPr>
              <p:spPr bwMode="auto">
                <a:xfrm flipH="1">
                  <a:off x="1161"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0" name="Line 156">
                  <a:extLst>
                    <a:ext uri="{FF2B5EF4-FFF2-40B4-BE49-F238E27FC236}">
                      <a16:creationId xmlns:a16="http://schemas.microsoft.com/office/drawing/2014/main" id="{F105B910-00C0-D500-B750-CB7203B66D9A}"/>
                    </a:ext>
                  </a:extLst>
                </p:cNvPr>
                <p:cNvSpPr>
                  <a:spLocks noChangeShapeType="1"/>
                </p:cNvSpPr>
                <p:nvPr/>
              </p:nvSpPr>
              <p:spPr bwMode="auto">
                <a:xfrm>
                  <a:off x="1104"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1" name="Line 157">
                  <a:extLst>
                    <a:ext uri="{FF2B5EF4-FFF2-40B4-BE49-F238E27FC236}">
                      <a16:creationId xmlns:a16="http://schemas.microsoft.com/office/drawing/2014/main" id="{E82A63F6-8EAF-F698-18C0-8463E3C779AD}"/>
                    </a:ext>
                  </a:extLst>
                </p:cNvPr>
                <p:cNvSpPr>
                  <a:spLocks noChangeShapeType="1"/>
                </p:cNvSpPr>
                <p:nvPr/>
              </p:nvSpPr>
              <p:spPr bwMode="auto">
                <a:xfrm flipH="1">
                  <a:off x="1248"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2" name="Line 158">
                  <a:extLst>
                    <a:ext uri="{FF2B5EF4-FFF2-40B4-BE49-F238E27FC236}">
                      <a16:creationId xmlns:a16="http://schemas.microsoft.com/office/drawing/2014/main" id="{27DC7981-6096-F63B-1397-C486E774B89B}"/>
                    </a:ext>
                  </a:extLst>
                </p:cNvPr>
                <p:cNvSpPr>
                  <a:spLocks noChangeShapeType="1"/>
                </p:cNvSpPr>
                <p:nvPr/>
              </p:nvSpPr>
              <p:spPr bwMode="auto">
                <a:xfrm flipH="1">
                  <a:off x="126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3" name="Line 159">
                  <a:extLst>
                    <a:ext uri="{FF2B5EF4-FFF2-40B4-BE49-F238E27FC236}">
                      <a16:creationId xmlns:a16="http://schemas.microsoft.com/office/drawing/2014/main" id="{5F8D90EB-E1DE-B234-6AC6-878E671E9577}"/>
                    </a:ext>
                  </a:extLst>
                </p:cNvPr>
                <p:cNvSpPr>
                  <a:spLocks noChangeShapeType="1"/>
                </p:cNvSpPr>
                <p:nvPr/>
              </p:nvSpPr>
              <p:spPr bwMode="auto">
                <a:xfrm flipH="1">
                  <a:off x="128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4" name="Line 160">
                  <a:extLst>
                    <a:ext uri="{FF2B5EF4-FFF2-40B4-BE49-F238E27FC236}">
                      <a16:creationId xmlns:a16="http://schemas.microsoft.com/office/drawing/2014/main" id="{05340EE5-0507-2CA7-98D0-159341D4551E}"/>
                    </a:ext>
                  </a:extLst>
                </p:cNvPr>
                <p:cNvSpPr>
                  <a:spLocks noChangeShapeType="1"/>
                </p:cNvSpPr>
                <p:nvPr/>
              </p:nvSpPr>
              <p:spPr bwMode="auto">
                <a:xfrm flipH="1">
                  <a:off x="1305"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5" name="Line 161">
                  <a:extLst>
                    <a:ext uri="{FF2B5EF4-FFF2-40B4-BE49-F238E27FC236}">
                      <a16:creationId xmlns:a16="http://schemas.microsoft.com/office/drawing/2014/main" id="{DE557844-EF97-B6E6-C275-182594CDCBED}"/>
                    </a:ext>
                  </a:extLst>
                </p:cNvPr>
                <p:cNvSpPr>
                  <a:spLocks noChangeShapeType="1"/>
                </p:cNvSpPr>
                <p:nvPr/>
              </p:nvSpPr>
              <p:spPr bwMode="auto">
                <a:xfrm>
                  <a:off x="1248"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5716" name="Group 162">
                  <a:extLst>
                    <a:ext uri="{FF2B5EF4-FFF2-40B4-BE49-F238E27FC236}">
                      <a16:creationId xmlns:a16="http://schemas.microsoft.com/office/drawing/2014/main" id="{EFEABCEB-7D65-AC51-3AD5-10D7483666A8}"/>
                    </a:ext>
                  </a:extLst>
                </p:cNvPr>
                <p:cNvGrpSpPr>
                  <a:grpSpLocks/>
                </p:cNvGrpSpPr>
                <p:nvPr/>
              </p:nvGrpSpPr>
              <p:grpSpPr bwMode="auto">
                <a:xfrm>
                  <a:off x="1392" y="1566"/>
                  <a:ext cx="96" cy="48"/>
                  <a:chOff x="1392" y="1584"/>
                  <a:chExt cx="96" cy="48"/>
                </a:xfrm>
              </p:grpSpPr>
              <p:sp>
                <p:nvSpPr>
                  <p:cNvPr id="25717" name="Line 163">
                    <a:extLst>
                      <a:ext uri="{FF2B5EF4-FFF2-40B4-BE49-F238E27FC236}">
                        <a16:creationId xmlns:a16="http://schemas.microsoft.com/office/drawing/2014/main" id="{545243C3-A87C-9525-2207-EC226882CF60}"/>
                      </a:ext>
                    </a:extLst>
                  </p:cNvPr>
                  <p:cNvSpPr>
                    <a:spLocks noChangeShapeType="1"/>
                  </p:cNvSpPr>
                  <p:nvPr/>
                </p:nvSpPr>
                <p:spPr bwMode="auto">
                  <a:xfrm flipH="1">
                    <a:off x="1392"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8" name="Line 164">
                    <a:extLst>
                      <a:ext uri="{FF2B5EF4-FFF2-40B4-BE49-F238E27FC236}">
                        <a16:creationId xmlns:a16="http://schemas.microsoft.com/office/drawing/2014/main" id="{75D185C7-CEDE-A4DE-1AD6-2C5473A3B92C}"/>
                      </a:ext>
                    </a:extLst>
                  </p:cNvPr>
                  <p:cNvSpPr>
                    <a:spLocks noChangeShapeType="1"/>
                  </p:cNvSpPr>
                  <p:nvPr/>
                </p:nvSpPr>
                <p:spPr bwMode="auto">
                  <a:xfrm flipH="1">
                    <a:off x="141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19" name="Line 165">
                    <a:extLst>
                      <a:ext uri="{FF2B5EF4-FFF2-40B4-BE49-F238E27FC236}">
                        <a16:creationId xmlns:a16="http://schemas.microsoft.com/office/drawing/2014/main" id="{E81AE020-86D2-771F-8F98-CF2C015CBE7A}"/>
                      </a:ext>
                    </a:extLst>
                  </p:cNvPr>
                  <p:cNvSpPr>
                    <a:spLocks noChangeShapeType="1"/>
                  </p:cNvSpPr>
                  <p:nvPr/>
                </p:nvSpPr>
                <p:spPr bwMode="auto">
                  <a:xfrm flipH="1">
                    <a:off x="143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0" name="Line 166">
                    <a:extLst>
                      <a:ext uri="{FF2B5EF4-FFF2-40B4-BE49-F238E27FC236}">
                        <a16:creationId xmlns:a16="http://schemas.microsoft.com/office/drawing/2014/main" id="{1891D46F-EE55-570C-6BE5-5AE2CE68D0A8}"/>
                      </a:ext>
                    </a:extLst>
                  </p:cNvPr>
                  <p:cNvSpPr>
                    <a:spLocks noChangeShapeType="1"/>
                  </p:cNvSpPr>
                  <p:nvPr/>
                </p:nvSpPr>
                <p:spPr bwMode="auto">
                  <a:xfrm flipH="1">
                    <a:off x="1449"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21" name="Line 167">
                    <a:extLst>
                      <a:ext uri="{FF2B5EF4-FFF2-40B4-BE49-F238E27FC236}">
                        <a16:creationId xmlns:a16="http://schemas.microsoft.com/office/drawing/2014/main" id="{B870C469-96E3-0AD6-CD45-EDBAF6B64CFA}"/>
                      </a:ext>
                    </a:extLst>
                  </p:cNvPr>
                  <p:cNvSpPr>
                    <a:spLocks noChangeShapeType="1"/>
                  </p:cNvSpPr>
                  <p:nvPr/>
                </p:nvSpPr>
                <p:spPr bwMode="auto">
                  <a:xfrm>
                    <a:off x="1392" y="1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25687" name="Group 168">
                <a:extLst>
                  <a:ext uri="{FF2B5EF4-FFF2-40B4-BE49-F238E27FC236}">
                    <a16:creationId xmlns:a16="http://schemas.microsoft.com/office/drawing/2014/main" id="{77ADBA60-7F53-925F-15A2-F43AD947368A}"/>
                  </a:ext>
                </a:extLst>
              </p:cNvPr>
              <p:cNvGrpSpPr>
                <a:grpSpLocks/>
              </p:cNvGrpSpPr>
              <p:nvPr/>
            </p:nvGrpSpPr>
            <p:grpSpPr bwMode="auto">
              <a:xfrm>
                <a:off x="564" y="4968"/>
                <a:ext cx="192" cy="48"/>
                <a:chOff x="960" y="2234"/>
                <a:chExt cx="240" cy="48"/>
              </a:xfrm>
            </p:grpSpPr>
            <p:sp>
              <p:nvSpPr>
                <p:cNvPr id="25691" name="Line 169">
                  <a:extLst>
                    <a:ext uri="{FF2B5EF4-FFF2-40B4-BE49-F238E27FC236}">
                      <a16:creationId xmlns:a16="http://schemas.microsoft.com/office/drawing/2014/main" id="{E977135D-8AB3-F93C-C613-4DCA26A3FEC1}"/>
                    </a:ext>
                  </a:extLst>
                </p:cNvPr>
                <p:cNvSpPr>
                  <a:spLocks noChangeShapeType="1"/>
                </p:cNvSpPr>
                <p:nvPr/>
              </p:nvSpPr>
              <p:spPr bwMode="auto">
                <a:xfrm flipH="1">
                  <a:off x="960"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2" name="Line 170">
                  <a:extLst>
                    <a:ext uri="{FF2B5EF4-FFF2-40B4-BE49-F238E27FC236}">
                      <a16:creationId xmlns:a16="http://schemas.microsoft.com/office/drawing/2014/main" id="{B28954F4-68B4-05AC-3CCB-17E392A2BA0E}"/>
                    </a:ext>
                  </a:extLst>
                </p:cNvPr>
                <p:cNvSpPr>
                  <a:spLocks noChangeShapeType="1"/>
                </p:cNvSpPr>
                <p:nvPr/>
              </p:nvSpPr>
              <p:spPr bwMode="auto">
                <a:xfrm flipH="1">
                  <a:off x="979"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3" name="Line 171">
                  <a:extLst>
                    <a:ext uri="{FF2B5EF4-FFF2-40B4-BE49-F238E27FC236}">
                      <a16:creationId xmlns:a16="http://schemas.microsoft.com/office/drawing/2014/main" id="{3FC7F7BC-36B7-1FFC-81EB-35D0747A6BCB}"/>
                    </a:ext>
                  </a:extLst>
                </p:cNvPr>
                <p:cNvSpPr>
                  <a:spLocks noChangeShapeType="1"/>
                </p:cNvSpPr>
                <p:nvPr/>
              </p:nvSpPr>
              <p:spPr bwMode="auto">
                <a:xfrm flipH="1">
                  <a:off x="999"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4" name="Line 172">
                  <a:extLst>
                    <a:ext uri="{FF2B5EF4-FFF2-40B4-BE49-F238E27FC236}">
                      <a16:creationId xmlns:a16="http://schemas.microsoft.com/office/drawing/2014/main" id="{D96F1376-5B80-8EA5-D0B3-DA8D44E1E183}"/>
                    </a:ext>
                  </a:extLst>
                </p:cNvPr>
                <p:cNvSpPr>
                  <a:spLocks noChangeShapeType="1"/>
                </p:cNvSpPr>
                <p:nvPr/>
              </p:nvSpPr>
              <p:spPr bwMode="auto">
                <a:xfrm flipH="1">
                  <a:off x="1017"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5" name="Line 173">
                  <a:extLst>
                    <a:ext uri="{FF2B5EF4-FFF2-40B4-BE49-F238E27FC236}">
                      <a16:creationId xmlns:a16="http://schemas.microsoft.com/office/drawing/2014/main" id="{B2DE5BFE-C577-F581-53E4-3BA28A3AEB0F}"/>
                    </a:ext>
                  </a:extLst>
                </p:cNvPr>
                <p:cNvSpPr>
                  <a:spLocks noChangeShapeType="1"/>
                </p:cNvSpPr>
                <p:nvPr/>
              </p:nvSpPr>
              <p:spPr bwMode="auto">
                <a:xfrm>
                  <a:off x="960" y="223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6" name="Line 174">
                  <a:extLst>
                    <a:ext uri="{FF2B5EF4-FFF2-40B4-BE49-F238E27FC236}">
                      <a16:creationId xmlns:a16="http://schemas.microsoft.com/office/drawing/2014/main" id="{A41F2315-D2F7-CAEB-5AA9-A1ABF39AEB23}"/>
                    </a:ext>
                  </a:extLst>
                </p:cNvPr>
                <p:cNvSpPr>
                  <a:spLocks noChangeShapeType="1"/>
                </p:cNvSpPr>
                <p:nvPr/>
              </p:nvSpPr>
              <p:spPr bwMode="auto">
                <a:xfrm flipH="1">
                  <a:off x="1104"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7" name="Line 175">
                  <a:extLst>
                    <a:ext uri="{FF2B5EF4-FFF2-40B4-BE49-F238E27FC236}">
                      <a16:creationId xmlns:a16="http://schemas.microsoft.com/office/drawing/2014/main" id="{4E0D6B53-1225-814D-E57A-29ADDA906E6C}"/>
                    </a:ext>
                  </a:extLst>
                </p:cNvPr>
                <p:cNvSpPr>
                  <a:spLocks noChangeShapeType="1"/>
                </p:cNvSpPr>
                <p:nvPr/>
              </p:nvSpPr>
              <p:spPr bwMode="auto">
                <a:xfrm flipH="1">
                  <a:off x="1123"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8" name="Line 176">
                  <a:extLst>
                    <a:ext uri="{FF2B5EF4-FFF2-40B4-BE49-F238E27FC236}">
                      <a16:creationId xmlns:a16="http://schemas.microsoft.com/office/drawing/2014/main" id="{6FB9AB92-D694-7C75-EEF8-4AE6DF1B0176}"/>
                    </a:ext>
                  </a:extLst>
                </p:cNvPr>
                <p:cNvSpPr>
                  <a:spLocks noChangeShapeType="1"/>
                </p:cNvSpPr>
                <p:nvPr/>
              </p:nvSpPr>
              <p:spPr bwMode="auto">
                <a:xfrm flipH="1">
                  <a:off x="1143"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9" name="Line 177">
                  <a:extLst>
                    <a:ext uri="{FF2B5EF4-FFF2-40B4-BE49-F238E27FC236}">
                      <a16:creationId xmlns:a16="http://schemas.microsoft.com/office/drawing/2014/main" id="{1620EBB9-33D6-093B-E78D-4BC31D01731C}"/>
                    </a:ext>
                  </a:extLst>
                </p:cNvPr>
                <p:cNvSpPr>
                  <a:spLocks noChangeShapeType="1"/>
                </p:cNvSpPr>
                <p:nvPr/>
              </p:nvSpPr>
              <p:spPr bwMode="auto">
                <a:xfrm flipH="1">
                  <a:off x="1161"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00" name="Line 178">
                  <a:extLst>
                    <a:ext uri="{FF2B5EF4-FFF2-40B4-BE49-F238E27FC236}">
                      <a16:creationId xmlns:a16="http://schemas.microsoft.com/office/drawing/2014/main" id="{C4AA5A8A-372C-4CCD-402F-05A33AD3C549}"/>
                    </a:ext>
                  </a:extLst>
                </p:cNvPr>
                <p:cNvSpPr>
                  <a:spLocks noChangeShapeType="1"/>
                </p:cNvSpPr>
                <p:nvPr/>
              </p:nvSpPr>
              <p:spPr bwMode="auto">
                <a:xfrm>
                  <a:off x="1104" y="223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5688" name="Group 179">
                <a:extLst>
                  <a:ext uri="{FF2B5EF4-FFF2-40B4-BE49-F238E27FC236}">
                    <a16:creationId xmlns:a16="http://schemas.microsoft.com/office/drawing/2014/main" id="{6A691B6C-3972-BA81-021D-F1F083F88144}"/>
                  </a:ext>
                </a:extLst>
              </p:cNvPr>
              <p:cNvGrpSpPr>
                <a:grpSpLocks/>
              </p:cNvGrpSpPr>
              <p:nvPr/>
            </p:nvGrpSpPr>
            <p:grpSpPr bwMode="auto">
              <a:xfrm>
                <a:off x="792" y="4962"/>
                <a:ext cx="58" cy="48"/>
                <a:chOff x="1776" y="1802"/>
                <a:chExt cx="58" cy="48"/>
              </a:xfrm>
            </p:grpSpPr>
            <p:sp>
              <p:nvSpPr>
                <p:cNvPr id="25689" name="Line 180">
                  <a:extLst>
                    <a:ext uri="{FF2B5EF4-FFF2-40B4-BE49-F238E27FC236}">
                      <a16:creationId xmlns:a16="http://schemas.microsoft.com/office/drawing/2014/main" id="{B170FCBA-9888-EEE7-6043-589CF959DB9E}"/>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90" name="Line 181">
                  <a:extLst>
                    <a:ext uri="{FF2B5EF4-FFF2-40B4-BE49-F238E27FC236}">
                      <a16:creationId xmlns:a16="http://schemas.microsoft.com/office/drawing/2014/main" id="{E76FB7F0-A3D5-1DD1-F5EF-6526F7554722}"/>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5610" name="Oval 182">
              <a:extLst>
                <a:ext uri="{FF2B5EF4-FFF2-40B4-BE49-F238E27FC236}">
                  <a16:creationId xmlns:a16="http://schemas.microsoft.com/office/drawing/2014/main" id="{E08CF82D-C893-1479-17CD-79F1277BF3ED}"/>
                </a:ext>
              </a:extLst>
            </p:cNvPr>
            <p:cNvSpPr>
              <a:spLocks noChangeArrowheads="1"/>
            </p:cNvSpPr>
            <p:nvPr/>
          </p:nvSpPr>
          <p:spPr bwMode="auto">
            <a:xfrm>
              <a:off x="1440" y="3456"/>
              <a:ext cx="480" cy="24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5611" name="Oval 183">
              <a:extLst>
                <a:ext uri="{FF2B5EF4-FFF2-40B4-BE49-F238E27FC236}">
                  <a16:creationId xmlns:a16="http://schemas.microsoft.com/office/drawing/2014/main" id="{FCD619B1-207C-A133-472A-FC6853950C67}"/>
                </a:ext>
              </a:extLst>
            </p:cNvPr>
            <p:cNvSpPr>
              <a:spLocks noChangeArrowheads="1"/>
            </p:cNvSpPr>
            <p:nvPr/>
          </p:nvSpPr>
          <p:spPr bwMode="auto">
            <a:xfrm>
              <a:off x="528" y="4644"/>
              <a:ext cx="480" cy="24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grpSp>
      <p:sp>
        <p:nvSpPr>
          <p:cNvPr id="25605" name="Text Box 184">
            <a:extLst>
              <a:ext uri="{FF2B5EF4-FFF2-40B4-BE49-F238E27FC236}">
                <a16:creationId xmlns:a16="http://schemas.microsoft.com/office/drawing/2014/main" id="{1C9C60F5-0421-8309-7FDA-DFB2EDC90D3A}"/>
              </a:ext>
            </a:extLst>
          </p:cNvPr>
          <p:cNvSpPr txBox="1">
            <a:spLocks noChangeArrowheads="1"/>
          </p:cNvSpPr>
          <p:nvPr/>
        </p:nvSpPr>
        <p:spPr bwMode="auto">
          <a:xfrm>
            <a:off x="3743325" y="5403850"/>
            <a:ext cx="1406525" cy="254000"/>
          </a:xfrm>
          <a:prstGeom prst="rect">
            <a:avLst/>
          </a:prstGeom>
          <a:noFill/>
          <a:ln>
            <a:noFill/>
          </a:ln>
          <a:effec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defRPr/>
            </a:pPr>
            <a:r>
              <a:rPr lang="ja-JP" altLang="en-US" sz="1050" b="1"/>
              <a:t>図１１．特性要因図例</a:t>
            </a:r>
          </a:p>
        </p:txBody>
      </p:sp>
      <p:sp>
        <p:nvSpPr>
          <p:cNvPr id="25606" name="Text Box 185">
            <a:extLst>
              <a:ext uri="{FF2B5EF4-FFF2-40B4-BE49-F238E27FC236}">
                <a16:creationId xmlns:a16="http://schemas.microsoft.com/office/drawing/2014/main" id="{750C5DAB-BCA0-E59C-7FDA-7EEE4EE02486}"/>
              </a:ext>
            </a:extLst>
          </p:cNvPr>
          <p:cNvSpPr txBox="1">
            <a:spLocks noChangeArrowheads="1"/>
          </p:cNvSpPr>
          <p:nvPr/>
        </p:nvSpPr>
        <p:spPr bwMode="auto">
          <a:xfrm>
            <a:off x="6553200" y="4876800"/>
            <a:ext cx="14065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900"/>
              <a:t>作成：</a:t>
            </a:r>
            <a:r>
              <a:rPr lang="en-US" altLang="ja-JP" sz="900"/>
              <a:t>02</a:t>
            </a:r>
            <a:r>
              <a:rPr lang="ja-JP" altLang="en-US" sz="900"/>
              <a:t>年</a:t>
            </a:r>
            <a:r>
              <a:rPr lang="en-US" altLang="ja-JP" sz="900"/>
              <a:t>2</a:t>
            </a:r>
            <a:r>
              <a:rPr lang="ja-JP" altLang="en-US" sz="900"/>
              <a:t>月</a:t>
            </a:r>
          </a:p>
          <a:p>
            <a:pPr algn="ctr" eaLnBrk="1" hangingPunct="1">
              <a:spcBef>
                <a:spcPct val="0"/>
              </a:spcBef>
              <a:buFontTx/>
              <a:buNone/>
            </a:pPr>
            <a:r>
              <a:rPr lang="ja-JP" altLang="en-US" sz="900"/>
              <a:t>担当：○○○○</a:t>
            </a:r>
          </a:p>
        </p:txBody>
      </p:sp>
      <p:sp>
        <p:nvSpPr>
          <p:cNvPr id="25607" name="Text Box 151">
            <a:extLst>
              <a:ext uri="{FF2B5EF4-FFF2-40B4-BE49-F238E27FC236}">
                <a16:creationId xmlns:a16="http://schemas.microsoft.com/office/drawing/2014/main" id="{46A60EB9-7B7F-44F3-4FF7-607AF2DE0557}"/>
              </a:ext>
            </a:extLst>
          </p:cNvPr>
          <p:cNvSpPr txBox="1">
            <a:spLocks noChangeArrowheads="1"/>
          </p:cNvSpPr>
          <p:nvPr/>
        </p:nvSpPr>
        <p:spPr bwMode="auto">
          <a:xfrm>
            <a:off x="685800" y="152400"/>
            <a:ext cx="8229600" cy="121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FF0000"/>
                </a:solidFill>
                <a:latin typeface="HG丸ｺﾞｼｯｸM-PRO" panose="020F0600000000000000" pitchFamily="50" charset="-128"/>
                <a:ea typeface="HG丸ｺﾞｼｯｸM-PRO" panose="020F0600000000000000" pitchFamily="50" charset="-128"/>
              </a:rPr>
              <a:t>■特性要因図の使い方</a:t>
            </a:r>
          </a:p>
          <a:p>
            <a:pPr algn="just">
              <a:spcBef>
                <a:spcPct val="0"/>
              </a:spcBef>
              <a:buFontTx/>
              <a:buNone/>
            </a:pPr>
            <a:r>
              <a:rPr kumimoji="0" lang="ja-JP" altLang="en-US" sz="1600" b="1" dirty="0">
                <a:latin typeface="HG丸ｺﾞｼｯｸM-PRO" panose="020F0600000000000000" pitchFamily="50" charset="-128"/>
                <a:ea typeface="HG丸ｺﾞｼｯｸM-PRO" panose="020F0600000000000000" pitchFamily="50" charset="-128"/>
              </a:rPr>
              <a:t>  </a:t>
            </a:r>
            <a:r>
              <a:rPr kumimoji="0" lang="en-US" altLang="ja-JP" sz="1800" b="1" dirty="0">
                <a:latin typeface="UD デジタル 教科書体 NK-B" panose="02020700000000000000" pitchFamily="18" charset="-128"/>
                <a:ea typeface="UD デジタル 教科書体 NK-B" panose="02020700000000000000" pitchFamily="18" charset="-128"/>
              </a:rPr>
              <a:t>(a) </a:t>
            </a:r>
            <a:r>
              <a:rPr kumimoji="0" lang="ja-JP" altLang="en-US" sz="1800" b="1" dirty="0">
                <a:latin typeface="UD デジタル 教科書体 NK-B" panose="02020700000000000000" pitchFamily="18" charset="-128"/>
                <a:ea typeface="UD デジタル 教科書体 NK-B" panose="02020700000000000000" pitchFamily="18" charset="-128"/>
              </a:rPr>
              <a:t>問題点の原因追及。・・・特性と要因の関係の仮説つくり</a:t>
            </a:r>
          </a:p>
          <a:p>
            <a:pPr algn="just">
              <a:spcBef>
                <a:spcPct val="0"/>
              </a:spcBef>
              <a:buFontTx/>
              <a:buNone/>
            </a:pPr>
            <a:r>
              <a:rPr kumimoji="0" lang="ja-JP" altLang="en-US" sz="1800" b="1" dirty="0">
                <a:latin typeface="UD デジタル 教科書体 NK-B" panose="02020700000000000000" pitchFamily="18" charset="-128"/>
                <a:ea typeface="UD デジタル 教科書体 NK-B" panose="02020700000000000000" pitchFamily="18" charset="-128"/>
              </a:rPr>
              <a:t>　</a:t>
            </a:r>
            <a:r>
              <a:rPr kumimoji="0" lang="en-US" altLang="ja-JP" sz="1800" b="1" dirty="0">
                <a:latin typeface="UD デジタル 教科書体 NK-B" panose="02020700000000000000" pitchFamily="18" charset="-128"/>
                <a:ea typeface="UD デジタル 教科書体 NK-B" panose="02020700000000000000" pitchFamily="18" charset="-128"/>
              </a:rPr>
              <a:t>(b) </a:t>
            </a:r>
            <a:r>
              <a:rPr kumimoji="0" lang="ja-JP" altLang="en-US" sz="1800" b="1" dirty="0">
                <a:latin typeface="UD デジタル 教科書体 NK-B" panose="02020700000000000000" pitchFamily="18" charset="-128"/>
                <a:ea typeface="UD デジタル 教科書体 NK-B" panose="02020700000000000000" pitchFamily="18" charset="-128"/>
              </a:rPr>
              <a:t>技術（技能）レベルの伝承</a:t>
            </a:r>
          </a:p>
          <a:p>
            <a:pPr algn="just">
              <a:spcBef>
                <a:spcPct val="0"/>
              </a:spcBef>
              <a:buFontTx/>
              <a:buNone/>
            </a:pPr>
            <a:r>
              <a:rPr kumimoji="0" lang="ja-JP" altLang="en-US" sz="1800" b="1" dirty="0">
                <a:latin typeface="UD デジタル 教科書体 NK-B" panose="02020700000000000000" pitchFamily="18" charset="-128"/>
                <a:ea typeface="UD デジタル 教科書体 NK-B" panose="02020700000000000000" pitchFamily="18" charset="-128"/>
              </a:rPr>
              <a:t>　</a:t>
            </a:r>
            <a:r>
              <a:rPr kumimoji="0" lang="en-US" altLang="ja-JP" sz="1800" b="1" dirty="0">
                <a:latin typeface="UD デジタル 教科書体 NK-B" panose="02020700000000000000" pitchFamily="18" charset="-128"/>
                <a:ea typeface="UD デジタル 教科書体 NK-B" panose="02020700000000000000" pitchFamily="18" charset="-128"/>
              </a:rPr>
              <a:t>(c) </a:t>
            </a:r>
            <a:r>
              <a:rPr kumimoji="0" lang="ja-JP" altLang="en-US" sz="1800" b="1" dirty="0">
                <a:latin typeface="UD デジタル 教科書体 NK-B" panose="02020700000000000000" pitchFamily="18" charset="-128"/>
                <a:ea typeface="UD デジタル 教科書体 NK-B" panose="02020700000000000000" pitchFamily="18" charset="-128"/>
              </a:rPr>
              <a:t>話し合いの道しるべ</a:t>
            </a:r>
            <a:r>
              <a:rPr kumimoji="0" lang="ja-JP" altLang="en-US" sz="2000" b="1" dirty="0">
                <a:latin typeface="UD デジタル 教科書体 NK-B" panose="02020700000000000000" pitchFamily="18" charset="-128"/>
                <a:ea typeface="UD デジタル 教科書体 NK-B" panose="02020700000000000000" pitchFamily="18" charset="-128"/>
              </a:rPr>
              <a:t>として</a:t>
            </a:r>
            <a:endParaRPr kumimoji="0" lang="ja-JP" altLang="en-US" sz="1800" b="1" dirty="0">
              <a:latin typeface="UD デジタル 教科書体 NK-B" panose="02020700000000000000" pitchFamily="18" charset="-128"/>
              <a:ea typeface="UD デジタル 教科書体 NK-B" panose="02020700000000000000" pitchFamily="18" charset="-128"/>
            </a:endParaRPr>
          </a:p>
        </p:txBody>
      </p:sp>
      <p:sp>
        <p:nvSpPr>
          <p:cNvPr id="25608" name="Text Box 152">
            <a:extLst>
              <a:ext uri="{FF2B5EF4-FFF2-40B4-BE49-F238E27FC236}">
                <a16:creationId xmlns:a16="http://schemas.microsoft.com/office/drawing/2014/main" id="{67B547E2-9877-57BE-4706-C65E18CE74F3}"/>
              </a:ext>
            </a:extLst>
          </p:cNvPr>
          <p:cNvSpPr txBox="1">
            <a:spLocks noChangeArrowheads="1"/>
          </p:cNvSpPr>
          <p:nvPr/>
        </p:nvSpPr>
        <p:spPr bwMode="auto">
          <a:xfrm>
            <a:off x="457200" y="5751513"/>
            <a:ext cx="8534400" cy="1106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600" b="1">
                <a:latin typeface="ＭＳ ゴシック" panose="020B0609070205080204" pitchFamily="49" charset="-128"/>
                <a:ea typeface="HG丸ｺﾞｼｯｸM-PRO" panose="020F0600000000000000" pitchFamily="50" charset="-128"/>
              </a:rPr>
              <a:t>　</a:t>
            </a:r>
            <a:r>
              <a:rPr kumimoji="0" lang="ja-JP" altLang="en-US" sz="1800" b="1">
                <a:latin typeface="UD デジタル 教科書体 NK-B" panose="02020700000000000000" pitchFamily="18" charset="-128"/>
                <a:ea typeface="UD デジタル 教科書体 NK-B" panose="02020700000000000000" pitchFamily="18" charset="-128"/>
              </a:rPr>
              <a:t>特性要因図の「特性」は</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仕事の結果</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であり、「要因」は</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仕事の結果を発生させる原因</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である。そのために</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なぜ・なぜ</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を繰り返し要因を洗い出す。</a:t>
            </a:r>
          </a:p>
          <a:p>
            <a:pPr algn="just">
              <a:spcBef>
                <a:spcPct val="0"/>
              </a:spcBef>
              <a:buFontTx/>
              <a:buNone/>
            </a:pPr>
            <a:r>
              <a:rPr kumimoji="0" lang="ja-JP" altLang="en-US" sz="1800" b="1">
                <a:latin typeface="UD デジタル 教科書体 NK-B" panose="02020700000000000000" pitchFamily="18" charset="-128"/>
                <a:ea typeface="UD デジタル 教科書体 NK-B" panose="02020700000000000000" pitchFamily="18" charset="-128"/>
              </a:rPr>
              <a:t>洗い出された要因から重要要因を絞り込み、</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検証</a:t>
            </a:r>
            <a:r>
              <a:rPr kumimoji="0" lang="en-US" altLang="ja-JP" sz="1800" b="1">
                <a:latin typeface="UD デジタル 教科書体 NK-B" panose="02020700000000000000" pitchFamily="18" charset="-128"/>
                <a:ea typeface="UD デジタル 教科書体 NK-B" panose="02020700000000000000" pitchFamily="18" charset="-128"/>
              </a:rPr>
              <a:t>』</a:t>
            </a:r>
            <a:r>
              <a:rPr kumimoji="0" lang="ja-JP" altLang="en-US" sz="1800" b="1">
                <a:latin typeface="UD デジタル 教科書体 NK-B" panose="02020700000000000000" pitchFamily="18" charset="-128"/>
                <a:ea typeface="UD デジタル 教科書体 NK-B" panose="02020700000000000000" pitchFamily="18" charset="-128"/>
              </a:rPr>
              <a:t>を行う</a:t>
            </a:r>
            <a:endParaRPr kumimoji="0" lang="ja-JP" altLang="en-US" sz="1600" b="1">
              <a:latin typeface="UD デジタル 教科書体 NK-B" panose="02020700000000000000" pitchFamily="18" charset="-128"/>
              <a:ea typeface="UD デジタル 教科書体 NK-B" panose="02020700000000000000" pitchFamily="18" charset="-128"/>
            </a:endParaRPr>
          </a:p>
        </p:txBody>
      </p:sp>
      <p:sp>
        <p:nvSpPr>
          <p:cNvPr id="3" name="テキスト ボックス 22">
            <a:extLst>
              <a:ext uri="{FF2B5EF4-FFF2-40B4-BE49-F238E27FC236}">
                <a16:creationId xmlns:a16="http://schemas.microsoft.com/office/drawing/2014/main" id="{8961DF1D-E175-B4A2-B617-D1E7E3302A15}"/>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34</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8">
            <a:extLst>
              <a:ext uri="{FF2B5EF4-FFF2-40B4-BE49-F238E27FC236}">
                <a16:creationId xmlns:a16="http://schemas.microsoft.com/office/drawing/2014/main" id="{4FFB6E1F-0F37-E7DA-A37C-33DBBFDA878B}"/>
              </a:ext>
            </a:extLst>
          </p:cNvPr>
          <p:cNvSpPr>
            <a:spLocks noChangeArrowheads="1"/>
          </p:cNvSpPr>
          <p:nvPr/>
        </p:nvSpPr>
        <p:spPr bwMode="auto">
          <a:xfrm>
            <a:off x="76200" y="120650"/>
            <a:ext cx="9067800" cy="362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600"/>
              </a:lnSpc>
              <a:spcBef>
                <a:spcPct val="0"/>
              </a:spcBef>
              <a:buFontTx/>
              <a:buNone/>
            </a:pPr>
            <a:r>
              <a:rPr lang="ja-JP" altLang="en-US" sz="1800" b="1" dirty="0">
                <a:solidFill>
                  <a:srgbClr val="FF0000"/>
                </a:solidFill>
                <a:latin typeface="HG丸ｺﾞｼｯｸM-PRO" panose="020F0600000000000000" pitchFamily="50" charset="-128"/>
                <a:ea typeface="HG丸ｺﾞｼｯｸM-PRO" panose="020F0600000000000000" pitchFamily="50" charset="-128"/>
              </a:rPr>
              <a:t>（５）　ヒストグラム</a:t>
            </a:r>
            <a:r>
              <a:rPr lang="ja-JP" altLang="en-US" sz="1800" dirty="0">
                <a:solidFill>
                  <a:srgbClr val="FF0000"/>
                </a:solidFill>
                <a:latin typeface="HG丸ｺﾞｼｯｸM-PRO" panose="020F0600000000000000" pitchFamily="50" charset="-128"/>
                <a:ea typeface="HG丸ｺﾞｼｯｸM-PRO" panose="020F0600000000000000" pitchFamily="50" charset="-128"/>
              </a:rPr>
              <a:t> </a:t>
            </a:r>
          </a:p>
          <a:p>
            <a:pPr>
              <a:lnSpc>
                <a:spcPts val="1600"/>
              </a:lnSpc>
              <a:spcBef>
                <a:spcPct val="0"/>
              </a:spcBef>
              <a:buFontTx/>
              <a:buNone/>
            </a:pPr>
            <a:endParaRPr lang="en-US" altLang="ja-JP" sz="1600" b="1" dirty="0">
              <a:solidFill>
                <a:srgbClr val="FF0000"/>
              </a:solidFill>
              <a:latin typeface="HG丸ｺﾞｼｯｸM-PRO" panose="020F0600000000000000" pitchFamily="50" charset="-128"/>
              <a:ea typeface="HG丸ｺﾞｼｯｸM-PRO" panose="020F0600000000000000" pitchFamily="50" charset="-128"/>
            </a:endParaRPr>
          </a:p>
          <a:p>
            <a:pPr>
              <a:lnSpc>
                <a:spcPts val="1600"/>
              </a:lnSpc>
              <a:spcBef>
                <a:spcPct val="0"/>
              </a:spcBef>
              <a:buFontTx/>
              <a:buNone/>
            </a:pPr>
            <a:r>
              <a:rPr lang="ja-JP" altLang="en-US" sz="1600" b="1" dirty="0">
                <a:solidFill>
                  <a:srgbClr val="FF0000"/>
                </a:solidFill>
                <a:latin typeface="HG丸ｺﾞｼｯｸM-PRO" panose="020F0600000000000000" pitchFamily="50" charset="-128"/>
                <a:ea typeface="HG丸ｺﾞｼｯｸM-PRO" panose="020F0600000000000000" pitchFamily="50" charset="-128"/>
              </a:rPr>
              <a:t>■　ヒストグラムとは  </a:t>
            </a:r>
          </a:p>
          <a:p>
            <a:pPr>
              <a:lnSpc>
                <a:spcPts val="1900"/>
              </a:lnSpc>
              <a:spcBef>
                <a:spcPct val="0"/>
              </a:spcBef>
              <a:buFontTx/>
              <a:buNone/>
            </a:pPr>
            <a:r>
              <a:rPr lang="ja-JP" altLang="en-US" sz="1600" b="1" dirty="0">
                <a:latin typeface="HG丸ｺﾞｼｯｸM-PRO" panose="020F0600000000000000" pitchFamily="50" charset="-128"/>
                <a:ea typeface="HG丸ｺﾞｼｯｸM-PRO" panose="020F0600000000000000" pitchFamily="50" charset="-128"/>
              </a:rPr>
              <a:t>  </a:t>
            </a:r>
            <a:endParaRPr lang="en-US" altLang="ja-JP" sz="1600" b="1" dirty="0">
              <a:latin typeface="HG丸ｺﾞｼｯｸM-PRO" panose="020F0600000000000000" pitchFamily="50" charset="-128"/>
              <a:ea typeface="HG丸ｺﾞｼｯｸM-PRO" panose="020F0600000000000000" pitchFamily="50" charset="-128"/>
            </a:endParaRPr>
          </a:p>
          <a:p>
            <a:pPr>
              <a:lnSpc>
                <a:spcPts val="1900"/>
              </a:lnSpc>
              <a:spcBef>
                <a:spcPct val="0"/>
              </a:spcBef>
              <a:buFontTx/>
              <a:buNone/>
            </a:pPr>
            <a:r>
              <a:rPr lang="ja-JP" altLang="en-US" sz="1600" b="1" dirty="0">
                <a:latin typeface="HG丸ｺﾞｼｯｸM-PRO" panose="020F0600000000000000" pitchFamily="50" charset="-128"/>
                <a:ea typeface="HG丸ｺﾞｼｯｸM-PRO" panose="020F0600000000000000" pitchFamily="50" charset="-128"/>
              </a:rPr>
              <a:t> </a:t>
            </a:r>
            <a:r>
              <a:rPr lang="ja-JP" altLang="en-US" sz="1800" b="1" dirty="0">
                <a:latin typeface="UD デジタル 教科書体 NK-B" panose="02020700000000000000" pitchFamily="18" charset="-128"/>
                <a:ea typeface="UD デジタル 教科書体 NK-B" panose="02020700000000000000" pitchFamily="18" charset="-128"/>
              </a:rPr>
              <a:t>ヒストグラムとは、データの存在する範囲をいくつかの区間に分け、各区間に入る</a:t>
            </a:r>
            <a:endParaRPr lang="en-US" altLang="ja-JP" sz="1800" b="1" dirty="0">
              <a:latin typeface="UD デジタル 教科書体 NK-B" panose="02020700000000000000" pitchFamily="18" charset="-128"/>
              <a:ea typeface="UD デジタル 教科書体 NK-B" panose="02020700000000000000" pitchFamily="18" charset="-128"/>
            </a:endParaRPr>
          </a:p>
          <a:p>
            <a:pPr>
              <a:lnSpc>
                <a:spcPts val="19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データの出現度数表を作り、これを図にしたものである。</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その目的には</a:t>
            </a:r>
            <a:endParaRPr lang="en-US" altLang="ja-JP" sz="1800" b="1" dirty="0">
              <a:solidFill>
                <a:srgbClr val="FF0000"/>
              </a:solidFill>
              <a:latin typeface="UD デジタル 教科書体 NK-B" panose="02020700000000000000" pitchFamily="18" charset="-128"/>
              <a:ea typeface="UD デジタル 教科書体 NK-B" panose="02020700000000000000" pitchFamily="18" charset="-128"/>
            </a:endParaRPr>
          </a:p>
          <a:p>
            <a:pPr>
              <a:lnSpc>
                <a:spcPts val="1900"/>
              </a:lnSpc>
              <a:spcBef>
                <a:spcPct val="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　 次に示すようなことがある</a:t>
            </a:r>
            <a:r>
              <a:rPr lang="ja-JP" altLang="en-US" sz="1800" b="1" dirty="0">
                <a:latin typeface="UD デジタル 教科書体 NK-B" panose="02020700000000000000" pitchFamily="18" charset="-128"/>
                <a:ea typeface="UD デジタル 教科書体 NK-B" panose="02020700000000000000" pitchFamily="18" charset="-128"/>
              </a:rPr>
              <a:t>。</a:t>
            </a:r>
          </a:p>
          <a:p>
            <a:pPr>
              <a:lnSpc>
                <a:spcPct val="12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(a)</a:t>
            </a:r>
            <a:r>
              <a:rPr lang="ja-JP" altLang="en-US" sz="1800" b="1" dirty="0">
                <a:latin typeface="UD デジタル 教科書体 NK-B" panose="02020700000000000000" pitchFamily="18" charset="-128"/>
                <a:ea typeface="UD デジタル 教科書体 NK-B" panose="02020700000000000000" pitchFamily="18" charset="-128"/>
              </a:rPr>
              <a:t>分布の形を調べる</a:t>
            </a:r>
          </a:p>
          <a:p>
            <a:pPr>
              <a:lnSpc>
                <a:spcPct val="12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(b)</a:t>
            </a:r>
            <a:r>
              <a:rPr lang="ja-JP" altLang="en-US" sz="1800" b="1" dirty="0">
                <a:latin typeface="UD デジタル 教科書体 NK-B" panose="02020700000000000000" pitchFamily="18" charset="-128"/>
                <a:ea typeface="UD デジタル 教科書体 NK-B" panose="02020700000000000000" pitchFamily="18" charset="-128"/>
              </a:rPr>
              <a:t>工程能力（工程の持つ品質特性に関する能力）を調べる</a:t>
            </a:r>
          </a:p>
          <a:p>
            <a:pPr>
              <a:lnSpc>
                <a:spcPct val="12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(c)</a:t>
            </a:r>
            <a:r>
              <a:rPr lang="ja-JP" altLang="en-US" sz="1800" b="1" dirty="0">
                <a:latin typeface="UD デジタル 教科書体 NK-B" panose="02020700000000000000" pitchFamily="18" charset="-128"/>
                <a:ea typeface="UD デジタル 教科書体 NK-B" panose="02020700000000000000" pitchFamily="18" charset="-128"/>
              </a:rPr>
              <a:t>規格や標準値と比較する</a:t>
            </a:r>
          </a:p>
          <a:p>
            <a:pPr>
              <a:lnSpc>
                <a:spcPct val="12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(d)</a:t>
            </a:r>
            <a:r>
              <a:rPr lang="ja-JP" altLang="en-US" sz="1800" b="1" dirty="0">
                <a:latin typeface="UD デジタル 教科書体 NK-B" panose="02020700000000000000" pitchFamily="18" charset="-128"/>
                <a:ea typeface="UD デジタル 教科書体 NK-B" panose="02020700000000000000" pitchFamily="18" charset="-128"/>
              </a:rPr>
              <a:t>全体の分布状況を調べる</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600" b="1" dirty="0">
                <a:solidFill>
                  <a:srgbClr val="FF0000"/>
                </a:solidFill>
                <a:latin typeface="HG丸ｺﾞｼｯｸM-PRO" panose="020F0600000000000000" pitchFamily="50" charset="-128"/>
                <a:ea typeface="HG丸ｺﾞｼｯｸM-PRO" panose="020F0600000000000000" pitchFamily="50" charset="-128"/>
              </a:rPr>
              <a:t>■　ヒストグラムの作成</a:t>
            </a:r>
          </a:p>
          <a:p>
            <a:pPr>
              <a:lnSpc>
                <a:spcPct val="120000"/>
              </a:lnSpc>
              <a:spcBef>
                <a:spcPct val="0"/>
              </a:spcBef>
              <a:buFontTx/>
              <a:buNone/>
            </a:pPr>
            <a:r>
              <a:rPr lang="ja-JP" altLang="en-US" sz="1600" b="1" dirty="0">
                <a:latin typeface="HG丸ｺﾞｼｯｸM-PRO" panose="020F0600000000000000" pitchFamily="50" charset="-128"/>
                <a:ea typeface="HG丸ｺﾞｼｯｸM-PRO" panose="020F0600000000000000" pitchFamily="50" charset="-128"/>
              </a:rPr>
              <a:t>　   </a:t>
            </a:r>
            <a:r>
              <a:rPr lang="en-US" altLang="ja-JP" sz="1800" b="1" dirty="0">
                <a:latin typeface="UD デジタル 教科書体 NK-B" panose="02020700000000000000" pitchFamily="18" charset="-128"/>
                <a:ea typeface="UD デジタル 教科書体 NK-B" panose="02020700000000000000" pitchFamily="18" charset="-128"/>
              </a:rPr>
              <a:t>(a)</a:t>
            </a:r>
            <a:r>
              <a:rPr lang="ja-JP" altLang="en-US" sz="1800" b="1" dirty="0">
                <a:latin typeface="UD デジタル 教科書体 NK-B" panose="02020700000000000000" pitchFamily="18" charset="-128"/>
                <a:ea typeface="UD デジタル 教科書体 NK-B" panose="02020700000000000000" pitchFamily="18" charset="-128"/>
              </a:rPr>
              <a:t>データ（１００個程度集めると良い）から度数表を作成する</a:t>
            </a:r>
            <a:endParaRPr lang="ja-JP" altLang="en-US" sz="1600" b="1" dirty="0">
              <a:latin typeface="UD デジタル 教科書体 NK-B" panose="02020700000000000000" pitchFamily="18" charset="-128"/>
              <a:ea typeface="UD デジタル 教科書体 NK-B" panose="02020700000000000000" pitchFamily="18" charset="-128"/>
            </a:endParaRPr>
          </a:p>
        </p:txBody>
      </p:sp>
      <p:grpSp>
        <p:nvGrpSpPr>
          <p:cNvPr id="26627" name="Group 12">
            <a:extLst>
              <a:ext uri="{FF2B5EF4-FFF2-40B4-BE49-F238E27FC236}">
                <a16:creationId xmlns:a16="http://schemas.microsoft.com/office/drawing/2014/main" id="{D90B0540-2D6A-16C3-B5FA-27F04014C5DD}"/>
              </a:ext>
            </a:extLst>
          </p:cNvPr>
          <p:cNvGrpSpPr>
            <a:grpSpLocks/>
          </p:cNvGrpSpPr>
          <p:nvPr/>
        </p:nvGrpSpPr>
        <p:grpSpPr bwMode="auto">
          <a:xfrm>
            <a:off x="1547813" y="3743325"/>
            <a:ext cx="5638800" cy="2833688"/>
            <a:chOff x="384" y="216"/>
            <a:chExt cx="3552" cy="1785"/>
          </a:xfrm>
        </p:grpSpPr>
        <p:sp>
          <p:nvSpPr>
            <p:cNvPr id="26628" name="Rectangle 13">
              <a:extLst>
                <a:ext uri="{FF2B5EF4-FFF2-40B4-BE49-F238E27FC236}">
                  <a16:creationId xmlns:a16="http://schemas.microsoft.com/office/drawing/2014/main" id="{3DEE5B67-67A5-7BD5-48A2-AA43FF514C4D}"/>
                </a:ext>
              </a:extLst>
            </p:cNvPr>
            <p:cNvSpPr>
              <a:spLocks noChangeArrowheads="1"/>
            </p:cNvSpPr>
            <p:nvPr/>
          </p:nvSpPr>
          <p:spPr bwMode="auto">
            <a:xfrm>
              <a:off x="2976" y="186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ー</a:t>
              </a:r>
            </a:p>
          </p:txBody>
        </p:sp>
        <p:sp>
          <p:nvSpPr>
            <p:cNvPr id="26629" name="Rectangle 14">
              <a:extLst>
                <a:ext uri="{FF2B5EF4-FFF2-40B4-BE49-F238E27FC236}">
                  <a16:creationId xmlns:a16="http://schemas.microsoft.com/office/drawing/2014/main" id="{48315E07-7B16-6754-A19A-BC4F76DBF514}"/>
                </a:ext>
              </a:extLst>
            </p:cNvPr>
            <p:cNvSpPr>
              <a:spLocks noChangeArrowheads="1"/>
            </p:cNvSpPr>
            <p:nvPr/>
          </p:nvSpPr>
          <p:spPr bwMode="auto">
            <a:xfrm>
              <a:off x="2976" y="173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５</a:t>
              </a:r>
            </a:p>
          </p:txBody>
        </p:sp>
        <p:sp>
          <p:nvSpPr>
            <p:cNvPr id="26630" name="Rectangle 15">
              <a:extLst>
                <a:ext uri="{FF2B5EF4-FFF2-40B4-BE49-F238E27FC236}">
                  <a16:creationId xmlns:a16="http://schemas.microsoft.com/office/drawing/2014/main" id="{5851AB99-D466-016D-4357-10175E8910A0}"/>
                </a:ext>
              </a:extLst>
            </p:cNvPr>
            <p:cNvSpPr>
              <a:spLocks noChangeArrowheads="1"/>
            </p:cNvSpPr>
            <p:nvPr/>
          </p:nvSpPr>
          <p:spPr bwMode="auto">
            <a:xfrm>
              <a:off x="2976" y="159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４</a:t>
              </a:r>
            </a:p>
          </p:txBody>
        </p:sp>
        <p:sp>
          <p:nvSpPr>
            <p:cNvPr id="26631" name="Rectangle 16">
              <a:extLst>
                <a:ext uri="{FF2B5EF4-FFF2-40B4-BE49-F238E27FC236}">
                  <a16:creationId xmlns:a16="http://schemas.microsoft.com/office/drawing/2014/main" id="{D377351B-7808-9A42-A670-A372B01A6C1A}"/>
                </a:ext>
              </a:extLst>
            </p:cNvPr>
            <p:cNvSpPr>
              <a:spLocks noChangeArrowheads="1"/>
            </p:cNvSpPr>
            <p:nvPr/>
          </p:nvSpPr>
          <p:spPr bwMode="auto">
            <a:xfrm>
              <a:off x="2976" y="146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３</a:t>
              </a:r>
            </a:p>
          </p:txBody>
        </p:sp>
        <p:sp>
          <p:nvSpPr>
            <p:cNvPr id="26632" name="Rectangle 17">
              <a:extLst>
                <a:ext uri="{FF2B5EF4-FFF2-40B4-BE49-F238E27FC236}">
                  <a16:creationId xmlns:a16="http://schemas.microsoft.com/office/drawing/2014/main" id="{50D2F666-B4A2-7355-DA0A-70373BD37240}"/>
                </a:ext>
              </a:extLst>
            </p:cNvPr>
            <p:cNvSpPr>
              <a:spLocks noChangeArrowheads="1"/>
            </p:cNvSpPr>
            <p:nvPr/>
          </p:nvSpPr>
          <p:spPr bwMode="auto">
            <a:xfrm>
              <a:off x="2976" y="133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a:t>
              </a:r>
            </a:p>
          </p:txBody>
        </p:sp>
        <p:sp>
          <p:nvSpPr>
            <p:cNvPr id="26633" name="Rectangle 18">
              <a:extLst>
                <a:ext uri="{FF2B5EF4-FFF2-40B4-BE49-F238E27FC236}">
                  <a16:creationId xmlns:a16="http://schemas.microsoft.com/office/drawing/2014/main" id="{43A01AB6-B3DA-1615-BAC4-D57517E4AC42}"/>
                </a:ext>
              </a:extLst>
            </p:cNvPr>
            <p:cNvSpPr>
              <a:spLocks noChangeArrowheads="1"/>
            </p:cNvSpPr>
            <p:nvPr/>
          </p:nvSpPr>
          <p:spPr bwMode="auto">
            <a:xfrm>
              <a:off x="2976" y="119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a:t>
              </a:r>
            </a:p>
          </p:txBody>
        </p:sp>
        <p:sp>
          <p:nvSpPr>
            <p:cNvPr id="26634" name="Rectangle 19">
              <a:extLst>
                <a:ext uri="{FF2B5EF4-FFF2-40B4-BE49-F238E27FC236}">
                  <a16:creationId xmlns:a16="http://schemas.microsoft.com/office/drawing/2014/main" id="{9DB6914A-E8E6-E7E9-E3C9-A0A77E4A1A3D}"/>
                </a:ext>
              </a:extLst>
            </p:cNvPr>
            <p:cNvSpPr>
              <a:spLocks noChangeArrowheads="1"/>
            </p:cNvSpPr>
            <p:nvPr/>
          </p:nvSpPr>
          <p:spPr bwMode="auto">
            <a:xfrm>
              <a:off x="2976" y="106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０</a:t>
              </a:r>
            </a:p>
          </p:txBody>
        </p:sp>
        <p:sp>
          <p:nvSpPr>
            <p:cNvPr id="26635" name="Rectangle 20">
              <a:extLst>
                <a:ext uri="{FF2B5EF4-FFF2-40B4-BE49-F238E27FC236}">
                  <a16:creationId xmlns:a16="http://schemas.microsoft.com/office/drawing/2014/main" id="{D4D3D8F0-D743-0E59-ED8A-4C600CB85AE0}"/>
                </a:ext>
              </a:extLst>
            </p:cNvPr>
            <p:cNvSpPr>
              <a:spLocks noChangeArrowheads="1"/>
            </p:cNvSpPr>
            <p:nvPr/>
          </p:nvSpPr>
          <p:spPr bwMode="auto">
            <a:xfrm>
              <a:off x="2976" y="92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a:t>
              </a:r>
            </a:p>
          </p:txBody>
        </p:sp>
        <p:sp>
          <p:nvSpPr>
            <p:cNvPr id="26636" name="Rectangle 21">
              <a:extLst>
                <a:ext uri="{FF2B5EF4-FFF2-40B4-BE49-F238E27FC236}">
                  <a16:creationId xmlns:a16="http://schemas.microsoft.com/office/drawing/2014/main" id="{15CE2CAA-7D25-B1B7-2158-733B72C40868}"/>
                </a:ext>
              </a:extLst>
            </p:cNvPr>
            <p:cNvSpPr>
              <a:spLocks noChangeArrowheads="1"/>
            </p:cNvSpPr>
            <p:nvPr/>
          </p:nvSpPr>
          <p:spPr bwMode="auto">
            <a:xfrm>
              <a:off x="2976" y="79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a:t>
              </a:r>
            </a:p>
          </p:txBody>
        </p:sp>
        <p:sp>
          <p:nvSpPr>
            <p:cNvPr id="26637" name="Rectangle 22">
              <a:extLst>
                <a:ext uri="{FF2B5EF4-FFF2-40B4-BE49-F238E27FC236}">
                  <a16:creationId xmlns:a16="http://schemas.microsoft.com/office/drawing/2014/main" id="{64BAE3AC-C54D-235B-D4F5-7E8D10A914E8}"/>
                </a:ext>
              </a:extLst>
            </p:cNvPr>
            <p:cNvSpPr>
              <a:spLocks noChangeArrowheads="1"/>
            </p:cNvSpPr>
            <p:nvPr/>
          </p:nvSpPr>
          <p:spPr bwMode="auto">
            <a:xfrm>
              <a:off x="2976" y="66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－３</a:t>
              </a:r>
            </a:p>
          </p:txBody>
        </p:sp>
        <p:sp>
          <p:nvSpPr>
            <p:cNvPr id="26638" name="Rectangle 23">
              <a:extLst>
                <a:ext uri="{FF2B5EF4-FFF2-40B4-BE49-F238E27FC236}">
                  <a16:creationId xmlns:a16="http://schemas.microsoft.com/office/drawing/2014/main" id="{FF05BB85-9D2A-FB9C-04D6-26C69F196A95}"/>
                </a:ext>
              </a:extLst>
            </p:cNvPr>
            <p:cNvSpPr>
              <a:spLocks noChangeArrowheads="1"/>
            </p:cNvSpPr>
            <p:nvPr/>
          </p:nvSpPr>
          <p:spPr bwMode="auto">
            <a:xfrm>
              <a:off x="2976" y="52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－４</a:t>
              </a:r>
            </a:p>
          </p:txBody>
        </p:sp>
        <p:sp>
          <p:nvSpPr>
            <p:cNvPr id="26639" name="Rectangle 24">
              <a:extLst>
                <a:ext uri="{FF2B5EF4-FFF2-40B4-BE49-F238E27FC236}">
                  <a16:creationId xmlns:a16="http://schemas.microsoft.com/office/drawing/2014/main" id="{B2AD9531-AEFC-8C52-5A64-6E3AF034F2D5}"/>
                </a:ext>
              </a:extLst>
            </p:cNvPr>
            <p:cNvSpPr>
              <a:spLocks noChangeArrowheads="1"/>
            </p:cNvSpPr>
            <p:nvPr/>
          </p:nvSpPr>
          <p:spPr bwMode="auto">
            <a:xfrm>
              <a:off x="2976" y="39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－５</a:t>
              </a:r>
            </a:p>
          </p:txBody>
        </p:sp>
        <p:sp>
          <p:nvSpPr>
            <p:cNvPr id="26640" name="Rectangle 25">
              <a:extLst>
                <a:ext uri="{FF2B5EF4-FFF2-40B4-BE49-F238E27FC236}">
                  <a16:creationId xmlns:a16="http://schemas.microsoft.com/office/drawing/2014/main" id="{B300AC4A-29B0-DC4B-728A-CC076F6ED7BB}"/>
                </a:ext>
              </a:extLst>
            </p:cNvPr>
            <p:cNvSpPr>
              <a:spLocks noChangeArrowheads="1"/>
            </p:cNvSpPr>
            <p:nvPr/>
          </p:nvSpPr>
          <p:spPr bwMode="auto">
            <a:xfrm>
              <a:off x="2976" y="240"/>
              <a:ext cx="336"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000"/>
                <a:t>u</a:t>
              </a:r>
            </a:p>
          </p:txBody>
        </p:sp>
        <p:sp>
          <p:nvSpPr>
            <p:cNvPr id="26641" name="Rectangle 26">
              <a:extLst>
                <a:ext uri="{FF2B5EF4-FFF2-40B4-BE49-F238E27FC236}">
                  <a16:creationId xmlns:a16="http://schemas.microsoft.com/office/drawing/2014/main" id="{A3A12DB0-B97A-04FD-4856-EE2FDE7028A1}"/>
                </a:ext>
              </a:extLst>
            </p:cNvPr>
            <p:cNvSpPr>
              <a:spLocks noChangeArrowheads="1"/>
            </p:cNvSpPr>
            <p:nvPr/>
          </p:nvSpPr>
          <p:spPr bwMode="auto">
            <a:xfrm>
              <a:off x="3312" y="186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－９</a:t>
              </a:r>
            </a:p>
          </p:txBody>
        </p:sp>
        <p:sp>
          <p:nvSpPr>
            <p:cNvPr id="26642" name="Rectangle 27">
              <a:extLst>
                <a:ext uri="{FF2B5EF4-FFF2-40B4-BE49-F238E27FC236}">
                  <a16:creationId xmlns:a16="http://schemas.microsoft.com/office/drawing/2014/main" id="{B6961140-C6B2-9D97-D874-667CD3524EDB}"/>
                </a:ext>
              </a:extLst>
            </p:cNvPr>
            <p:cNvSpPr>
              <a:spLocks noChangeArrowheads="1"/>
            </p:cNvSpPr>
            <p:nvPr/>
          </p:nvSpPr>
          <p:spPr bwMode="auto">
            <a:xfrm>
              <a:off x="3312" y="173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５</a:t>
              </a:r>
            </a:p>
          </p:txBody>
        </p:sp>
        <p:sp>
          <p:nvSpPr>
            <p:cNvPr id="26643" name="Rectangle 28">
              <a:extLst>
                <a:ext uri="{FF2B5EF4-FFF2-40B4-BE49-F238E27FC236}">
                  <a16:creationId xmlns:a16="http://schemas.microsoft.com/office/drawing/2014/main" id="{5DC47BA6-A9B0-BFD5-B56C-16EA5BE4C5FD}"/>
                </a:ext>
              </a:extLst>
            </p:cNvPr>
            <p:cNvSpPr>
              <a:spLocks noChangeArrowheads="1"/>
            </p:cNvSpPr>
            <p:nvPr/>
          </p:nvSpPr>
          <p:spPr bwMode="auto">
            <a:xfrm>
              <a:off x="3312" y="159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８</a:t>
              </a:r>
            </a:p>
          </p:txBody>
        </p:sp>
        <p:sp>
          <p:nvSpPr>
            <p:cNvPr id="26644" name="Rectangle 29">
              <a:extLst>
                <a:ext uri="{FF2B5EF4-FFF2-40B4-BE49-F238E27FC236}">
                  <a16:creationId xmlns:a16="http://schemas.microsoft.com/office/drawing/2014/main" id="{E3F5587B-EFF8-876A-8DC8-60856BA05A54}"/>
                </a:ext>
              </a:extLst>
            </p:cNvPr>
            <p:cNvSpPr>
              <a:spLocks noChangeArrowheads="1"/>
            </p:cNvSpPr>
            <p:nvPr/>
          </p:nvSpPr>
          <p:spPr bwMode="auto">
            <a:xfrm>
              <a:off x="3312" y="146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２１</a:t>
              </a:r>
            </a:p>
          </p:txBody>
        </p:sp>
        <p:sp>
          <p:nvSpPr>
            <p:cNvPr id="26645" name="Rectangle 30">
              <a:extLst>
                <a:ext uri="{FF2B5EF4-FFF2-40B4-BE49-F238E27FC236}">
                  <a16:creationId xmlns:a16="http://schemas.microsoft.com/office/drawing/2014/main" id="{DC0DF6D5-C96F-1A9B-7515-FB6EDF791494}"/>
                </a:ext>
              </a:extLst>
            </p:cNvPr>
            <p:cNvSpPr>
              <a:spLocks noChangeArrowheads="1"/>
            </p:cNvSpPr>
            <p:nvPr/>
          </p:nvSpPr>
          <p:spPr bwMode="auto">
            <a:xfrm>
              <a:off x="3312" y="133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２０</a:t>
              </a:r>
            </a:p>
          </p:txBody>
        </p:sp>
        <p:sp>
          <p:nvSpPr>
            <p:cNvPr id="26646" name="Rectangle 31">
              <a:extLst>
                <a:ext uri="{FF2B5EF4-FFF2-40B4-BE49-F238E27FC236}">
                  <a16:creationId xmlns:a16="http://schemas.microsoft.com/office/drawing/2014/main" id="{F497C8D8-98FD-4E6B-FF43-19CA34D3C7D1}"/>
                </a:ext>
              </a:extLst>
            </p:cNvPr>
            <p:cNvSpPr>
              <a:spLocks noChangeArrowheads="1"/>
            </p:cNvSpPr>
            <p:nvPr/>
          </p:nvSpPr>
          <p:spPr bwMode="auto">
            <a:xfrm>
              <a:off x="3312" y="119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１８</a:t>
              </a:r>
            </a:p>
          </p:txBody>
        </p:sp>
        <p:sp>
          <p:nvSpPr>
            <p:cNvPr id="26647" name="Rectangle 32">
              <a:extLst>
                <a:ext uri="{FF2B5EF4-FFF2-40B4-BE49-F238E27FC236}">
                  <a16:creationId xmlns:a16="http://schemas.microsoft.com/office/drawing/2014/main" id="{0915D2B0-B8C2-034D-A8CE-AB14B980EC03}"/>
                </a:ext>
              </a:extLst>
            </p:cNvPr>
            <p:cNvSpPr>
              <a:spLocks noChangeArrowheads="1"/>
            </p:cNvSpPr>
            <p:nvPr/>
          </p:nvSpPr>
          <p:spPr bwMode="auto">
            <a:xfrm>
              <a:off x="3312" y="106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０</a:t>
              </a:r>
            </a:p>
          </p:txBody>
        </p:sp>
        <p:sp>
          <p:nvSpPr>
            <p:cNvPr id="26648" name="Rectangle 33">
              <a:extLst>
                <a:ext uri="{FF2B5EF4-FFF2-40B4-BE49-F238E27FC236}">
                  <a16:creationId xmlns:a16="http://schemas.microsoft.com/office/drawing/2014/main" id="{2AC8F78B-05DC-8828-3129-0AAD63B3D216}"/>
                </a:ext>
              </a:extLst>
            </p:cNvPr>
            <p:cNvSpPr>
              <a:spLocks noChangeArrowheads="1"/>
            </p:cNvSpPr>
            <p:nvPr/>
          </p:nvSpPr>
          <p:spPr bwMode="auto">
            <a:xfrm>
              <a:off x="3312" y="92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－１９</a:t>
              </a:r>
            </a:p>
          </p:txBody>
        </p:sp>
        <p:sp>
          <p:nvSpPr>
            <p:cNvPr id="26649" name="Rectangle 34">
              <a:extLst>
                <a:ext uri="{FF2B5EF4-FFF2-40B4-BE49-F238E27FC236}">
                  <a16:creationId xmlns:a16="http://schemas.microsoft.com/office/drawing/2014/main" id="{78DF6416-50F5-A62F-6488-BBFAE0B02023}"/>
                </a:ext>
              </a:extLst>
            </p:cNvPr>
            <p:cNvSpPr>
              <a:spLocks noChangeArrowheads="1"/>
            </p:cNvSpPr>
            <p:nvPr/>
          </p:nvSpPr>
          <p:spPr bwMode="auto">
            <a:xfrm>
              <a:off x="3312" y="79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－２２</a:t>
              </a:r>
            </a:p>
          </p:txBody>
        </p:sp>
        <p:sp>
          <p:nvSpPr>
            <p:cNvPr id="26650" name="Rectangle 35">
              <a:extLst>
                <a:ext uri="{FF2B5EF4-FFF2-40B4-BE49-F238E27FC236}">
                  <a16:creationId xmlns:a16="http://schemas.microsoft.com/office/drawing/2014/main" id="{BDE0E97B-9FCC-A2A2-255B-AC1C48788FF8}"/>
                </a:ext>
              </a:extLst>
            </p:cNvPr>
            <p:cNvSpPr>
              <a:spLocks noChangeArrowheads="1"/>
            </p:cNvSpPr>
            <p:nvPr/>
          </p:nvSpPr>
          <p:spPr bwMode="auto">
            <a:xfrm>
              <a:off x="3312" y="66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－１８</a:t>
              </a:r>
            </a:p>
          </p:txBody>
        </p:sp>
        <p:sp>
          <p:nvSpPr>
            <p:cNvPr id="26651" name="Rectangle 36">
              <a:extLst>
                <a:ext uri="{FF2B5EF4-FFF2-40B4-BE49-F238E27FC236}">
                  <a16:creationId xmlns:a16="http://schemas.microsoft.com/office/drawing/2014/main" id="{B615A805-1104-3E0B-B306-06F9BD309FBD}"/>
                </a:ext>
              </a:extLst>
            </p:cNvPr>
            <p:cNvSpPr>
              <a:spLocks noChangeArrowheads="1"/>
            </p:cNvSpPr>
            <p:nvPr/>
          </p:nvSpPr>
          <p:spPr bwMode="auto">
            <a:xfrm>
              <a:off x="3312" y="52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－１２</a:t>
              </a:r>
            </a:p>
          </p:txBody>
        </p:sp>
        <p:sp>
          <p:nvSpPr>
            <p:cNvPr id="26652" name="Rectangle 37">
              <a:extLst>
                <a:ext uri="{FF2B5EF4-FFF2-40B4-BE49-F238E27FC236}">
                  <a16:creationId xmlns:a16="http://schemas.microsoft.com/office/drawing/2014/main" id="{CCC3B4EE-935D-D4D6-1148-83D669612685}"/>
                </a:ext>
              </a:extLst>
            </p:cNvPr>
            <p:cNvSpPr>
              <a:spLocks noChangeArrowheads="1"/>
            </p:cNvSpPr>
            <p:nvPr/>
          </p:nvSpPr>
          <p:spPr bwMode="auto">
            <a:xfrm>
              <a:off x="3312" y="39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－１０</a:t>
              </a:r>
            </a:p>
          </p:txBody>
        </p:sp>
        <p:sp>
          <p:nvSpPr>
            <p:cNvPr id="26653" name="Rectangle 38">
              <a:extLst>
                <a:ext uri="{FF2B5EF4-FFF2-40B4-BE49-F238E27FC236}">
                  <a16:creationId xmlns:a16="http://schemas.microsoft.com/office/drawing/2014/main" id="{1A9FA79F-97E1-75A7-869B-A27A96AD9386}"/>
                </a:ext>
              </a:extLst>
            </p:cNvPr>
            <p:cNvSpPr>
              <a:spLocks noChangeArrowheads="1"/>
            </p:cNvSpPr>
            <p:nvPr/>
          </p:nvSpPr>
          <p:spPr bwMode="auto">
            <a:xfrm>
              <a:off x="3312" y="240"/>
              <a:ext cx="336"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000"/>
                <a:t>fu</a:t>
              </a:r>
            </a:p>
          </p:txBody>
        </p:sp>
        <p:sp>
          <p:nvSpPr>
            <p:cNvPr id="26654" name="Rectangle 39">
              <a:extLst>
                <a:ext uri="{FF2B5EF4-FFF2-40B4-BE49-F238E27FC236}">
                  <a16:creationId xmlns:a16="http://schemas.microsoft.com/office/drawing/2014/main" id="{3AF63186-A56E-3E7E-ED60-855AA67B0186}"/>
                </a:ext>
              </a:extLst>
            </p:cNvPr>
            <p:cNvSpPr>
              <a:spLocks noChangeArrowheads="1"/>
            </p:cNvSpPr>
            <p:nvPr/>
          </p:nvSpPr>
          <p:spPr bwMode="auto">
            <a:xfrm>
              <a:off x="3648" y="1867"/>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３９３</a:t>
              </a:r>
            </a:p>
          </p:txBody>
        </p:sp>
        <p:sp>
          <p:nvSpPr>
            <p:cNvPr id="26655" name="Rectangle 40">
              <a:extLst>
                <a:ext uri="{FF2B5EF4-FFF2-40B4-BE49-F238E27FC236}">
                  <a16:creationId xmlns:a16="http://schemas.microsoft.com/office/drawing/2014/main" id="{0FA4AEBD-2731-E74B-6AF8-D481A3B66423}"/>
                </a:ext>
              </a:extLst>
            </p:cNvPr>
            <p:cNvSpPr>
              <a:spLocks noChangeArrowheads="1"/>
            </p:cNvSpPr>
            <p:nvPr/>
          </p:nvSpPr>
          <p:spPr bwMode="auto">
            <a:xfrm>
              <a:off x="3648" y="1733"/>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２５</a:t>
              </a:r>
            </a:p>
          </p:txBody>
        </p:sp>
        <p:sp>
          <p:nvSpPr>
            <p:cNvPr id="26656" name="Rectangle 41">
              <a:extLst>
                <a:ext uri="{FF2B5EF4-FFF2-40B4-BE49-F238E27FC236}">
                  <a16:creationId xmlns:a16="http://schemas.microsoft.com/office/drawing/2014/main" id="{4F3DDD06-C426-4D66-51FA-534C6BA74C5A}"/>
                </a:ext>
              </a:extLst>
            </p:cNvPr>
            <p:cNvSpPr>
              <a:spLocks noChangeArrowheads="1"/>
            </p:cNvSpPr>
            <p:nvPr/>
          </p:nvSpPr>
          <p:spPr bwMode="auto">
            <a:xfrm>
              <a:off x="3648" y="1599"/>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３２</a:t>
              </a:r>
            </a:p>
          </p:txBody>
        </p:sp>
        <p:sp>
          <p:nvSpPr>
            <p:cNvPr id="26657" name="Rectangle 42">
              <a:extLst>
                <a:ext uri="{FF2B5EF4-FFF2-40B4-BE49-F238E27FC236}">
                  <a16:creationId xmlns:a16="http://schemas.microsoft.com/office/drawing/2014/main" id="{74A92F86-BE6E-2D34-2792-284880B60D56}"/>
                </a:ext>
              </a:extLst>
            </p:cNvPr>
            <p:cNvSpPr>
              <a:spLocks noChangeArrowheads="1"/>
            </p:cNvSpPr>
            <p:nvPr/>
          </p:nvSpPr>
          <p:spPr bwMode="auto">
            <a:xfrm>
              <a:off x="3648" y="1465"/>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６３</a:t>
              </a:r>
            </a:p>
          </p:txBody>
        </p:sp>
        <p:sp>
          <p:nvSpPr>
            <p:cNvPr id="26658" name="Rectangle 43">
              <a:extLst>
                <a:ext uri="{FF2B5EF4-FFF2-40B4-BE49-F238E27FC236}">
                  <a16:creationId xmlns:a16="http://schemas.microsoft.com/office/drawing/2014/main" id="{464F9B1B-92B5-67B5-AB09-0BD477A72B09}"/>
                </a:ext>
              </a:extLst>
            </p:cNvPr>
            <p:cNvSpPr>
              <a:spLocks noChangeArrowheads="1"/>
            </p:cNvSpPr>
            <p:nvPr/>
          </p:nvSpPr>
          <p:spPr bwMode="auto">
            <a:xfrm>
              <a:off x="3648" y="1331"/>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４０</a:t>
              </a:r>
            </a:p>
          </p:txBody>
        </p:sp>
        <p:sp>
          <p:nvSpPr>
            <p:cNvPr id="26659" name="Rectangle 44">
              <a:extLst>
                <a:ext uri="{FF2B5EF4-FFF2-40B4-BE49-F238E27FC236}">
                  <a16:creationId xmlns:a16="http://schemas.microsoft.com/office/drawing/2014/main" id="{9202458E-78F3-4CEF-E5DB-81CD1CD67FB7}"/>
                </a:ext>
              </a:extLst>
            </p:cNvPr>
            <p:cNvSpPr>
              <a:spLocks noChangeArrowheads="1"/>
            </p:cNvSpPr>
            <p:nvPr/>
          </p:nvSpPr>
          <p:spPr bwMode="auto">
            <a:xfrm>
              <a:off x="3648" y="1197"/>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１８</a:t>
              </a:r>
            </a:p>
          </p:txBody>
        </p:sp>
        <p:sp>
          <p:nvSpPr>
            <p:cNvPr id="26660" name="Rectangle 45">
              <a:extLst>
                <a:ext uri="{FF2B5EF4-FFF2-40B4-BE49-F238E27FC236}">
                  <a16:creationId xmlns:a16="http://schemas.microsoft.com/office/drawing/2014/main" id="{A0A8FFD4-16B8-BB26-95A9-1AFB88158F6B}"/>
                </a:ext>
              </a:extLst>
            </p:cNvPr>
            <p:cNvSpPr>
              <a:spLocks noChangeArrowheads="1"/>
            </p:cNvSpPr>
            <p:nvPr/>
          </p:nvSpPr>
          <p:spPr bwMode="auto">
            <a:xfrm>
              <a:off x="3648" y="1063"/>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０</a:t>
              </a:r>
            </a:p>
          </p:txBody>
        </p:sp>
        <p:sp>
          <p:nvSpPr>
            <p:cNvPr id="26661" name="Rectangle 46">
              <a:extLst>
                <a:ext uri="{FF2B5EF4-FFF2-40B4-BE49-F238E27FC236}">
                  <a16:creationId xmlns:a16="http://schemas.microsoft.com/office/drawing/2014/main" id="{6178E44A-18F6-7E2F-85EC-A15DEC9F569A}"/>
                </a:ext>
              </a:extLst>
            </p:cNvPr>
            <p:cNvSpPr>
              <a:spLocks noChangeArrowheads="1"/>
            </p:cNvSpPr>
            <p:nvPr/>
          </p:nvSpPr>
          <p:spPr bwMode="auto">
            <a:xfrm>
              <a:off x="3648" y="929"/>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１９</a:t>
              </a:r>
            </a:p>
          </p:txBody>
        </p:sp>
        <p:sp>
          <p:nvSpPr>
            <p:cNvPr id="26662" name="Rectangle 47">
              <a:extLst>
                <a:ext uri="{FF2B5EF4-FFF2-40B4-BE49-F238E27FC236}">
                  <a16:creationId xmlns:a16="http://schemas.microsoft.com/office/drawing/2014/main" id="{D5B44BF2-390C-9BFB-A89C-3C8D6AC693A7}"/>
                </a:ext>
              </a:extLst>
            </p:cNvPr>
            <p:cNvSpPr>
              <a:spLocks noChangeArrowheads="1"/>
            </p:cNvSpPr>
            <p:nvPr/>
          </p:nvSpPr>
          <p:spPr bwMode="auto">
            <a:xfrm>
              <a:off x="3648" y="795"/>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４４</a:t>
              </a:r>
            </a:p>
          </p:txBody>
        </p:sp>
        <p:sp>
          <p:nvSpPr>
            <p:cNvPr id="26663" name="Rectangle 48">
              <a:extLst>
                <a:ext uri="{FF2B5EF4-FFF2-40B4-BE49-F238E27FC236}">
                  <a16:creationId xmlns:a16="http://schemas.microsoft.com/office/drawing/2014/main" id="{2FBE8DD1-DCD9-0E81-D2EE-810697C1017F}"/>
                </a:ext>
              </a:extLst>
            </p:cNvPr>
            <p:cNvSpPr>
              <a:spLocks noChangeArrowheads="1"/>
            </p:cNvSpPr>
            <p:nvPr/>
          </p:nvSpPr>
          <p:spPr bwMode="auto">
            <a:xfrm>
              <a:off x="3648" y="661"/>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５４</a:t>
              </a:r>
            </a:p>
          </p:txBody>
        </p:sp>
        <p:sp>
          <p:nvSpPr>
            <p:cNvPr id="26664" name="Rectangle 49">
              <a:extLst>
                <a:ext uri="{FF2B5EF4-FFF2-40B4-BE49-F238E27FC236}">
                  <a16:creationId xmlns:a16="http://schemas.microsoft.com/office/drawing/2014/main" id="{476FCA7B-C067-C907-E1A5-BD6E6B695F03}"/>
                </a:ext>
              </a:extLst>
            </p:cNvPr>
            <p:cNvSpPr>
              <a:spLocks noChangeArrowheads="1"/>
            </p:cNvSpPr>
            <p:nvPr/>
          </p:nvSpPr>
          <p:spPr bwMode="auto">
            <a:xfrm>
              <a:off x="3648" y="527"/>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４８</a:t>
              </a:r>
            </a:p>
          </p:txBody>
        </p:sp>
        <p:sp>
          <p:nvSpPr>
            <p:cNvPr id="26665" name="Rectangle 50">
              <a:extLst>
                <a:ext uri="{FF2B5EF4-FFF2-40B4-BE49-F238E27FC236}">
                  <a16:creationId xmlns:a16="http://schemas.microsoft.com/office/drawing/2014/main" id="{2EC36191-9EDC-9F15-0367-7F588304E6EB}"/>
                </a:ext>
              </a:extLst>
            </p:cNvPr>
            <p:cNvSpPr>
              <a:spLocks noChangeArrowheads="1"/>
            </p:cNvSpPr>
            <p:nvPr/>
          </p:nvSpPr>
          <p:spPr bwMode="auto">
            <a:xfrm>
              <a:off x="3648" y="393"/>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５０</a:t>
              </a:r>
            </a:p>
          </p:txBody>
        </p:sp>
        <p:sp>
          <p:nvSpPr>
            <p:cNvPr id="26666" name="Rectangle 51">
              <a:extLst>
                <a:ext uri="{FF2B5EF4-FFF2-40B4-BE49-F238E27FC236}">
                  <a16:creationId xmlns:a16="http://schemas.microsoft.com/office/drawing/2014/main" id="{BB342FEB-E023-C8F2-D47A-F767E4B0B295}"/>
                </a:ext>
              </a:extLst>
            </p:cNvPr>
            <p:cNvSpPr>
              <a:spLocks noChangeArrowheads="1"/>
            </p:cNvSpPr>
            <p:nvPr/>
          </p:nvSpPr>
          <p:spPr bwMode="auto">
            <a:xfrm>
              <a:off x="3648" y="240"/>
              <a:ext cx="288"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000"/>
                <a:t>fu</a:t>
              </a:r>
            </a:p>
          </p:txBody>
        </p:sp>
        <p:sp>
          <p:nvSpPr>
            <p:cNvPr id="26667" name="Rectangle 52">
              <a:extLst>
                <a:ext uri="{FF2B5EF4-FFF2-40B4-BE49-F238E27FC236}">
                  <a16:creationId xmlns:a16="http://schemas.microsoft.com/office/drawing/2014/main" id="{387BC609-CCE9-5B7D-C8DC-E04B1CDAE597}"/>
                </a:ext>
              </a:extLst>
            </p:cNvPr>
            <p:cNvSpPr>
              <a:spLocks noChangeArrowheads="1"/>
            </p:cNvSpPr>
            <p:nvPr/>
          </p:nvSpPr>
          <p:spPr bwMode="auto">
            <a:xfrm>
              <a:off x="2592" y="186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endParaRPr lang="ja-JP" altLang="ja-JP" sz="800"/>
            </a:p>
          </p:txBody>
        </p:sp>
        <p:sp>
          <p:nvSpPr>
            <p:cNvPr id="26668" name="Rectangle 53">
              <a:extLst>
                <a:ext uri="{FF2B5EF4-FFF2-40B4-BE49-F238E27FC236}">
                  <a16:creationId xmlns:a16="http://schemas.microsoft.com/office/drawing/2014/main" id="{C6F9BA93-5C0C-E52E-D676-C3E7B25F4D0A}"/>
                </a:ext>
              </a:extLst>
            </p:cNvPr>
            <p:cNvSpPr>
              <a:spLocks noChangeArrowheads="1"/>
            </p:cNvSpPr>
            <p:nvPr/>
          </p:nvSpPr>
          <p:spPr bwMode="auto">
            <a:xfrm>
              <a:off x="2592" y="173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a:t>
              </a:r>
            </a:p>
          </p:txBody>
        </p:sp>
        <p:sp>
          <p:nvSpPr>
            <p:cNvPr id="26669" name="Rectangle 54">
              <a:extLst>
                <a:ext uri="{FF2B5EF4-FFF2-40B4-BE49-F238E27FC236}">
                  <a16:creationId xmlns:a16="http://schemas.microsoft.com/office/drawing/2014/main" id="{0163E3D5-1FD8-3A4C-CA3D-8CEB5E96BC7D}"/>
                </a:ext>
              </a:extLst>
            </p:cNvPr>
            <p:cNvSpPr>
              <a:spLocks noChangeArrowheads="1"/>
            </p:cNvSpPr>
            <p:nvPr/>
          </p:nvSpPr>
          <p:spPr bwMode="auto">
            <a:xfrm>
              <a:off x="2592" y="159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a:t>
              </a:r>
            </a:p>
          </p:txBody>
        </p:sp>
        <p:sp>
          <p:nvSpPr>
            <p:cNvPr id="26670" name="Rectangle 55">
              <a:extLst>
                <a:ext uri="{FF2B5EF4-FFF2-40B4-BE49-F238E27FC236}">
                  <a16:creationId xmlns:a16="http://schemas.microsoft.com/office/drawing/2014/main" id="{D733F7DB-1810-6A11-F3FE-FE2513C57BB1}"/>
                </a:ext>
              </a:extLst>
            </p:cNvPr>
            <p:cNvSpPr>
              <a:spLocks noChangeArrowheads="1"/>
            </p:cNvSpPr>
            <p:nvPr/>
          </p:nvSpPr>
          <p:spPr bwMode="auto">
            <a:xfrm>
              <a:off x="2592" y="146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７</a:t>
              </a:r>
            </a:p>
          </p:txBody>
        </p:sp>
        <p:sp>
          <p:nvSpPr>
            <p:cNvPr id="26671" name="Rectangle 56">
              <a:extLst>
                <a:ext uri="{FF2B5EF4-FFF2-40B4-BE49-F238E27FC236}">
                  <a16:creationId xmlns:a16="http://schemas.microsoft.com/office/drawing/2014/main" id="{9935DCBD-DA88-49BC-A332-7DE4800797F7}"/>
                </a:ext>
              </a:extLst>
            </p:cNvPr>
            <p:cNvSpPr>
              <a:spLocks noChangeArrowheads="1"/>
            </p:cNvSpPr>
            <p:nvPr/>
          </p:nvSpPr>
          <p:spPr bwMode="auto">
            <a:xfrm>
              <a:off x="2592" y="133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１０</a:t>
              </a:r>
            </a:p>
          </p:txBody>
        </p:sp>
        <p:sp>
          <p:nvSpPr>
            <p:cNvPr id="26672" name="Rectangle 57">
              <a:extLst>
                <a:ext uri="{FF2B5EF4-FFF2-40B4-BE49-F238E27FC236}">
                  <a16:creationId xmlns:a16="http://schemas.microsoft.com/office/drawing/2014/main" id="{EFFD1584-CA97-C803-B651-F3DD0E2B7F94}"/>
                </a:ext>
              </a:extLst>
            </p:cNvPr>
            <p:cNvSpPr>
              <a:spLocks noChangeArrowheads="1"/>
            </p:cNvSpPr>
            <p:nvPr/>
          </p:nvSpPr>
          <p:spPr bwMode="auto">
            <a:xfrm>
              <a:off x="2592" y="119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１８</a:t>
              </a:r>
            </a:p>
          </p:txBody>
        </p:sp>
        <p:sp>
          <p:nvSpPr>
            <p:cNvPr id="26673" name="Rectangle 58">
              <a:extLst>
                <a:ext uri="{FF2B5EF4-FFF2-40B4-BE49-F238E27FC236}">
                  <a16:creationId xmlns:a16="http://schemas.microsoft.com/office/drawing/2014/main" id="{401F4B66-278B-B742-257E-688D409B22A2}"/>
                </a:ext>
              </a:extLst>
            </p:cNvPr>
            <p:cNvSpPr>
              <a:spLocks noChangeArrowheads="1"/>
            </p:cNvSpPr>
            <p:nvPr/>
          </p:nvSpPr>
          <p:spPr bwMode="auto">
            <a:xfrm>
              <a:off x="2592" y="106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２１</a:t>
              </a:r>
            </a:p>
          </p:txBody>
        </p:sp>
        <p:sp>
          <p:nvSpPr>
            <p:cNvPr id="26674" name="Rectangle 59">
              <a:extLst>
                <a:ext uri="{FF2B5EF4-FFF2-40B4-BE49-F238E27FC236}">
                  <a16:creationId xmlns:a16="http://schemas.microsoft.com/office/drawing/2014/main" id="{CBB156A7-0E22-ED9E-7A36-DF0BC4A142AA}"/>
                </a:ext>
              </a:extLst>
            </p:cNvPr>
            <p:cNvSpPr>
              <a:spLocks noChangeArrowheads="1"/>
            </p:cNvSpPr>
            <p:nvPr/>
          </p:nvSpPr>
          <p:spPr bwMode="auto">
            <a:xfrm>
              <a:off x="2592" y="92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１９</a:t>
              </a:r>
            </a:p>
          </p:txBody>
        </p:sp>
        <p:sp>
          <p:nvSpPr>
            <p:cNvPr id="26675" name="Rectangle 60">
              <a:extLst>
                <a:ext uri="{FF2B5EF4-FFF2-40B4-BE49-F238E27FC236}">
                  <a16:creationId xmlns:a16="http://schemas.microsoft.com/office/drawing/2014/main" id="{157B644B-57DD-4098-A7F8-244E841ED652}"/>
                </a:ext>
              </a:extLst>
            </p:cNvPr>
            <p:cNvSpPr>
              <a:spLocks noChangeArrowheads="1"/>
            </p:cNvSpPr>
            <p:nvPr/>
          </p:nvSpPr>
          <p:spPr bwMode="auto">
            <a:xfrm>
              <a:off x="2592" y="79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１１</a:t>
              </a:r>
            </a:p>
          </p:txBody>
        </p:sp>
        <p:sp>
          <p:nvSpPr>
            <p:cNvPr id="26676" name="Rectangle 61">
              <a:extLst>
                <a:ext uri="{FF2B5EF4-FFF2-40B4-BE49-F238E27FC236}">
                  <a16:creationId xmlns:a16="http://schemas.microsoft.com/office/drawing/2014/main" id="{7BD8ED0E-F797-CE28-E202-FA7F5731FDFC}"/>
                </a:ext>
              </a:extLst>
            </p:cNvPr>
            <p:cNvSpPr>
              <a:spLocks noChangeArrowheads="1"/>
            </p:cNvSpPr>
            <p:nvPr/>
          </p:nvSpPr>
          <p:spPr bwMode="auto">
            <a:xfrm>
              <a:off x="2592" y="66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６</a:t>
              </a:r>
            </a:p>
          </p:txBody>
        </p:sp>
        <p:sp>
          <p:nvSpPr>
            <p:cNvPr id="26677" name="Rectangle 62">
              <a:extLst>
                <a:ext uri="{FF2B5EF4-FFF2-40B4-BE49-F238E27FC236}">
                  <a16:creationId xmlns:a16="http://schemas.microsoft.com/office/drawing/2014/main" id="{B81DDD9D-1A4D-B7B4-CCE6-A92DB2E4AF6B}"/>
                </a:ext>
              </a:extLst>
            </p:cNvPr>
            <p:cNvSpPr>
              <a:spLocks noChangeArrowheads="1"/>
            </p:cNvSpPr>
            <p:nvPr/>
          </p:nvSpPr>
          <p:spPr bwMode="auto">
            <a:xfrm>
              <a:off x="2592" y="52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３</a:t>
              </a:r>
            </a:p>
          </p:txBody>
        </p:sp>
        <p:sp>
          <p:nvSpPr>
            <p:cNvPr id="26678" name="Rectangle 63">
              <a:extLst>
                <a:ext uri="{FF2B5EF4-FFF2-40B4-BE49-F238E27FC236}">
                  <a16:creationId xmlns:a16="http://schemas.microsoft.com/office/drawing/2014/main" id="{4E1A74E6-BA6E-9D3B-4BAA-15627B5A18AF}"/>
                </a:ext>
              </a:extLst>
            </p:cNvPr>
            <p:cNvSpPr>
              <a:spLocks noChangeArrowheads="1"/>
            </p:cNvSpPr>
            <p:nvPr/>
          </p:nvSpPr>
          <p:spPr bwMode="auto">
            <a:xfrm>
              <a:off x="2592" y="39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800"/>
                <a:t>２</a:t>
              </a:r>
            </a:p>
          </p:txBody>
        </p:sp>
        <p:sp>
          <p:nvSpPr>
            <p:cNvPr id="26679" name="Rectangle 64">
              <a:extLst>
                <a:ext uri="{FF2B5EF4-FFF2-40B4-BE49-F238E27FC236}">
                  <a16:creationId xmlns:a16="http://schemas.microsoft.com/office/drawing/2014/main" id="{56AEFB3F-F421-50A8-8A82-559404BDEE81}"/>
                </a:ext>
              </a:extLst>
            </p:cNvPr>
            <p:cNvSpPr>
              <a:spLocks noChangeArrowheads="1"/>
            </p:cNvSpPr>
            <p:nvPr/>
          </p:nvSpPr>
          <p:spPr bwMode="auto">
            <a:xfrm>
              <a:off x="2592" y="240"/>
              <a:ext cx="384"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t>度数（</a:t>
              </a:r>
              <a:r>
                <a:rPr lang="en-US" altLang="ja-JP" sz="1000"/>
                <a:t>f</a:t>
              </a:r>
              <a:r>
                <a:rPr lang="ja-JP" altLang="en-US" sz="1000"/>
                <a:t>）</a:t>
              </a:r>
            </a:p>
          </p:txBody>
        </p:sp>
        <p:sp>
          <p:nvSpPr>
            <p:cNvPr id="26680" name="Rectangle 65">
              <a:extLst>
                <a:ext uri="{FF2B5EF4-FFF2-40B4-BE49-F238E27FC236}">
                  <a16:creationId xmlns:a16="http://schemas.microsoft.com/office/drawing/2014/main" id="{C65CD2AF-9834-1562-EF36-8D18F9991533}"/>
                </a:ext>
              </a:extLst>
            </p:cNvPr>
            <p:cNvSpPr>
              <a:spLocks noChangeArrowheads="1"/>
            </p:cNvSpPr>
            <p:nvPr/>
          </p:nvSpPr>
          <p:spPr bwMode="auto">
            <a:xfrm>
              <a:off x="1680" y="1867"/>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1" name="Rectangle 66">
              <a:extLst>
                <a:ext uri="{FF2B5EF4-FFF2-40B4-BE49-F238E27FC236}">
                  <a16:creationId xmlns:a16="http://schemas.microsoft.com/office/drawing/2014/main" id="{F89E86AF-2FC3-60CD-4BBA-E9251BF1F621}"/>
                </a:ext>
              </a:extLst>
            </p:cNvPr>
            <p:cNvSpPr>
              <a:spLocks noChangeArrowheads="1"/>
            </p:cNvSpPr>
            <p:nvPr/>
          </p:nvSpPr>
          <p:spPr bwMode="auto">
            <a:xfrm>
              <a:off x="1680" y="1733"/>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2" name="Rectangle 67">
              <a:extLst>
                <a:ext uri="{FF2B5EF4-FFF2-40B4-BE49-F238E27FC236}">
                  <a16:creationId xmlns:a16="http://schemas.microsoft.com/office/drawing/2014/main" id="{83B24D7C-29AE-BB87-0449-03098F7293DB}"/>
                </a:ext>
              </a:extLst>
            </p:cNvPr>
            <p:cNvSpPr>
              <a:spLocks noChangeArrowheads="1"/>
            </p:cNvSpPr>
            <p:nvPr/>
          </p:nvSpPr>
          <p:spPr bwMode="auto">
            <a:xfrm>
              <a:off x="1680" y="1599"/>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3" name="Rectangle 68">
              <a:extLst>
                <a:ext uri="{FF2B5EF4-FFF2-40B4-BE49-F238E27FC236}">
                  <a16:creationId xmlns:a16="http://schemas.microsoft.com/office/drawing/2014/main" id="{F88681D0-32D0-9EF6-45CA-754F15AE4ACA}"/>
                </a:ext>
              </a:extLst>
            </p:cNvPr>
            <p:cNvSpPr>
              <a:spLocks noChangeArrowheads="1"/>
            </p:cNvSpPr>
            <p:nvPr/>
          </p:nvSpPr>
          <p:spPr bwMode="auto">
            <a:xfrm>
              <a:off x="1680" y="1465"/>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4" name="Rectangle 69">
              <a:extLst>
                <a:ext uri="{FF2B5EF4-FFF2-40B4-BE49-F238E27FC236}">
                  <a16:creationId xmlns:a16="http://schemas.microsoft.com/office/drawing/2014/main" id="{C95CE16F-8410-7E08-7E16-A0F9484E2070}"/>
                </a:ext>
              </a:extLst>
            </p:cNvPr>
            <p:cNvSpPr>
              <a:spLocks noChangeArrowheads="1"/>
            </p:cNvSpPr>
            <p:nvPr/>
          </p:nvSpPr>
          <p:spPr bwMode="auto">
            <a:xfrm>
              <a:off x="1680" y="1331"/>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5" name="Rectangle 70">
              <a:extLst>
                <a:ext uri="{FF2B5EF4-FFF2-40B4-BE49-F238E27FC236}">
                  <a16:creationId xmlns:a16="http://schemas.microsoft.com/office/drawing/2014/main" id="{D5FA5BE8-F6DF-7235-48B1-D24483F52AC6}"/>
                </a:ext>
              </a:extLst>
            </p:cNvPr>
            <p:cNvSpPr>
              <a:spLocks noChangeArrowheads="1"/>
            </p:cNvSpPr>
            <p:nvPr/>
          </p:nvSpPr>
          <p:spPr bwMode="auto">
            <a:xfrm>
              <a:off x="1680" y="1197"/>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6" name="Rectangle 71">
              <a:extLst>
                <a:ext uri="{FF2B5EF4-FFF2-40B4-BE49-F238E27FC236}">
                  <a16:creationId xmlns:a16="http://schemas.microsoft.com/office/drawing/2014/main" id="{E29BE511-CACA-68BE-938E-212DBFE49C1E}"/>
                </a:ext>
              </a:extLst>
            </p:cNvPr>
            <p:cNvSpPr>
              <a:spLocks noChangeArrowheads="1"/>
            </p:cNvSpPr>
            <p:nvPr/>
          </p:nvSpPr>
          <p:spPr bwMode="auto">
            <a:xfrm>
              <a:off x="1680" y="1063"/>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7" name="Rectangle 72">
              <a:extLst>
                <a:ext uri="{FF2B5EF4-FFF2-40B4-BE49-F238E27FC236}">
                  <a16:creationId xmlns:a16="http://schemas.microsoft.com/office/drawing/2014/main" id="{7D906414-688D-8484-2546-DA77423725AE}"/>
                </a:ext>
              </a:extLst>
            </p:cNvPr>
            <p:cNvSpPr>
              <a:spLocks noChangeArrowheads="1"/>
            </p:cNvSpPr>
            <p:nvPr/>
          </p:nvSpPr>
          <p:spPr bwMode="auto">
            <a:xfrm>
              <a:off x="1680" y="929"/>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8" name="Rectangle 73">
              <a:extLst>
                <a:ext uri="{FF2B5EF4-FFF2-40B4-BE49-F238E27FC236}">
                  <a16:creationId xmlns:a16="http://schemas.microsoft.com/office/drawing/2014/main" id="{52A12FBA-A53E-597E-A905-151ECAB9CE65}"/>
                </a:ext>
              </a:extLst>
            </p:cNvPr>
            <p:cNvSpPr>
              <a:spLocks noChangeArrowheads="1"/>
            </p:cNvSpPr>
            <p:nvPr/>
          </p:nvSpPr>
          <p:spPr bwMode="auto">
            <a:xfrm>
              <a:off x="1680" y="795"/>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89" name="Rectangle 74">
              <a:extLst>
                <a:ext uri="{FF2B5EF4-FFF2-40B4-BE49-F238E27FC236}">
                  <a16:creationId xmlns:a16="http://schemas.microsoft.com/office/drawing/2014/main" id="{85E8C88B-3C2A-CF53-4DBD-593CE29EBF20}"/>
                </a:ext>
              </a:extLst>
            </p:cNvPr>
            <p:cNvSpPr>
              <a:spLocks noChangeArrowheads="1"/>
            </p:cNvSpPr>
            <p:nvPr/>
          </p:nvSpPr>
          <p:spPr bwMode="auto">
            <a:xfrm>
              <a:off x="1680" y="661"/>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90" name="Rectangle 75">
              <a:extLst>
                <a:ext uri="{FF2B5EF4-FFF2-40B4-BE49-F238E27FC236}">
                  <a16:creationId xmlns:a16="http://schemas.microsoft.com/office/drawing/2014/main" id="{1994F5BC-3BCF-77F7-A7E4-DF869B673D8A}"/>
                </a:ext>
              </a:extLst>
            </p:cNvPr>
            <p:cNvSpPr>
              <a:spLocks noChangeArrowheads="1"/>
            </p:cNvSpPr>
            <p:nvPr/>
          </p:nvSpPr>
          <p:spPr bwMode="auto">
            <a:xfrm>
              <a:off x="1680" y="527"/>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91" name="Rectangle 76">
              <a:extLst>
                <a:ext uri="{FF2B5EF4-FFF2-40B4-BE49-F238E27FC236}">
                  <a16:creationId xmlns:a16="http://schemas.microsoft.com/office/drawing/2014/main" id="{94C1DA2C-EF86-8419-1E9D-AB122867031E}"/>
                </a:ext>
              </a:extLst>
            </p:cNvPr>
            <p:cNvSpPr>
              <a:spLocks noChangeArrowheads="1"/>
            </p:cNvSpPr>
            <p:nvPr/>
          </p:nvSpPr>
          <p:spPr bwMode="auto">
            <a:xfrm>
              <a:off x="1680" y="393"/>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92" name="Rectangle 77">
              <a:extLst>
                <a:ext uri="{FF2B5EF4-FFF2-40B4-BE49-F238E27FC236}">
                  <a16:creationId xmlns:a16="http://schemas.microsoft.com/office/drawing/2014/main" id="{BB44DDB4-D9F2-A5A7-A5CD-1FEA1301D1B8}"/>
                </a:ext>
              </a:extLst>
            </p:cNvPr>
            <p:cNvSpPr>
              <a:spLocks noChangeArrowheads="1"/>
            </p:cNvSpPr>
            <p:nvPr/>
          </p:nvSpPr>
          <p:spPr bwMode="auto">
            <a:xfrm>
              <a:off x="1680" y="240"/>
              <a:ext cx="912"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度数マーク</a:t>
              </a:r>
            </a:p>
          </p:txBody>
        </p:sp>
        <p:sp>
          <p:nvSpPr>
            <p:cNvPr id="26693" name="Rectangle 78">
              <a:extLst>
                <a:ext uri="{FF2B5EF4-FFF2-40B4-BE49-F238E27FC236}">
                  <a16:creationId xmlns:a16="http://schemas.microsoft.com/office/drawing/2014/main" id="{44D7DD37-1FD1-9947-6805-DDC3A03A05D1}"/>
                </a:ext>
              </a:extLst>
            </p:cNvPr>
            <p:cNvSpPr>
              <a:spLocks noChangeArrowheads="1"/>
            </p:cNvSpPr>
            <p:nvPr/>
          </p:nvSpPr>
          <p:spPr bwMode="auto">
            <a:xfrm>
              <a:off x="1296" y="186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694" name="Rectangle 79">
              <a:extLst>
                <a:ext uri="{FF2B5EF4-FFF2-40B4-BE49-F238E27FC236}">
                  <a16:creationId xmlns:a16="http://schemas.microsoft.com/office/drawing/2014/main" id="{AC8AC7E5-8630-E022-3C16-5E99CF4A1C2B}"/>
                </a:ext>
              </a:extLst>
            </p:cNvPr>
            <p:cNvSpPr>
              <a:spLocks noChangeArrowheads="1"/>
            </p:cNvSpPr>
            <p:nvPr/>
          </p:nvSpPr>
          <p:spPr bwMode="auto">
            <a:xfrm>
              <a:off x="1296" y="173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２２７</a:t>
              </a:r>
            </a:p>
          </p:txBody>
        </p:sp>
        <p:sp>
          <p:nvSpPr>
            <p:cNvPr id="26695" name="Rectangle 80">
              <a:extLst>
                <a:ext uri="{FF2B5EF4-FFF2-40B4-BE49-F238E27FC236}">
                  <a16:creationId xmlns:a16="http://schemas.microsoft.com/office/drawing/2014/main" id="{36648E46-8C88-C6B4-25BF-C98E1040C0C8}"/>
                </a:ext>
              </a:extLst>
            </p:cNvPr>
            <p:cNvSpPr>
              <a:spLocks noChangeArrowheads="1"/>
            </p:cNvSpPr>
            <p:nvPr/>
          </p:nvSpPr>
          <p:spPr bwMode="auto">
            <a:xfrm>
              <a:off x="1296" y="159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２２２</a:t>
              </a:r>
            </a:p>
          </p:txBody>
        </p:sp>
        <p:sp>
          <p:nvSpPr>
            <p:cNvPr id="26696" name="Rectangle 81">
              <a:extLst>
                <a:ext uri="{FF2B5EF4-FFF2-40B4-BE49-F238E27FC236}">
                  <a16:creationId xmlns:a16="http://schemas.microsoft.com/office/drawing/2014/main" id="{76C9F918-1CAF-399A-AE81-F86B31DDF7E4}"/>
                </a:ext>
              </a:extLst>
            </p:cNvPr>
            <p:cNvSpPr>
              <a:spLocks noChangeArrowheads="1"/>
            </p:cNvSpPr>
            <p:nvPr/>
          </p:nvSpPr>
          <p:spPr bwMode="auto">
            <a:xfrm>
              <a:off x="1296" y="146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２１７</a:t>
              </a:r>
            </a:p>
          </p:txBody>
        </p:sp>
        <p:sp>
          <p:nvSpPr>
            <p:cNvPr id="26697" name="Rectangle 82">
              <a:extLst>
                <a:ext uri="{FF2B5EF4-FFF2-40B4-BE49-F238E27FC236}">
                  <a16:creationId xmlns:a16="http://schemas.microsoft.com/office/drawing/2014/main" id="{D667665D-995D-3E33-E66C-E8D29A547DD6}"/>
                </a:ext>
              </a:extLst>
            </p:cNvPr>
            <p:cNvSpPr>
              <a:spLocks noChangeArrowheads="1"/>
            </p:cNvSpPr>
            <p:nvPr/>
          </p:nvSpPr>
          <p:spPr bwMode="auto">
            <a:xfrm>
              <a:off x="1296" y="133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２１２</a:t>
              </a:r>
            </a:p>
          </p:txBody>
        </p:sp>
        <p:sp>
          <p:nvSpPr>
            <p:cNvPr id="26698" name="Rectangle 83">
              <a:extLst>
                <a:ext uri="{FF2B5EF4-FFF2-40B4-BE49-F238E27FC236}">
                  <a16:creationId xmlns:a16="http://schemas.microsoft.com/office/drawing/2014/main" id="{C7BFB665-A89C-D83C-0698-0A26611900FC}"/>
                </a:ext>
              </a:extLst>
            </p:cNvPr>
            <p:cNvSpPr>
              <a:spLocks noChangeArrowheads="1"/>
            </p:cNvSpPr>
            <p:nvPr/>
          </p:nvSpPr>
          <p:spPr bwMode="auto">
            <a:xfrm>
              <a:off x="1296" y="119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２０７</a:t>
              </a:r>
            </a:p>
          </p:txBody>
        </p:sp>
        <p:sp>
          <p:nvSpPr>
            <p:cNvPr id="26699" name="Rectangle 84">
              <a:extLst>
                <a:ext uri="{FF2B5EF4-FFF2-40B4-BE49-F238E27FC236}">
                  <a16:creationId xmlns:a16="http://schemas.microsoft.com/office/drawing/2014/main" id="{5A278302-9184-37AC-746D-D64D7AED5563}"/>
                </a:ext>
              </a:extLst>
            </p:cNvPr>
            <p:cNvSpPr>
              <a:spLocks noChangeArrowheads="1"/>
            </p:cNvSpPr>
            <p:nvPr/>
          </p:nvSpPr>
          <p:spPr bwMode="auto">
            <a:xfrm>
              <a:off x="1296" y="106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２０２（</a:t>
              </a:r>
              <a:r>
                <a:rPr lang="en-US" altLang="ja-JP" sz="800"/>
                <a:t>u0</a:t>
              </a:r>
              <a:r>
                <a:rPr lang="ja-JP" altLang="en-US" sz="800"/>
                <a:t>）</a:t>
              </a:r>
            </a:p>
          </p:txBody>
        </p:sp>
        <p:sp>
          <p:nvSpPr>
            <p:cNvPr id="26700" name="Rectangle 85">
              <a:extLst>
                <a:ext uri="{FF2B5EF4-FFF2-40B4-BE49-F238E27FC236}">
                  <a16:creationId xmlns:a16="http://schemas.microsoft.com/office/drawing/2014/main" id="{D78B2CBE-5C51-76D1-7B02-5FC5E504E708}"/>
                </a:ext>
              </a:extLst>
            </p:cNvPr>
            <p:cNvSpPr>
              <a:spLocks noChangeArrowheads="1"/>
            </p:cNvSpPr>
            <p:nvPr/>
          </p:nvSpPr>
          <p:spPr bwMode="auto">
            <a:xfrm>
              <a:off x="1296" y="92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１９７</a:t>
              </a:r>
            </a:p>
          </p:txBody>
        </p:sp>
        <p:sp>
          <p:nvSpPr>
            <p:cNvPr id="26701" name="Rectangle 86">
              <a:extLst>
                <a:ext uri="{FF2B5EF4-FFF2-40B4-BE49-F238E27FC236}">
                  <a16:creationId xmlns:a16="http://schemas.microsoft.com/office/drawing/2014/main" id="{8DCC54C0-498F-2BB7-8C4B-3DA708DB44BD}"/>
                </a:ext>
              </a:extLst>
            </p:cNvPr>
            <p:cNvSpPr>
              <a:spLocks noChangeArrowheads="1"/>
            </p:cNvSpPr>
            <p:nvPr/>
          </p:nvSpPr>
          <p:spPr bwMode="auto">
            <a:xfrm>
              <a:off x="1296" y="79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１９２</a:t>
              </a:r>
            </a:p>
          </p:txBody>
        </p:sp>
        <p:sp>
          <p:nvSpPr>
            <p:cNvPr id="26702" name="Rectangle 87">
              <a:extLst>
                <a:ext uri="{FF2B5EF4-FFF2-40B4-BE49-F238E27FC236}">
                  <a16:creationId xmlns:a16="http://schemas.microsoft.com/office/drawing/2014/main" id="{BB2D5BEC-5681-D7C0-13CA-8D9924F16D38}"/>
                </a:ext>
              </a:extLst>
            </p:cNvPr>
            <p:cNvSpPr>
              <a:spLocks noChangeArrowheads="1"/>
            </p:cNvSpPr>
            <p:nvPr/>
          </p:nvSpPr>
          <p:spPr bwMode="auto">
            <a:xfrm>
              <a:off x="1296" y="66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１８７</a:t>
              </a:r>
            </a:p>
          </p:txBody>
        </p:sp>
        <p:sp>
          <p:nvSpPr>
            <p:cNvPr id="26703" name="Rectangle 88">
              <a:extLst>
                <a:ext uri="{FF2B5EF4-FFF2-40B4-BE49-F238E27FC236}">
                  <a16:creationId xmlns:a16="http://schemas.microsoft.com/office/drawing/2014/main" id="{10E014B9-BF41-44C1-0F83-D73C6FDB8F0A}"/>
                </a:ext>
              </a:extLst>
            </p:cNvPr>
            <p:cNvSpPr>
              <a:spLocks noChangeArrowheads="1"/>
            </p:cNvSpPr>
            <p:nvPr/>
          </p:nvSpPr>
          <p:spPr bwMode="auto">
            <a:xfrm>
              <a:off x="1296" y="52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１８２</a:t>
              </a:r>
            </a:p>
          </p:txBody>
        </p:sp>
        <p:sp>
          <p:nvSpPr>
            <p:cNvPr id="26704" name="Rectangle 89">
              <a:extLst>
                <a:ext uri="{FF2B5EF4-FFF2-40B4-BE49-F238E27FC236}">
                  <a16:creationId xmlns:a16="http://schemas.microsoft.com/office/drawing/2014/main" id="{8668C710-0801-3C52-69C5-9C721A4400D0}"/>
                </a:ext>
              </a:extLst>
            </p:cNvPr>
            <p:cNvSpPr>
              <a:spLocks noChangeArrowheads="1"/>
            </p:cNvSpPr>
            <p:nvPr/>
          </p:nvSpPr>
          <p:spPr bwMode="auto">
            <a:xfrm>
              <a:off x="1296" y="39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１７７</a:t>
              </a:r>
            </a:p>
          </p:txBody>
        </p:sp>
        <p:sp>
          <p:nvSpPr>
            <p:cNvPr id="26705" name="Rectangle 90">
              <a:extLst>
                <a:ext uri="{FF2B5EF4-FFF2-40B4-BE49-F238E27FC236}">
                  <a16:creationId xmlns:a16="http://schemas.microsoft.com/office/drawing/2014/main" id="{36DC22C4-460A-1B93-142B-7305A9DE86D3}"/>
                </a:ext>
              </a:extLst>
            </p:cNvPr>
            <p:cNvSpPr>
              <a:spLocks noChangeArrowheads="1"/>
            </p:cNvSpPr>
            <p:nvPr/>
          </p:nvSpPr>
          <p:spPr bwMode="auto">
            <a:xfrm>
              <a:off x="1296" y="240"/>
              <a:ext cx="384"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中心線</a:t>
              </a:r>
            </a:p>
          </p:txBody>
        </p:sp>
        <p:sp>
          <p:nvSpPr>
            <p:cNvPr id="26706" name="Rectangle 91">
              <a:extLst>
                <a:ext uri="{FF2B5EF4-FFF2-40B4-BE49-F238E27FC236}">
                  <a16:creationId xmlns:a16="http://schemas.microsoft.com/office/drawing/2014/main" id="{5FE5E971-3642-7323-81B5-0592587E26A8}"/>
                </a:ext>
              </a:extLst>
            </p:cNvPr>
            <p:cNvSpPr>
              <a:spLocks noChangeArrowheads="1"/>
            </p:cNvSpPr>
            <p:nvPr/>
          </p:nvSpPr>
          <p:spPr bwMode="auto">
            <a:xfrm>
              <a:off x="624" y="1867"/>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合計（</a:t>
              </a:r>
              <a:r>
                <a:rPr lang="en-US" altLang="ja-JP" sz="800"/>
                <a:t>Σ</a:t>
              </a:r>
              <a:r>
                <a:rPr lang="ja-JP" altLang="en-US" sz="800"/>
                <a:t>）</a:t>
              </a:r>
            </a:p>
          </p:txBody>
        </p:sp>
        <p:sp>
          <p:nvSpPr>
            <p:cNvPr id="26707" name="Rectangle 92">
              <a:extLst>
                <a:ext uri="{FF2B5EF4-FFF2-40B4-BE49-F238E27FC236}">
                  <a16:creationId xmlns:a16="http://schemas.microsoft.com/office/drawing/2014/main" id="{D89347D9-5AA4-A753-9144-473D7FB9FF68}"/>
                </a:ext>
              </a:extLst>
            </p:cNvPr>
            <p:cNvSpPr>
              <a:spLocks noChangeArrowheads="1"/>
            </p:cNvSpPr>
            <p:nvPr/>
          </p:nvSpPr>
          <p:spPr bwMode="auto">
            <a:xfrm>
              <a:off x="624" y="1733"/>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２２４・５～２２９．５</a:t>
              </a:r>
            </a:p>
          </p:txBody>
        </p:sp>
        <p:sp>
          <p:nvSpPr>
            <p:cNvPr id="26708" name="Rectangle 93">
              <a:extLst>
                <a:ext uri="{FF2B5EF4-FFF2-40B4-BE49-F238E27FC236}">
                  <a16:creationId xmlns:a16="http://schemas.microsoft.com/office/drawing/2014/main" id="{F7C69BE3-5996-6A51-0CEC-F027CD86E3D4}"/>
                </a:ext>
              </a:extLst>
            </p:cNvPr>
            <p:cNvSpPr>
              <a:spLocks noChangeArrowheads="1"/>
            </p:cNvSpPr>
            <p:nvPr/>
          </p:nvSpPr>
          <p:spPr bwMode="auto">
            <a:xfrm>
              <a:off x="624" y="1599"/>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２１９．５～２２４．５</a:t>
              </a:r>
            </a:p>
          </p:txBody>
        </p:sp>
        <p:sp>
          <p:nvSpPr>
            <p:cNvPr id="26709" name="Rectangle 94">
              <a:extLst>
                <a:ext uri="{FF2B5EF4-FFF2-40B4-BE49-F238E27FC236}">
                  <a16:creationId xmlns:a16="http://schemas.microsoft.com/office/drawing/2014/main" id="{83B6CF5D-F464-0F4F-B293-1DF36AB59E42}"/>
                </a:ext>
              </a:extLst>
            </p:cNvPr>
            <p:cNvSpPr>
              <a:spLocks noChangeArrowheads="1"/>
            </p:cNvSpPr>
            <p:nvPr/>
          </p:nvSpPr>
          <p:spPr bwMode="auto">
            <a:xfrm>
              <a:off x="624" y="1465"/>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２１４．５～２１９．５</a:t>
              </a:r>
            </a:p>
          </p:txBody>
        </p:sp>
        <p:sp>
          <p:nvSpPr>
            <p:cNvPr id="26710" name="Rectangle 95">
              <a:extLst>
                <a:ext uri="{FF2B5EF4-FFF2-40B4-BE49-F238E27FC236}">
                  <a16:creationId xmlns:a16="http://schemas.microsoft.com/office/drawing/2014/main" id="{0ACD6A14-B47A-3AD9-EDD1-E755FCD0DCE0}"/>
                </a:ext>
              </a:extLst>
            </p:cNvPr>
            <p:cNvSpPr>
              <a:spLocks noChangeArrowheads="1"/>
            </p:cNvSpPr>
            <p:nvPr/>
          </p:nvSpPr>
          <p:spPr bwMode="auto">
            <a:xfrm>
              <a:off x="624" y="1331"/>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２０９．５～２１４．５</a:t>
              </a:r>
            </a:p>
          </p:txBody>
        </p:sp>
        <p:sp>
          <p:nvSpPr>
            <p:cNvPr id="26711" name="Rectangle 96">
              <a:extLst>
                <a:ext uri="{FF2B5EF4-FFF2-40B4-BE49-F238E27FC236}">
                  <a16:creationId xmlns:a16="http://schemas.microsoft.com/office/drawing/2014/main" id="{C0DA9B82-6091-7A59-073C-CE4A8EAD6C4D}"/>
                </a:ext>
              </a:extLst>
            </p:cNvPr>
            <p:cNvSpPr>
              <a:spLocks noChangeArrowheads="1"/>
            </p:cNvSpPr>
            <p:nvPr/>
          </p:nvSpPr>
          <p:spPr bwMode="auto">
            <a:xfrm>
              <a:off x="624" y="1197"/>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２０４．５～２０９．５</a:t>
              </a:r>
            </a:p>
          </p:txBody>
        </p:sp>
        <p:sp>
          <p:nvSpPr>
            <p:cNvPr id="26712" name="Rectangle 97">
              <a:extLst>
                <a:ext uri="{FF2B5EF4-FFF2-40B4-BE49-F238E27FC236}">
                  <a16:creationId xmlns:a16="http://schemas.microsoft.com/office/drawing/2014/main" id="{3E7FFE23-9C28-412A-3382-CC440BE99C21}"/>
                </a:ext>
              </a:extLst>
            </p:cNvPr>
            <p:cNvSpPr>
              <a:spLocks noChangeArrowheads="1"/>
            </p:cNvSpPr>
            <p:nvPr/>
          </p:nvSpPr>
          <p:spPr bwMode="auto">
            <a:xfrm>
              <a:off x="624" y="1063"/>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１９９．５～２０４．５</a:t>
              </a:r>
            </a:p>
          </p:txBody>
        </p:sp>
        <p:sp>
          <p:nvSpPr>
            <p:cNvPr id="26713" name="Rectangle 98">
              <a:extLst>
                <a:ext uri="{FF2B5EF4-FFF2-40B4-BE49-F238E27FC236}">
                  <a16:creationId xmlns:a16="http://schemas.microsoft.com/office/drawing/2014/main" id="{D7E82D85-D37A-EEB5-6FC0-BB9477796768}"/>
                </a:ext>
              </a:extLst>
            </p:cNvPr>
            <p:cNvSpPr>
              <a:spLocks noChangeArrowheads="1"/>
            </p:cNvSpPr>
            <p:nvPr/>
          </p:nvSpPr>
          <p:spPr bwMode="auto">
            <a:xfrm>
              <a:off x="624" y="929"/>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１９４．５～１９９．５</a:t>
              </a:r>
            </a:p>
          </p:txBody>
        </p:sp>
        <p:sp>
          <p:nvSpPr>
            <p:cNvPr id="26714" name="Rectangle 99">
              <a:extLst>
                <a:ext uri="{FF2B5EF4-FFF2-40B4-BE49-F238E27FC236}">
                  <a16:creationId xmlns:a16="http://schemas.microsoft.com/office/drawing/2014/main" id="{DB9E3907-71DC-391F-0BA5-1BB204690063}"/>
                </a:ext>
              </a:extLst>
            </p:cNvPr>
            <p:cNvSpPr>
              <a:spLocks noChangeArrowheads="1"/>
            </p:cNvSpPr>
            <p:nvPr/>
          </p:nvSpPr>
          <p:spPr bwMode="auto">
            <a:xfrm>
              <a:off x="624" y="795"/>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１８９．５～１９４．５</a:t>
              </a:r>
            </a:p>
          </p:txBody>
        </p:sp>
        <p:sp>
          <p:nvSpPr>
            <p:cNvPr id="26715" name="Rectangle 100">
              <a:extLst>
                <a:ext uri="{FF2B5EF4-FFF2-40B4-BE49-F238E27FC236}">
                  <a16:creationId xmlns:a16="http://schemas.microsoft.com/office/drawing/2014/main" id="{3C83272D-4B16-F2DD-2EC5-64267D60DB81}"/>
                </a:ext>
              </a:extLst>
            </p:cNvPr>
            <p:cNvSpPr>
              <a:spLocks noChangeArrowheads="1"/>
            </p:cNvSpPr>
            <p:nvPr/>
          </p:nvSpPr>
          <p:spPr bwMode="auto">
            <a:xfrm>
              <a:off x="624" y="661"/>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１８４．５～１８９．５</a:t>
              </a:r>
            </a:p>
          </p:txBody>
        </p:sp>
        <p:sp>
          <p:nvSpPr>
            <p:cNvPr id="26716" name="Rectangle 101">
              <a:extLst>
                <a:ext uri="{FF2B5EF4-FFF2-40B4-BE49-F238E27FC236}">
                  <a16:creationId xmlns:a16="http://schemas.microsoft.com/office/drawing/2014/main" id="{D8E48FCE-9D33-5333-88A3-BF67A0EB77EA}"/>
                </a:ext>
              </a:extLst>
            </p:cNvPr>
            <p:cNvSpPr>
              <a:spLocks noChangeArrowheads="1"/>
            </p:cNvSpPr>
            <p:nvPr/>
          </p:nvSpPr>
          <p:spPr bwMode="auto">
            <a:xfrm>
              <a:off x="624" y="527"/>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１７９．５～１８４．５</a:t>
              </a:r>
            </a:p>
          </p:txBody>
        </p:sp>
        <p:sp>
          <p:nvSpPr>
            <p:cNvPr id="26717" name="Rectangle 102">
              <a:extLst>
                <a:ext uri="{FF2B5EF4-FFF2-40B4-BE49-F238E27FC236}">
                  <a16:creationId xmlns:a16="http://schemas.microsoft.com/office/drawing/2014/main" id="{9BDD23BA-F20A-45B7-313E-3DF52CC9725D}"/>
                </a:ext>
              </a:extLst>
            </p:cNvPr>
            <p:cNvSpPr>
              <a:spLocks noChangeArrowheads="1"/>
            </p:cNvSpPr>
            <p:nvPr/>
          </p:nvSpPr>
          <p:spPr bwMode="auto">
            <a:xfrm>
              <a:off x="624" y="393"/>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１７４．５～１７９．５</a:t>
              </a:r>
            </a:p>
          </p:txBody>
        </p:sp>
        <p:sp>
          <p:nvSpPr>
            <p:cNvPr id="26718" name="Rectangle 103">
              <a:extLst>
                <a:ext uri="{FF2B5EF4-FFF2-40B4-BE49-F238E27FC236}">
                  <a16:creationId xmlns:a16="http://schemas.microsoft.com/office/drawing/2014/main" id="{38992A1C-4973-0541-15B5-D97A477AE9AC}"/>
                </a:ext>
              </a:extLst>
            </p:cNvPr>
            <p:cNvSpPr>
              <a:spLocks noChangeArrowheads="1"/>
            </p:cNvSpPr>
            <p:nvPr/>
          </p:nvSpPr>
          <p:spPr bwMode="auto">
            <a:xfrm>
              <a:off x="624" y="240"/>
              <a:ext cx="672"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800"/>
                <a:t>区間</a:t>
              </a:r>
            </a:p>
          </p:txBody>
        </p:sp>
        <p:sp>
          <p:nvSpPr>
            <p:cNvPr id="26719" name="Rectangle 104">
              <a:extLst>
                <a:ext uri="{FF2B5EF4-FFF2-40B4-BE49-F238E27FC236}">
                  <a16:creationId xmlns:a16="http://schemas.microsoft.com/office/drawing/2014/main" id="{FEEBF4C5-1060-4CD1-34FA-3C88A958218A}"/>
                </a:ext>
              </a:extLst>
            </p:cNvPr>
            <p:cNvSpPr>
              <a:spLocks noChangeArrowheads="1"/>
            </p:cNvSpPr>
            <p:nvPr/>
          </p:nvSpPr>
          <p:spPr bwMode="auto">
            <a:xfrm>
              <a:off x="384" y="1867"/>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800"/>
            </a:p>
          </p:txBody>
        </p:sp>
        <p:sp>
          <p:nvSpPr>
            <p:cNvPr id="26720" name="Rectangle 105">
              <a:extLst>
                <a:ext uri="{FF2B5EF4-FFF2-40B4-BE49-F238E27FC236}">
                  <a16:creationId xmlns:a16="http://schemas.microsoft.com/office/drawing/2014/main" id="{152EF22F-8B5E-E22D-08D1-E5F1D4E8663F}"/>
                </a:ext>
              </a:extLst>
            </p:cNvPr>
            <p:cNvSpPr>
              <a:spLocks noChangeArrowheads="1"/>
            </p:cNvSpPr>
            <p:nvPr/>
          </p:nvSpPr>
          <p:spPr bwMode="auto">
            <a:xfrm>
              <a:off x="384" y="1733"/>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１１</a:t>
              </a:r>
            </a:p>
          </p:txBody>
        </p:sp>
        <p:sp>
          <p:nvSpPr>
            <p:cNvPr id="26721" name="Rectangle 106">
              <a:extLst>
                <a:ext uri="{FF2B5EF4-FFF2-40B4-BE49-F238E27FC236}">
                  <a16:creationId xmlns:a16="http://schemas.microsoft.com/office/drawing/2014/main" id="{3EBF167D-603E-5BB7-4094-8A6604CA81A2}"/>
                </a:ext>
              </a:extLst>
            </p:cNvPr>
            <p:cNvSpPr>
              <a:spLocks noChangeArrowheads="1"/>
            </p:cNvSpPr>
            <p:nvPr/>
          </p:nvSpPr>
          <p:spPr bwMode="auto">
            <a:xfrm>
              <a:off x="384" y="1599"/>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１０</a:t>
              </a:r>
            </a:p>
          </p:txBody>
        </p:sp>
        <p:sp>
          <p:nvSpPr>
            <p:cNvPr id="26722" name="Rectangle 107">
              <a:extLst>
                <a:ext uri="{FF2B5EF4-FFF2-40B4-BE49-F238E27FC236}">
                  <a16:creationId xmlns:a16="http://schemas.microsoft.com/office/drawing/2014/main" id="{1330C194-1C2C-181F-99BE-2112BBAD86C1}"/>
                </a:ext>
              </a:extLst>
            </p:cNvPr>
            <p:cNvSpPr>
              <a:spLocks noChangeArrowheads="1"/>
            </p:cNvSpPr>
            <p:nvPr/>
          </p:nvSpPr>
          <p:spPr bwMode="auto">
            <a:xfrm>
              <a:off x="384" y="1465"/>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９</a:t>
              </a:r>
            </a:p>
          </p:txBody>
        </p:sp>
        <p:sp>
          <p:nvSpPr>
            <p:cNvPr id="26723" name="Rectangle 108">
              <a:extLst>
                <a:ext uri="{FF2B5EF4-FFF2-40B4-BE49-F238E27FC236}">
                  <a16:creationId xmlns:a16="http://schemas.microsoft.com/office/drawing/2014/main" id="{AC1B1E75-891C-2C49-D068-4CB9A5086954}"/>
                </a:ext>
              </a:extLst>
            </p:cNvPr>
            <p:cNvSpPr>
              <a:spLocks noChangeArrowheads="1"/>
            </p:cNvSpPr>
            <p:nvPr/>
          </p:nvSpPr>
          <p:spPr bwMode="auto">
            <a:xfrm>
              <a:off x="384" y="1331"/>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８</a:t>
              </a:r>
            </a:p>
          </p:txBody>
        </p:sp>
        <p:sp>
          <p:nvSpPr>
            <p:cNvPr id="26724" name="Rectangle 109">
              <a:extLst>
                <a:ext uri="{FF2B5EF4-FFF2-40B4-BE49-F238E27FC236}">
                  <a16:creationId xmlns:a16="http://schemas.microsoft.com/office/drawing/2014/main" id="{7C49D17E-67B8-F70C-185C-D3152F35DB3F}"/>
                </a:ext>
              </a:extLst>
            </p:cNvPr>
            <p:cNvSpPr>
              <a:spLocks noChangeArrowheads="1"/>
            </p:cNvSpPr>
            <p:nvPr/>
          </p:nvSpPr>
          <p:spPr bwMode="auto">
            <a:xfrm>
              <a:off x="384" y="1197"/>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７</a:t>
              </a:r>
            </a:p>
          </p:txBody>
        </p:sp>
        <p:sp>
          <p:nvSpPr>
            <p:cNvPr id="26725" name="Rectangle 110">
              <a:extLst>
                <a:ext uri="{FF2B5EF4-FFF2-40B4-BE49-F238E27FC236}">
                  <a16:creationId xmlns:a16="http://schemas.microsoft.com/office/drawing/2014/main" id="{C0EA2CED-551F-04B9-CF99-69AC20731944}"/>
                </a:ext>
              </a:extLst>
            </p:cNvPr>
            <p:cNvSpPr>
              <a:spLocks noChangeArrowheads="1"/>
            </p:cNvSpPr>
            <p:nvPr/>
          </p:nvSpPr>
          <p:spPr bwMode="auto">
            <a:xfrm>
              <a:off x="384" y="1063"/>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６</a:t>
              </a:r>
            </a:p>
          </p:txBody>
        </p:sp>
        <p:sp>
          <p:nvSpPr>
            <p:cNvPr id="26726" name="Rectangle 111">
              <a:extLst>
                <a:ext uri="{FF2B5EF4-FFF2-40B4-BE49-F238E27FC236}">
                  <a16:creationId xmlns:a16="http://schemas.microsoft.com/office/drawing/2014/main" id="{F720A427-C09E-94CD-2F64-BA805AECB389}"/>
                </a:ext>
              </a:extLst>
            </p:cNvPr>
            <p:cNvSpPr>
              <a:spLocks noChangeArrowheads="1"/>
            </p:cNvSpPr>
            <p:nvPr/>
          </p:nvSpPr>
          <p:spPr bwMode="auto">
            <a:xfrm>
              <a:off x="384" y="929"/>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５</a:t>
              </a:r>
            </a:p>
          </p:txBody>
        </p:sp>
        <p:sp>
          <p:nvSpPr>
            <p:cNvPr id="26727" name="Rectangle 112">
              <a:extLst>
                <a:ext uri="{FF2B5EF4-FFF2-40B4-BE49-F238E27FC236}">
                  <a16:creationId xmlns:a16="http://schemas.microsoft.com/office/drawing/2014/main" id="{04A1AA15-7429-EE41-71A2-6FA9AB5EC33C}"/>
                </a:ext>
              </a:extLst>
            </p:cNvPr>
            <p:cNvSpPr>
              <a:spLocks noChangeArrowheads="1"/>
            </p:cNvSpPr>
            <p:nvPr/>
          </p:nvSpPr>
          <p:spPr bwMode="auto">
            <a:xfrm>
              <a:off x="384" y="795"/>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４</a:t>
              </a:r>
            </a:p>
          </p:txBody>
        </p:sp>
        <p:sp>
          <p:nvSpPr>
            <p:cNvPr id="26728" name="Rectangle 113">
              <a:extLst>
                <a:ext uri="{FF2B5EF4-FFF2-40B4-BE49-F238E27FC236}">
                  <a16:creationId xmlns:a16="http://schemas.microsoft.com/office/drawing/2014/main" id="{6C58CE73-5723-CC6A-F346-A603594A8812}"/>
                </a:ext>
              </a:extLst>
            </p:cNvPr>
            <p:cNvSpPr>
              <a:spLocks noChangeArrowheads="1"/>
            </p:cNvSpPr>
            <p:nvPr/>
          </p:nvSpPr>
          <p:spPr bwMode="auto">
            <a:xfrm>
              <a:off x="384" y="661"/>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３</a:t>
              </a:r>
            </a:p>
          </p:txBody>
        </p:sp>
        <p:sp>
          <p:nvSpPr>
            <p:cNvPr id="26729" name="Rectangle 114">
              <a:extLst>
                <a:ext uri="{FF2B5EF4-FFF2-40B4-BE49-F238E27FC236}">
                  <a16:creationId xmlns:a16="http://schemas.microsoft.com/office/drawing/2014/main" id="{B70CF613-7994-881E-E6D2-38BE8D0BA2EC}"/>
                </a:ext>
              </a:extLst>
            </p:cNvPr>
            <p:cNvSpPr>
              <a:spLocks noChangeArrowheads="1"/>
            </p:cNvSpPr>
            <p:nvPr/>
          </p:nvSpPr>
          <p:spPr bwMode="auto">
            <a:xfrm>
              <a:off x="384" y="527"/>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２</a:t>
              </a:r>
            </a:p>
          </p:txBody>
        </p:sp>
        <p:sp>
          <p:nvSpPr>
            <p:cNvPr id="26730" name="Rectangle 115">
              <a:extLst>
                <a:ext uri="{FF2B5EF4-FFF2-40B4-BE49-F238E27FC236}">
                  <a16:creationId xmlns:a16="http://schemas.microsoft.com/office/drawing/2014/main" id="{221ECA9F-5540-1097-EAA8-C5260D5DB2FE}"/>
                </a:ext>
              </a:extLst>
            </p:cNvPr>
            <p:cNvSpPr>
              <a:spLocks noChangeArrowheads="1"/>
            </p:cNvSpPr>
            <p:nvPr/>
          </p:nvSpPr>
          <p:spPr bwMode="auto">
            <a:xfrm>
              <a:off x="384" y="393"/>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800"/>
                <a:t>１</a:t>
              </a:r>
            </a:p>
          </p:txBody>
        </p:sp>
        <p:sp>
          <p:nvSpPr>
            <p:cNvPr id="26731" name="Rectangle 116">
              <a:extLst>
                <a:ext uri="{FF2B5EF4-FFF2-40B4-BE49-F238E27FC236}">
                  <a16:creationId xmlns:a16="http://schemas.microsoft.com/office/drawing/2014/main" id="{7CF77E18-EAC4-0B07-BD53-6A2704A0F044}"/>
                </a:ext>
              </a:extLst>
            </p:cNvPr>
            <p:cNvSpPr>
              <a:spLocks noChangeArrowheads="1"/>
            </p:cNvSpPr>
            <p:nvPr/>
          </p:nvSpPr>
          <p:spPr bwMode="auto">
            <a:xfrm>
              <a:off x="384" y="240"/>
              <a:ext cx="240"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800"/>
                <a:t>№</a:t>
              </a:r>
            </a:p>
          </p:txBody>
        </p:sp>
        <p:sp>
          <p:nvSpPr>
            <p:cNvPr id="26732" name="Line 117">
              <a:extLst>
                <a:ext uri="{FF2B5EF4-FFF2-40B4-BE49-F238E27FC236}">
                  <a16:creationId xmlns:a16="http://schemas.microsoft.com/office/drawing/2014/main" id="{25D352F1-C595-77B8-BEE5-7CDF0BDFA741}"/>
                </a:ext>
              </a:extLst>
            </p:cNvPr>
            <p:cNvSpPr>
              <a:spLocks noChangeShapeType="1"/>
            </p:cNvSpPr>
            <p:nvPr/>
          </p:nvSpPr>
          <p:spPr bwMode="auto">
            <a:xfrm>
              <a:off x="384" y="240"/>
              <a:ext cx="355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3" name="Line 118">
              <a:extLst>
                <a:ext uri="{FF2B5EF4-FFF2-40B4-BE49-F238E27FC236}">
                  <a16:creationId xmlns:a16="http://schemas.microsoft.com/office/drawing/2014/main" id="{CF1DE6C9-9A49-5147-6747-A5CD7F403C96}"/>
                </a:ext>
              </a:extLst>
            </p:cNvPr>
            <p:cNvSpPr>
              <a:spLocks noChangeShapeType="1"/>
            </p:cNvSpPr>
            <p:nvPr/>
          </p:nvSpPr>
          <p:spPr bwMode="auto">
            <a:xfrm>
              <a:off x="384" y="2001"/>
              <a:ext cx="355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4" name="Line 119">
              <a:extLst>
                <a:ext uri="{FF2B5EF4-FFF2-40B4-BE49-F238E27FC236}">
                  <a16:creationId xmlns:a16="http://schemas.microsoft.com/office/drawing/2014/main" id="{57EB3FEE-7851-6129-0B5D-F792D6F3F0F8}"/>
                </a:ext>
              </a:extLst>
            </p:cNvPr>
            <p:cNvSpPr>
              <a:spLocks noChangeShapeType="1"/>
            </p:cNvSpPr>
            <p:nvPr/>
          </p:nvSpPr>
          <p:spPr bwMode="auto">
            <a:xfrm>
              <a:off x="384" y="240"/>
              <a:ext cx="0" cy="1761"/>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5" name="Line 120">
              <a:extLst>
                <a:ext uri="{FF2B5EF4-FFF2-40B4-BE49-F238E27FC236}">
                  <a16:creationId xmlns:a16="http://schemas.microsoft.com/office/drawing/2014/main" id="{B0992F71-5409-E243-13E5-344F8D4E4234}"/>
                </a:ext>
              </a:extLst>
            </p:cNvPr>
            <p:cNvSpPr>
              <a:spLocks noChangeShapeType="1"/>
            </p:cNvSpPr>
            <p:nvPr/>
          </p:nvSpPr>
          <p:spPr bwMode="auto">
            <a:xfrm>
              <a:off x="3936" y="240"/>
              <a:ext cx="0" cy="1761"/>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6" name="Line 121">
              <a:extLst>
                <a:ext uri="{FF2B5EF4-FFF2-40B4-BE49-F238E27FC236}">
                  <a16:creationId xmlns:a16="http://schemas.microsoft.com/office/drawing/2014/main" id="{E7CAB7D8-07DE-6B6E-7709-E072ADD67B8F}"/>
                </a:ext>
              </a:extLst>
            </p:cNvPr>
            <p:cNvSpPr>
              <a:spLocks noChangeShapeType="1"/>
            </p:cNvSpPr>
            <p:nvPr/>
          </p:nvSpPr>
          <p:spPr bwMode="auto">
            <a:xfrm>
              <a:off x="384" y="393"/>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7" name="Line 122">
              <a:extLst>
                <a:ext uri="{FF2B5EF4-FFF2-40B4-BE49-F238E27FC236}">
                  <a16:creationId xmlns:a16="http://schemas.microsoft.com/office/drawing/2014/main" id="{7327BC4C-E669-81F1-6F30-B99319DE5857}"/>
                </a:ext>
              </a:extLst>
            </p:cNvPr>
            <p:cNvSpPr>
              <a:spLocks noChangeShapeType="1"/>
            </p:cNvSpPr>
            <p:nvPr/>
          </p:nvSpPr>
          <p:spPr bwMode="auto">
            <a:xfrm>
              <a:off x="384" y="527"/>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8" name="Line 123">
              <a:extLst>
                <a:ext uri="{FF2B5EF4-FFF2-40B4-BE49-F238E27FC236}">
                  <a16:creationId xmlns:a16="http://schemas.microsoft.com/office/drawing/2014/main" id="{6F74D702-2B21-5616-1AEB-3424CF8A9D2A}"/>
                </a:ext>
              </a:extLst>
            </p:cNvPr>
            <p:cNvSpPr>
              <a:spLocks noChangeShapeType="1"/>
            </p:cNvSpPr>
            <p:nvPr/>
          </p:nvSpPr>
          <p:spPr bwMode="auto">
            <a:xfrm>
              <a:off x="384" y="661"/>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9" name="Line 124">
              <a:extLst>
                <a:ext uri="{FF2B5EF4-FFF2-40B4-BE49-F238E27FC236}">
                  <a16:creationId xmlns:a16="http://schemas.microsoft.com/office/drawing/2014/main" id="{FFBBF875-F9EF-75AA-34DB-B33F43FE5F00}"/>
                </a:ext>
              </a:extLst>
            </p:cNvPr>
            <p:cNvSpPr>
              <a:spLocks noChangeShapeType="1"/>
            </p:cNvSpPr>
            <p:nvPr/>
          </p:nvSpPr>
          <p:spPr bwMode="auto">
            <a:xfrm>
              <a:off x="384" y="795"/>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0" name="Line 125">
              <a:extLst>
                <a:ext uri="{FF2B5EF4-FFF2-40B4-BE49-F238E27FC236}">
                  <a16:creationId xmlns:a16="http://schemas.microsoft.com/office/drawing/2014/main" id="{F58B9428-A001-9FE3-7E54-7A9D3801C72D}"/>
                </a:ext>
              </a:extLst>
            </p:cNvPr>
            <p:cNvSpPr>
              <a:spLocks noChangeShapeType="1"/>
            </p:cNvSpPr>
            <p:nvPr/>
          </p:nvSpPr>
          <p:spPr bwMode="auto">
            <a:xfrm>
              <a:off x="384" y="929"/>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1" name="Line 126">
              <a:extLst>
                <a:ext uri="{FF2B5EF4-FFF2-40B4-BE49-F238E27FC236}">
                  <a16:creationId xmlns:a16="http://schemas.microsoft.com/office/drawing/2014/main" id="{AE252C51-F6A6-2AEB-9A45-49042BBB4AED}"/>
                </a:ext>
              </a:extLst>
            </p:cNvPr>
            <p:cNvSpPr>
              <a:spLocks noChangeShapeType="1"/>
            </p:cNvSpPr>
            <p:nvPr/>
          </p:nvSpPr>
          <p:spPr bwMode="auto">
            <a:xfrm>
              <a:off x="384" y="1063"/>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2" name="Line 127">
              <a:extLst>
                <a:ext uri="{FF2B5EF4-FFF2-40B4-BE49-F238E27FC236}">
                  <a16:creationId xmlns:a16="http://schemas.microsoft.com/office/drawing/2014/main" id="{01E65019-5510-3A0B-355C-411ADD742E87}"/>
                </a:ext>
              </a:extLst>
            </p:cNvPr>
            <p:cNvSpPr>
              <a:spLocks noChangeShapeType="1"/>
            </p:cNvSpPr>
            <p:nvPr/>
          </p:nvSpPr>
          <p:spPr bwMode="auto">
            <a:xfrm>
              <a:off x="384" y="1197"/>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3" name="Line 128">
              <a:extLst>
                <a:ext uri="{FF2B5EF4-FFF2-40B4-BE49-F238E27FC236}">
                  <a16:creationId xmlns:a16="http://schemas.microsoft.com/office/drawing/2014/main" id="{5E79B2A4-6BFE-57B0-3CE9-B8C82E9C7A69}"/>
                </a:ext>
              </a:extLst>
            </p:cNvPr>
            <p:cNvSpPr>
              <a:spLocks noChangeShapeType="1"/>
            </p:cNvSpPr>
            <p:nvPr/>
          </p:nvSpPr>
          <p:spPr bwMode="auto">
            <a:xfrm>
              <a:off x="384" y="1331"/>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4" name="Line 129">
              <a:extLst>
                <a:ext uri="{FF2B5EF4-FFF2-40B4-BE49-F238E27FC236}">
                  <a16:creationId xmlns:a16="http://schemas.microsoft.com/office/drawing/2014/main" id="{C3E22F14-7779-0D55-F04A-8E6214B41A59}"/>
                </a:ext>
              </a:extLst>
            </p:cNvPr>
            <p:cNvSpPr>
              <a:spLocks noChangeShapeType="1"/>
            </p:cNvSpPr>
            <p:nvPr/>
          </p:nvSpPr>
          <p:spPr bwMode="auto">
            <a:xfrm>
              <a:off x="384" y="1465"/>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5" name="Line 130">
              <a:extLst>
                <a:ext uri="{FF2B5EF4-FFF2-40B4-BE49-F238E27FC236}">
                  <a16:creationId xmlns:a16="http://schemas.microsoft.com/office/drawing/2014/main" id="{6AF327BF-2FC7-CD3C-8E85-7C8E4DA7AD10}"/>
                </a:ext>
              </a:extLst>
            </p:cNvPr>
            <p:cNvSpPr>
              <a:spLocks noChangeShapeType="1"/>
            </p:cNvSpPr>
            <p:nvPr/>
          </p:nvSpPr>
          <p:spPr bwMode="auto">
            <a:xfrm>
              <a:off x="384" y="1599"/>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6" name="Line 131">
              <a:extLst>
                <a:ext uri="{FF2B5EF4-FFF2-40B4-BE49-F238E27FC236}">
                  <a16:creationId xmlns:a16="http://schemas.microsoft.com/office/drawing/2014/main" id="{FC515DC4-219A-3078-0F56-7E4D625BC2AA}"/>
                </a:ext>
              </a:extLst>
            </p:cNvPr>
            <p:cNvSpPr>
              <a:spLocks noChangeShapeType="1"/>
            </p:cNvSpPr>
            <p:nvPr/>
          </p:nvSpPr>
          <p:spPr bwMode="auto">
            <a:xfrm>
              <a:off x="384" y="1733"/>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7" name="Line 132">
              <a:extLst>
                <a:ext uri="{FF2B5EF4-FFF2-40B4-BE49-F238E27FC236}">
                  <a16:creationId xmlns:a16="http://schemas.microsoft.com/office/drawing/2014/main" id="{DA3CE973-EC46-8D22-952F-61CB932BC950}"/>
                </a:ext>
              </a:extLst>
            </p:cNvPr>
            <p:cNvSpPr>
              <a:spLocks noChangeShapeType="1"/>
            </p:cNvSpPr>
            <p:nvPr/>
          </p:nvSpPr>
          <p:spPr bwMode="auto">
            <a:xfrm>
              <a:off x="384" y="1867"/>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8" name="Line 133">
              <a:extLst>
                <a:ext uri="{FF2B5EF4-FFF2-40B4-BE49-F238E27FC236}">
                  <a16:creationId xmlns:a16="http://schemas.microsoft.com/office/drawing/2014/main" id="{E94F9A55-284E-31CB-E65D-011C3F3FDE64}"/>
                </a:ext>
              </a:extLst>
            </p:cNvPr>
            <p:cNvSpPr>
              <a:spLocks noChangeShapeType="1"/>
            </p:cNvSpPr>
            <p:nvPr/>
          </p:nvSpPr>
          <p:spPr bwMode="auto">
            <a:xfrm>
              <a:off x="624"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49" name="Line 134">
              <a:extLst>
                <a:ext uri="{FF2B5EF4-FFF2-40B4-BE49-F238E27FC236}">
                  <a16:creationId xmlns:a16="http://schemas.microsoft.com/office/drawing/2014/main" id="{25D03170-4655-5448-08A5-8E5D8E8F5D51}"/>
                </a:ext>
              </a:extLst>
            </p:cNvPr>
            <p:cNvSpPr>
              <a:spLocks noChangeShapeType="1"/>
            </p:cNvSpPr>
            <p:nvPr/>
          </p:nvSpPr>
          <p:spPr bwMode="auto">
            <a:xfrm>
              <a:off x="1296"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0" name="Line 135">
              <a:extLst>
                <a:ext uri="{FF2B5EF4-FFF2-40B4-BE49-F238E27FC236}">
                  <a16:creationId xmlns:a16="http://schemas.microsoft.com/office/drawing/2014/main" id="{0BF7881C-3438-0B8B-BE0A-7A9C759C5A6B}"/>
                </a:ext>
              </a:extLst>
            </p:cNvPr>
            <p:cNvSpPr>
              <a:spLocks noChangeShapeType="1"/>
            </p:cNvSpPr>
            <p:nvPr/>
          </p:nvSpPr>
          <p:spPr bwMode="auto">
            <a:xfrm>
              <a:off x="1680"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1" name="Line 136">
              <a:extLst>
                <a:ext uri="{FF2B5EF4-FFF2-40B4-BE49-F238E27FC236}">
                  <a16:creationId xmlns:a16="http://schemas.microsoft.com/office/drawing/2014/main" id="{F60E2875-5FD3-C907-ED3A-A9A87C918902}"/>
                </a:ext>
              </a:extLst>
            </p:cNvPr>
            <p:cNvSpPr>
              <a:spLocks noChangeShapeType="1"/>
            </p:cNvSpPr>
            <p:nvPr/>
          </p:nvSpPr>
          <p:spPr bwMode="auto">
            <a:xfrm>
              <a:off x="2592"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2" name="Line 137">
              <a:extLst>
                <a:ext uri="{FF2B5EF4-FFF2-40B4-BE49-F238E27FC236}">
                  <a16:creationId xmlns:a16="http://schemas.microsoft.com/office/drawing/2014/main" id="{31F3CEBB-FD9A-E46A-4B6A-925969D7EDDC}"/>
                </a:ext>
              </a:extLst>
            </p:cNvPr>
            <p:cNvSpPr>
              <a:spLocks noChangeShapeType="1"/>
            </p:cNvSpPr>
            <p:nvPr/>
          </p:nvSpPr>
          <p:spPr bwMode="auto">
            <a:xfrm>
              <a:off x="3648"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3" name="Line 138">
              <a:extLst>
                <a:ext uri="{FF2B5EF4-FFF2-40B4-BE49-F238E27FC236}">
                  <a16:creationId xmlns:a16="http://schemas.microsoft.com/office/drawing/2014/main" id="{9E07D3C7-2393-CEBC-52F1-2FE03F01367F}"/>
                </a:ext>
              </a:extLst>
            </p:cNvPr>
            <p:cNvSpPr>
              <a:spLocks noChangeShapeType="1"/>
            </p:cNvSpPr>
            <p:nvPr/>
          </p:nvSpPr>
          <p:spPr bwMode="auto">
            <a:xfrm>
              <a:off x="3312"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4" name="Line 139">
              <a:extLst>
                <a:ext uri="{FF2B5EF4-FFF2-40B4-BE49-F238E27FC236}">
                  <a16:creationId xmlns:a16="http://schemas.microsoft.com/office/drawing/2014/main" id="{4D2759D7-E2F7-DBB8-A00A-2E5F724AB15D}"/>
                </a:ext>
              </a:extLst>
            </p:cNvPr>
            <p:cNvSpPr>
              <a:spLocks noChangeShapeType="1"/>
            </p:cNvSpPr>
            <p:nvPr/>
          </p:nvSpPr>
          <p:spPr bwMode="auto">
            <a:xfrm>
              <a:off x="2976"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5" name="Text Box 140">
              <a:extLst>
                <a:ext uri="{FF2B5EF4-FFF2-40B4-BE49-F238E27FC236}">
                  <a16:creationId xmlns:a16="http://schemas.microsoft.com/office/drawing/2014/main" id="{322DE95B-3549-20E6-1DB3-524C11CD8BDD}"/>
                </a:ext>
              </a:extLst>
            </p:cNvPr>
            <p:cNvSpPr txBox="1">
              <a:spLocks noChangeArrowheads="1"/>
            </p:cNvSpPr>
            <p:nvPr/>
          </p:nvSpPr>
          <p:spPr bwMode="auto">
            <a:xfrm>
              <a:off x="3762" y="216"/>
              <a:ext cx="15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a:latin typeface="ｺﾞｼｯｸ" pitchFamily="49" charset="-128"/>
                  <a:ea typeface="ｺﾞｼｯｸ" pitchFamily="49" charset="-128"/>
                </a:rPr>
                <a:t>2</a:t>
              </a:r>
            </a:p>
          </p:txBody>
        </p:sp>
        <p:sp>
          <p:nvSpPr>
            <p:cNvPr id="26756" name="Line 141">
              <a:extLst>
                <a:ext uri="{FF2B5EF4-FFF2-40B4-BE49-F238E27FC236}">
                  <a16:creationId xmlns:a16="http://schemas.microsoft.com/office/drawing/2014/main" id="{A63E47F7-8CF6-28DA-B226-702AF66340FF}"/>
                </a:ext>
              </a:extLst>
            </p:cNvPr>
            <p:cNvSpPr>
              <a:spLocks noChangeShapeType="1"/>
            </p:cNvSpPr>
            <p:nvPr/>
          </p:nvSpPr>
          <p:spPr bwMode="auto">
            <a:xfrm flipH="1">
              <a:off x="1698"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7" name="Line 142">
              <a:extLst>
                <a:ext uri="{FF2B5EF4-FFF2-40B4-BE49-F238E27FC236}">
                  <a16:creationId xmlns:a16="http://schemas.microsoft.com/office/drawing/2014/main" id="{C5EE6181-FD1B-1295-C273-940008053833}"/>
                </a:ext>
              </a:extLst>
            </p:cNvPr>
            <p:cNvSpPr>
              <a:spLocks noChangeShapeType="1"/>
            </p:cNvSpPr>
            <p:nvPr/>
          </p:nvSpPr>
          <p:spPr bwMode="auto">
            <a:xfrm flipH="1">
              <a:off x="1717"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8" name="Line 143">
              <a:extLst>
                <a:ext uri="{FF2B5EF4-FFF2-40B4-BE49-F238E27FC236}">
                  <a16:creationId xmlns:a16="http://schemas.microsoft.com/office/drawing/2014/main" id="{9C7937F9-26CB-CB68-9266-5699CA0DE0AD}"/>
                </a:ext>
              </a:extLst>
            </p:cNvPr>
            <p:cNvSpPr>
              <a:spLocks noChangeShapeType="1"/>
            </p:cNvSpPr>
            <p:nvPr/>
          </p:nvSpPr>
          <p:spPr bwMode="auto">
            <a:xfrm flipH="1">
              <a:off x="1737"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9" name="Line 144">
              <a:extLst>
                <a:ext uri="{FF2B5EF4-FFF2-40B4-BE49-F238E27FC236}">
                  <a16:creationId xmlns:a16="http://schemas.microsoft.com/office/drawing/2014/main" id="{D4FA71D2-FB21-7031-6CF7-8CB27FBF348C}"/>
                </a:ext>
              </a:extLst>
            </p:cNvPr>
            <p:cNvSpPr>
              <a:spLocks noChangeShapeType="1"/>
            </p:cNvSpPr>
            <p:nvPr/>
          </p:nvSpPr>
          <p:spPr bwMode="auto">
            <a:xfrm flipH="1">
              <a:off x="1755"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0" name="Line 145">
              <a:extLst>
                <a:ext uri="{FF2B5EF4-FFF2-40B4-BE49-F238E27FC236}">
                  <a16:creationId xmlns:a16="http://schemas.microsoft.com/office/drawing/2014/main" id="{C6AE9E81-DEE8-5745-B9B8-1EC088841588}"/>
                </a:ext>
              </a:extLst>
            </p:cNvPr>
            <p:cNvSpPr>
              <a:spLocks noChangeShapeType="1"/>
            </p:cNvSpPr>
            <p:nvPr/>
          </p:nvSpPr>
          <p:spPr bwMode="auto">
            <a:xfrm>
              <a:off x="1698" y="111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1" name="Line 146">
              <a:extLst>
                <a:ext uri="{FF2B5EF4-FFF2-40B4-BE49-F238E27FC236}">
                  <a16:creationId xmlns:a16="http://schemas.microsoft.com/office/drawing/2014/main" id="{A69B814F-6C92-B699-E8A8-476BFB263A36}"/>
                </a:ext>
              </a:extLst>
            </p:cNvPr>
            <p:cNvSpPr>
              <a:spLocks noChangeShapeType="1"/>
            </p:cNvSpPr>
            <p:nvPr/>
          </p:nvSpPr>
          <p:spPr bwMode="auto">
            <a:xfrm flipH="1">
              <a:off x="1842"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2" name="Line 147">
              <a:extLst>
                <a:ext uri="{FF2B5EF4-FFF2-40B4-BE49-F238E27FC236}">
                  <a16:creationId xmlns:a16="http://schemas.microsoft.com/office/drawing/2014/main" id="{F79E96B9-A4E6-0792-3658-500A35A90E3B}"/>
                </a:ext>
              </a:extLst>
            </p:cNvPr>
            <p:cNvSpPr>
              <a:spLocks noChangeShapeType="1"/>
            </p:cNvSpPr>
            <p:nvPr/>
          </p:nvSpPr>
          <p:spPr bwMode="auto">
            <a:xfrm flipH="1">
              <a:off x="1861"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3" name="Line 148">
              <a:extLst>
                <a:ext uri="{FF2B5EF4-FFF2-40B4-BE49-F238E27FC236}">
                  <a16:creationId xmlns:a16="http://schemas.microsoft.com/office/drawing/2014/main" id="{348D5063-1A6C-16BD-2112-FB7B2DFB5E71}"/>
                </a:ext>
              </a:extLst>
            </p:cNvPr>
            <p:cNvSpPr>
              <a:spLocks noChangeShapeType="1"/>
            </p:cNvSpPr>
            <p:nvPr/>
          </p:nvSpPr>
          <p:spPr bwMode="auto">
            <a:xfrm flipH="1">
              <a:off x="1881"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4" name="Line 149">
              <a:extLst>
                <a:ext uri="{FF2B5EF4-FFF2-40B4-BE49-F238E27FC236}">
                  <a16:creationId xmlns:a16="http://schemas.microsoft.com/office/drawing/2014/main" id="{A084FC0A-A28C-9A53-8976-89F7118EFEA2}"/>
                </a:ext>
              </a:extLst>
            </p:cNvPr>
            <p:cNvSpPr>
              <a:spLocks noChangeShapeType="1"/>
            </p:cNvSpPr>
            <p:nvPr/>
          </p:nvSpPr>
          <p:spPr bwMode="auto">
            <a:xfrm flipH="1">
              <a:off x="1899"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5" name="Line 150">
              <a:extLst>
                <a:ext uri="{FF2B5EF4-FFF2-40B4-BE49-F238E27FC236}">
                  <a16:creationId xmlns:a16="http://schemas.microsoft.com/office/drawing/2014/main" id="{ED8B0208-2294-A382-4A46-26D908F8EA3B}"/>
                </a:ext>
              </a:extLst>
            </p:cNvPr>
            <p:cNvSpPr>
              <a:spLocks noChangeShapeType="1"/>
            </p:cNvSpPr>
            <p:nvPr/>
          </p:nvSpPr>
          <p:spPr bwMode="auto">
            <a:xfrm>
              <a:off x="1842" y="111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6" name="Line 151">
              <a:extLst>
                <a:ext uri="{FF2B5EF4-FFF2-40B4-BE49-F238E27FC236}">
                  <a16:creationId xmlns:a16="http://schemas.microsoft.com/office/drawing/2014/main" id="{D7174401-B025-26AA-8043-678EEF31B34F}"/>
                </a:ext>
              </a:extLst>
            </p:cNvPr>
            <p:cNvSpPr>
              <a:spLocks noChangeShapeType="1"/>
            </p:cNvSpPr>
            <p:nvPr/>
          </p:nvSpPr>
          <p:spPr bwMode="auto">
            <a:xfrm flipH="1">
              <a:off x="1986"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7" name="Line 152">
              <a:extLst>
                <a:ext uri="{FF2B5EF4-FFF2-40B4-BE49-F238E27FC236}">
                  <a16:creationId xmlns:a16="http://schemas.microsoft.com/office/drawing/2014/main" id="{6DEB88DC-623B-A463-5814-BE41453EC017}"/>
                </a:ext>
              </a:extLst>
            </p:cNvPr>
            <p:cNvSpPr>
              <a:spLocks noChangeShapeType="1"/>
            </p:cNvSpPr>
            <p:nvPr/>
          </p:nvSpPr>
          <p:spPr bwMode="auto">
            <a:xfrm flipH="1">
              <a:off x="2005"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8" name="Line 153">
              <a:extLst>
                <a:ext uri="{FF2B5EF4-FFF2-40B4-BE49-F238E27FC236}">
                  <a16:creationId xmlns:a16="http://schemas.microsoft.com/office/drawing/2014/main" id="{3E38BF50-1452-19F1-3324-15EAF078D16D}"/>
                </a:ext>
              </a:extLst>
            </p:cNvPr>
            <p:cNvSpPr>
              <a:spLocks noChangeShapeType="1"/>
            </p:cNvSpPr>
            <p:nvPr/>
          </p:nvSpPr>
          <p:spPr bwMode="auto">
            <a:xfrm flipH="1">
              <a:off x="2025"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69" name="Line 154">
              <a:extLst>
                <a:ext uri="{FF2B5EF4-FFF2-40B4-BE49-F238E27FC236}">
                  <a16:creationId xmlns:a16="http://schemas.microsoft.com/office/drawing/2014/main" id="{8F7E3022-B9BF-6BAD-DA0E-7E44CE6DDF70}"/>
                </a:ext>
              </a:extLst>
            </p:cNvPr>
            <p:cNvSpPr>
              <a:spLocks noChangeShapeType="1"/>
            </p:cNvSpPr>
            <p:nvPr/>
          </p:nvSpPr>
          <p:spPr bwMode="auto">
            <a:xfrm flipH="1">
              <a:off x="2043"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0" name="Line 155">
              <a:extLst>
                <a:ext uri="{FF2B5EF4-FFF2-40B4-BE49-F238E27FC236}">
                  <a16:creationId xmlns:a16="http://schemas.microsoft.com/office/drawing/2014/main" id="{DE5F90FE-957E-FBE0-076A-07AF9A52B0AF}"/>
                </a:ext>
              </a:extLst>
            </p:cNvPr>
            <p:cNvSpPr>
              <a:spLocks noChangeShapeType="1"/>
            </p:cNvSpPr>
            <p:nvPr/>
          </p:nvSpPr>
          <p:spPr bwMode="auto">
            <a:xfrm>
              <a:off x="1986" y="111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6771" name="Group 156">
              <a:extLst>
                <a:ext uri="{FF2B5EF4-FFF2-40B4-BE49-F238E27FC236}">
                  <a16:creationId xmlns:a16="http://schemas.microsoft.com/office/drawing/2014/main" id="{BC3B5B56-7BF3-05C0-3FB3-BAFDB6C26791}"/>
                </a:ext>
              </a:extLst>
            </p:cNvPr>
            <p:cNvGrpSpPr>
              <a:grpSpLocks/>
            </p:cNvGrpSpPr>
            <p:nvPr/>
          </p:nvGrpSpPr>
          <p:grpSpPr bwMode="auto">
            <a:xfrm>
              <a:off x="2130" y="1114"/>
              <a:ext cx="96" cy="48"/>
              <a:chOff x="1392" y="1584"/>
              <a:chExt cx="96" cy="48"/>
            </a:xfrm>
          </p:grpSpPr>
          <p:sp>
            <p:nvSpPr>
              <p:cNvPr id="26853" name="Line 157">
                <a:extLst>
                  <a:ext uri="{FF2B5EF4-FFF2-40B4-BE49-F238E27FC236}">
                    <a16:creationId xmlns:a16="http://schemas.microsoft.com/office/drawing/2014/main" id="{0760276A-1974-2864-2CE3-5F58A9B8F2FA}"/>
                  </a:ext>
                </a:extLst>
              </p:cNvPr>
              <p:cNvSpPr>
                <a:spLocks noChangeShapeType="1"/>
              </p:cNvSpPr>
              <p:nvPr/>
            </p:nvSpPr>
            <p:spPr bwMode="auto">
              <a:xfrm flipH="1">
                <a:off x="1392"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54" name="Line 158">
                <a:extLst>
                  <a:ext uri="{FF2B5EF4-FFF2-40B4-BE49-F238E27FC236}">
                    <a16:creationId xmlns:a16="http://schemas.microsoft.com/office/drawing/2014/main" id="{94F683E8-9BD7-4F3A-965F-86F3361207CD}"/>
                  </a:ext>
                </a:extLst>
              </p:cNvPr>
              <p:cNvSpPr>
                <a:spLocks noChangeShapeType="1"/>
              </p:cNvSpPr>
              <p:nvPr/>
            </p:nvSpPr>
            <p:spPr bwMode="auto">
              <a:xfrm flipH="1">
                <a:off x="141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55" name="Line 159">
                <a:extLst>
                  <a:ext uri="{FF2B5EF4-FFF2-40B4-BE49-F238E27FC236}">
                    <a16:creationId xmlns:a16="http://schemas.microsoft.com/office/drawing/2014/main" id="{A3050B49-7D9C-54C8-A502-1B453686EA8E}"/>
                  </a:ext>
                </a:extLst>
              </p:cNvPr>
              <p:cNvSpPr>
                <a:spLocks noChangeShapeType="1"/>
              </p:cNvSpPr>
              <p:nvPr/>
            </p:nvSpPr>
            <p:spPr bwMode="auto">
              <a:xfrm flipH="1">
                <a:off x="143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56" name="Line 160">
                <a:extLst>
                  <a:ext uri="{FF2B5EF4-FFF2-40B4-BE49-F238E27FC236}">
                    <a16:creationId xmlns:a16="http://schemas.microsoft.com/office/drawing/2014/main" id="{3C733894-6719-9B23-5B89-B668D49FFBC8}"/>
                  </a:ext>
                </a:extLst>
              </p:cNvPr>
              <p:cNvSpPr>
                <a:spLocks noChangeShapeType="1"/>
              </p:cNvSpPr>
              <p:nvPr/>
            </p:nvSpPr>
            <p:spPr bwMode="auto">
              <a:xfrm flipH="1">
                <a:off x="1449"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57" name="Line 161">
                <a:extLst>
                  <a:ext uri="{FF2B5EF4-FFF2-40B4-BE49-F238E27FC236}">
                    <a16:creationId xmlns:a16="http://schemas.microsoft.com/office/drawing/2014/main" id="{9BE2542B-AE61-D21D-2B1E-84CA82005190}"/>
                  </a:ext>
                </a:extLst>
              </p:cNvPr>
              <p:cNvSpPr>
                <a:spLocks noChangeShapeType="1"/>
              </p:cNvSpPr>
              <p:nvPr/>
            </p:nvSpPr>
            <p:spPr bwMode="auto">
              <a:xfrm>
                <a:off x="1392" y="1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6772" name="Line 162">
              <a:extLst>
                <a:ext uri="{FF2B5EF4-FFF2-40B4-BE49-F238E27FC236}">
                  <a16:creationId xmlns:a16="http://schemas.microsoft.com/office/drawing/2014/main" id="{7C06F495-5BCC-A2E2-1DBB-1D767E4B3852}"/>
                </a:ext>
              </a:extLst>
            </p:cNvPr>
            <p:cNvSpPr>
              <a:spLocks noChangeShapeType="1"/>
            </p:cNvSpPr>
            <p:nvPr/>
          </p:nvSpPr>
          <p:spPr bwMode="auto">
            <a:xfrm flipH="1">
              <a:off x="1680"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3" name="Line 163">
              <a:extLst>
                <a:ext uri="{FF2B5EF4-FFF2-40B4-BE49-F238E27FC236}">
                  <a16:creationId xmlns:a16="http://schemas.microsoft.com/office/drawing/2014/main" id="{FAAF8E00-6525-F813-8D13-17F48CBB8830}"/>
                </a:ext>
              </a:extLst>
            </p:cNvPr>
            <p:cNvSpPr>
              <a:spLocks noChangeShapeType="1"/>
            </p:cNvSpPr>
            <p:nvPr/>
          </p:nvSpPr>
          <p:spPr bwMode="auto">
            <a:xfrm flipH="1">
              <a:off x="1699"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4" name="Line 164">
              <a:extLst>
                <a:ext uri="{FF2B5EF4-FFF2-40B4-BE49-F238E27FC236}">
                  <a16:creationId xmlns:a16="http://schemas.microsoft.com/office/drawing/2014/main" id="{EDB46C45-89F3-E529-871F-00E8430A32D9}"/>
                </a:ext>
              </a:extLst>
            </p:cNvPr>
            <p:cNvSpPr>
              <a:spLocks noChangeShapeType="1"/>
            </p:cNvSpPr>
            <p:nvPr/>
          </p:nvSpPr>
          <p:spPr bwMode="auto">
            <a:xfrm flipH="1">
              <a:off x="1719"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5" name="Line 165">
              <a:extLst>
                <a:ext uri="{FF2B5EF4-FFF2-40B4-BE49-F238E27FC236}">
                  <a16:creationId xmlns:a16="http://schemas.microsoft.com/office/drawing/2014/main" id="{74B359D9-B391-6160-BA5E-6BA40BF4899C}"/>
                </a:ext>
              </a:extLst>
            </p:cNvPr>
            <p:cNvSpPr>
              <a:spLocks noChangeShapeType="1"/>
            </p:cNvSpPr>
            <p:nvPr/>
          </p:nvSpPr>
          <p:spPr bwMode="auto">
            <a:xfrm flipH="1">
              <a:off x="1737"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6" name="Line 166">
              <a:extLst>
                <a:ext uri="{FF2B5EF4-FFF2-40B4-BE49-F238E27FC236}">
                  <a16:creationId xmlns:a16="http://schemas.microsoft.com/office/drawing/2014/main" id="{AE5EB6EA-DB0C-5E78-755A-48F5F75214B5}"/>
                </a:ext>
              </a:extLst>
            </p:cNvPr>
            <p:cNvSpPr>
              <a:spLocks noChangeShapeType="1"/>
            </p:cNvSpPr>
            <p:nvPr/>
          </p:nvSpPr>
          <p:spPr bwMode="auto">
            <a:xfrm>
              <a:off x="1680" y="84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7" name="Line 167">
              <a:extLst>
                <a:ext uri="{FF2B5EF4-FFF2-40B4-BE49-F238E27FC236}">
                  <a16:creationId xmlns:a16="http://schemas.microsoft.com/office/drawing/2014/main" id="{08B64E4B-6CB1-0804-5615-3A7B5DF6D02C}"/>
                </a:ext>
              </a:extLst>
            </p:cNvPr>
            <p:cNvSpPr>
              <a:spLocks noChangeShapeType="1"/>
            </p:cNvSpPr>
            <p:nvPr/>
          </p:nvSpPr>
          <p:spPr bwMode="auto">
            <a:xfrm flipH="1">
              <a:off x="1824"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8" name="Line 168">
              <a:extLst>
                <a:ext uri="{FF2B5EF4-FFF2-40B4-BE49-F238E27FC236}">
                  <a16:creationId xmlns:a16="http://schemas.microsoft.com/office/drawing/2014/main" id="{ACC39CE1-209F-2D8A-08E8-6BE7929DB13B}"/>
                </a:ext>
              </a:extLst>
            </p:cNvPr>
            <p:cNvSpPr>
              <a:spLocks noChangeShapeType="1"/>
            </p:cNvSpPr>
            <p:nvPr/>
          </p:nvSpPr>
          <p:spPr bwMode="auto">
            <a:xfrm flipH="1">
              <a:off x="1843"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79" name="Line 169">
              <a:extLst>
                <a:ext uri="{FF2B5EF4-FFF2-40B4-BE49-F238E27FC236}">
                  <a16:creationId xmlns:a16="http://schemas.microsoft.com/office/drawing/2014/main" id="{D7153BFC-A9B2-3D3E-F105-4BEAB3A0CB92}"/>
                </a:ext>
              </a:extLst>
            </p:cNvPr>
            <p:cNvSpPr>
              <a:spLocks noChangeShapeType="1"/>
            </p:cNvSpPr>
            <p:nvPr/>
          </p:nvSpPr>
          <p:spPr bwMode="auto">
            <a:xfrm flipH="1">
              <a:off x="1863"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0" name="Line 170">
              <a:extLst>
                <a:ext uri="{FF2B5EF4-FFF2-40B4-BE49-F238E27FC236}">
                  <a16:creationId xmlns:a16="http://schemas.microsoft.com/office/drawing/2014/main" id="{13A38246-B37D-04CB-BB6A-E5E8929DC3EE}"/>
                </a:ext>
              </a:extLst>
            </p:cNvPr>
            <p:cNvSpPr>
              <a:spLocks noChangeShapeType="1"/>
            </p:cNvSpPr>
            <p:nvPr/>
          </p:nvSpPr>
          <p:spPr bwMode="auto">
            <a:xfrm flipH="1">
              <a:off x="1881"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1" name="Line 171">
              <a:extLst>
                <a:ext uri="{FF2B5EF4-FFF2-40B4-BE49-F238E27FC236}">
                  <a16:creationId xmlns:a16="http://schemas.microsoft.com/office/drawing/2014/main" id="{C8D6CEAC-9C6D-F634-199E-C48D2D0AF4CE}"/>
                </a:ext>
              </a:extLst>
            </p:cNvPr>
            <p:cNvSpPr>
              <a:spLocks noChangeShapeType="1"/>
            </p:cNvSpPr>
            <p:nvPr/>
          </p:nvSpPr>
          <p:spPr bwMode="auto">
            <a:xfrm>
              <a:off x="1824" y="84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2" name="Line 172">
              <a:extLst>
                <a:ext uri="{FF2B5EF4-FFF2-40B4-BE49-F238E27FC236}">
                  <a16:creationId xmlns:a16="http://schemas.microsoft.com/office/drawing/2014/main" id="{CBB96A73-259D-0BFB-BBBE-B6333811DE78}"/>
                </a:ext>
              </a:extLst>
            </p:cNvPr>
            <p:cNvSpPr>
              <a:spLocks noChangeShapeType="1"/>
            </p:cNvSpPr>
            <p:nvPr/>
          </p:nvSpPr>
          <p:spPr bwMode="auto">
            <a:xfrm flipH="1">
              <a:off x="1680"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3" name="Line 173">
              <a:extLst>
                <a:ext uri="{FF2B5EF4-FFF2-40B4-BE49-F238E27FC236}">
                  <a16:creationId xmlns:a16="http://schemas.microsoft.com/office/drawing/2014/main" id="{4AF0F204-5B9A-B048-9350-40597E874442}"/>
                </a:ext>
              </a:extLst>
            </p:cNvPr>
            <p:cNvSpPr>
              <a:spLocks noChangeShapeType="1"/>
            </p:cNvSpPr>
            <p:nvPr/>
          </p:nvSpPr>
          <p:spPr bwMode="auto">
            <a:xfrm flipH="1">
              <a:off x="1699"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4" name="Line 174">
              <a:extLst>
                <a:ext uri="{FF2B5EF4-FFF2-40B4-BE49-F238E27FC236}">
                  <a16:creationId xmlns:a16="http://schemas.microsoft.com/office/drawing/2014/main" id="{FB317F64-8563-FC99-0F65-D2710E30B2F0}"/>
                </a:ext>
              </a:extLst>
            </p:cNvPr>
            <p:cNvSpPr>
              <a:spLocks noChangeShapeType="1"/>
            </p:cNvSpPr>
            <p:nvPr/>
          </p:nvSpPr>
          <p:spPr bwMode="auto">
            <a:xfrm flipH="1">
              <a:off x="1719"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5" name="Line 175">
              <a:extLst>
                <a:ext uri="{FF2B5EF4-FFF2-40B4-BE49-F238E27FC236}">
                  <a16:creationId xmlns:a16="http://schemas.microsoft.com/office/drawing/2014/main" id="{A84E01EF-633A-8A6F-31D7-78C152F6754F}"/>
                </a:ext>
              </a:extLst>
            </p:cNvPr>
            <p:cNvSpPr>
              <a:spLocks noChangeShapeType="1"/>
            </p:cNvSpPr>
            <p:nvPr/>
          </p:nvSpPr>
          <p:spPr bwMode="auto">
            <a:xfrm flipH="1">
              <a:off x="1737"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6" name="Line 176">
              <a:extLst>
                <a:ext uri="{FF2B5EF4-FFF2-40B4-BE49-F238E27FC236}">
                  <a16:creationId xmlns:a16="http://schemas.microsoft.com/office/drawing/2014/main" id="{D0C0D09A-4AAE-7601-7455-5E909B32279B}"/>
                </a:ext>
              </a:extLst>
            </p:cNvPr>
            <p:cNvSpPr>
              <a:spLocks noChangeShapeType="1"/>
            </p:cNvSpPr>
            <p:nvPr/>
          </p:nvSpPr>
          <p:spPr bwMode="auto">
            <a:xfrm>
              <a:off x="1680" y="97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7" name="Line 177">
              <a:extLst>
                <a:ext uri="{FF2B5EF4-FFF2-40B4-BE49-F238E27FC236}">
                  <a16:creationId xmlns:a16="http://schemas.microsoft.com/office/drawing/2014/main" id="{DC8A4C10-1C86-F3C1-4A99-88217BBC380E}"/>
                </a:ext>
              </a:extLst>
            </p:cNvPr>
            <p:cNvSpPr>
              <a:spLocks noChangeShapeType="1"/>
            </p:cNvSpPr>
            <p:nvPr/>
          </p:nvSpPr>
          <p:spPr bwMode="auto">
            <a:xfrm flipH="1">
              <a:off x="1824"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8" name="Line 178">
              <a:extLst>
                <a:ext uri="{FF2B5EF4-FFF2-40B4-BE49-F238E27FC236}">
                  <a16:creationId xmlns:a16="http://schemas.microsoft.com/office/drawing/2014/main" id="{C0C69D07-0BD5-9539-26E0-CADDE43E9A47}"/>
                </a:ext>
              </a:extLst>
            </p:cNvPr>
            <p:cNvSpPr>
              <a:spLocks noChangeShapeType="1"/>
            </p:cNvSpPr>
            <p:nvPr/>
          </p:nvSpPr>
          <p:spPr bwMode="auto">
            <a:xfrm flipH="1">
              <a:off x="1843"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89" name="Line 179">
              <a:extLst>
                <a:ext uri="{FF2B5EF4-FFF2-40B4-BE49-F238E27FC236}">
                  <a16:creationId xmlns:a16="http://schemas.microsoft.com/office/drawing/2014/main" id="{90AAA329-46A7-C464-AAA0-F9832D2EEE7B}"/>
                </a:ext>
              </a:extLst>
            </p:cNvPr>
            <p:cNvSpPr>
              <a:spLocks noChangeShapeType="1"/>
            </p:cNvSpPr>
            <p:nvPr/>
          </p:nvSpPr>
          <p:spPr bwMode="auto">
            <a:xfrm flipH="1">
              <a:off x="1863"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0" name="Line 180">
              <a:extLst>
                <a:ext uri="{FF2B5EF4-FFF2-40B4-BE49-F238E27FC236}">
                  <a16:creationId xmlns:a16="http://schemas.microsoft.com/office/drawing/2014/main" id="{FF04F650-1A09-2339-B77A-24D3292A93B3}"/>
                </a:ext>
              </a:extLst>
            </p:cNvPr>
            <p:cNvSpPr>
              <a:spLocks noChangeShapeType="1"/>
            </p:cNvSpPr>
            <p:nvPr/>
          </p:nvSpPr>
          <p:spPr bwMode="auto">
            <a:xfrm flipH="1">
              <a:off x="1881"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1" name="Line 181">
              <a:extLst>
                <a:ext uri="{FF2B5EF4-FFF2-40B4-BE49-F238E27FC236}">
                  <a16:creationId xmlns:a16="http://schemas.microsoft.com/office/drawing/2014/main" id="{CA00C794-A6C2-9223-F1FC-BEBA84DAB070}"/>
                </a:ext>
              </a:extLst>
            </p:cNvPr>
            <p:cNvSpPr>
              <a:spLocks noChangeShapeType="1"/>
            </p:cNvSpPr>
            <p:nvPr/>
          </p:nvSpPr>
          <p:spPr bwMode="auto">
            <a:xfrm>
              <a:off x="1824" y="97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2" name="Line 182">
              <a:extLst>
                <a:ext uri="{FF2B5EF4-FFF2-40B4-BE49-F238E27FC236}">
                  <a16:creationId xmlns:a16="http://schemas.microsoft.com/office/drawing/2014/main" id="{FABF4607-F9B0-C415-BDB9-C7D7C915D9EE}"/>
                </a:ext>
              </a:extLst>
            </p:cNvPr>
            <p:cNvSpPr>
              <a:spLocks noChangeShapeType="1"/>
            </p:cNvSpPr>
            <p:nvPr/>
          </p:nvSpPr>
          <p:spPr bwMode="auto">
            <a:xfrm flipH="1">
              <a:off x="1824" y="72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3" name="Line 183">
              <a:extLst>
                <a:ext uri="{FF2B5EF4-FFF2-40B4-BE49-F238E27FC236}">
                  <a16:creationId xmlns:a16="http://schemas.microsoft.com/office/drawing/2014/main" id="{E357BA55-7236-60A5-E975-A4C29F63AB98}"/>
                </a:ext>
              </a:extLst>
            </p:cNvPr>
            <p:cNvSpPr>
              <a:spLocks noChangeShapeType="1"/>
            </p:cNvSpPr>
            <p:nvPr/>
          </p:nvSpPr>
          <p:spPr bwMode="auto">
            <a:xfrm flipH="1">
              <a:off x="1680" y="43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4" name="Line 184">
              <a:extLst>
                <a:ext uri="{FF2B5EF4-FFF2-40B4-BE49-F238E27FC236}">
                  <a16:creationId xmlns:a16="http://schemas.microsoft.com/office/drawing/2014/main" id="{A78F5E88-6731-7BB7-4206-5DF7D161A13D}"/>
                </a:ext>
              </a:extLst>
            </p:cNvPr>
            <p:cNvSpPr>
              <a:spLocks noChangeShapeType="1"/>
            </p:cNvSpPr>
            <p:nvPr/>
          </p:nvSpPr>
          <p:spPr bwMode="auto">
            <a:xfrm flipH="1">
              <a:off x="1699" y="43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5" name="Line 185">
              <a:extLst>
                <a:ext uri="{FF2B5EF4-FFF2-40B4-BE49-F238E27FC236}">
                  <a16:creationId xmlns:a16="http://schemas.microsoft.com/office/drawing/2014/main" id="{FC68E308-146B-9059-CB65-29F881BA7719}"/>
                </a:ext>
              </a:extLst>
            </p:cNvPr>
            <p:cNvSpPr>
              <a:spLocks noChangeShapeType="1"/>
            </p:cNvSpPr>
            <p:nvPr/>
          </p:nvSpPr>
          <p:spPr bwMode="auto">
            <a:xfrm flipH="1">
              <a:off x="1680" y="165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6" name="Line 186">
              <a:extLst>
                <a:ext uri="{FF2B5EF4-FFF2-40B4-BE49-F238E27FC236}">
                  <a16:creationId xmlns:a16="http://schemas.microsoft.com/office/drawing/2014/main" id="{CD6B0C6F-D7EF-E979-6701-E95391F694B5}"/>
                </a:ext>
              </a:extLst>
            </p:cNvPr>
            <p:cNvSpPr>
              <a:spLocks noChangeShapeType="1"/>
            </p:cNvSpPr>
            <p:nvPr/>
          </p:nvSpPr>
          <p:spPr bwMode="auto">
            <a:xfrm flipH="1">
              <a:off x="1699" y="165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7" name="Line 187">
              <a:extLst>
                <a:ext uri="{FF2B5EF4-FFF2-40B4-BE49-F238E27FC236}">
                  <a16:creationId xmlns:a16="http://schemas.microsoft.com/office/drawing/2014/main" id="{F1AE46C7-6303-E34C-0778-F850DDBD6164}"/>
                </a:ext>
              </a:extLst>
            </p:cNvPr>
            <p:cNvSpPr>
              <a:spLocks noChangeShapeType="1"/>
            </p:cNvSpPr>
            <p:nvPr/>
          </p:nvSpPr>
          <p:spPr bwMode="auto">
            <a:xfrm flipH="1">
              <a:off x="1680" y="177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8" name="Line 188">
              <a:extLst>
                <a:ext uri="{FF2B5EF4-FFF2-40B4-BE49-F238E27FC236}">
                  <a16:creationId xmlns:a16="http://schemas.microsoft.com/office/drawing/2014/main" id="{D43C785C-AF52-223E-9315-F689A223FF53}"/>
                </a:ext>
              </a:extLst>
            </p:cNvPr>
            <p:cNvSpPr>
              <a:spLocks noChangeShapeType="1"/>
            </p:cNvSpPr>
            <p:nvPr/>
          </p:nvSpPr>
          <p:spPr bwMode="auto">
            <a:xfrm flipH="1">
              <a:off x="1680" y="57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99" name="Line 189">
              <a:extLst>
                <a:ext uri="{FF2B5EF4-FFF2-40B4-BE49-F238E27FC236}">
                  <a16:creationId xmlns:a16="http://schemas.microsoft.com/office/drawing/2014/main" id="{5A67CEE5-14C7-12FB-EACF-FB90FA04FDA0}"/>
                </a:ext>
              </a:extLst>
            </p:cNvPr>
            <p:cNvSpPr>
              <a:spLocks noChangeShapeType="1"/>
            </p:cNvSpPr>
            <p:nvPr/>
          </p:nvSpPr>
          <p:spPr bwMode="auto">
            <a:xfrm flipH="1">
              <a:off x="1699" y="57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0" name="Line 190">
              <a:extLst>
                <a:ext uri="{FF2B5EF4-FFF2-40B4-BE49-F238E27FC236}">
                  <a16:creationId xmlns:a16="http://schemas.microsoft.com/office/drawing/2014/main" id="{13293B22-3B58-954C-BDD8-9ED16554E712}"/>
                </a:ext>
              </a:extLst>
            </p:cNvPr>
            <p:cNvSpPr>
              <a:spLocks noChangeShapeType="1"/>
            </p:cNvSpPr>
            <p:nvPr/>
          </p:nvSpPr>
          <p:spPr bwMode="auto">
            <a:xfrm flipH="1">
              <a:off x="1719" y="57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1" name="Line 191">
              <a:extLst>
                <a:ext uri="{FF2B5EF4-FFF2-40B4-BE49-F238E27FC236}">
                  <a16:creationId xmlns:a16="http://schemas.microsoft.com/office/drawing/2014/main" id="{1DABDA5F-50A8-E207-E21F-F72B55C2A307}"/>
                </a:ext>
              </a:extLst>
            </p:cNvPr>
            <p:cNvSpPr>
              <a:spLocks noChangeShapeType="1"/>
            </p:cNvSpPr>
            <p:nvPr/>
          </p:nvSpPr>
          <p:spPr bwMode="auto">
            <a:xfrm flipH="1">
              <a:off x="1680" y="72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2" name="Line 192">
              <a:extLst>
                <a:ext uri="{FF2B5EF4-FFF2-40B4-BE49-F238E27FC236}">
                  <a16:creationId xmlns:a16="http://schemas.microsoft.com/office/drawing/2014/main" id="{5D757301-814D-CDCE-D950-05B7FA02C43D}"/>
                </a:ext>
              </a:extLst>
            </p:cNvPr>
            <p:cNvSpPr>
              <a:spLocks noChangeShapeType="1"/>
            </p:cNvSpPr>
            <p:nvPr/>
          </p:nvSpPr>
          <p:spPr bwMode="auto">
            <a:xfrm flipH="1">
              <a:off x="1699" y="72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3" name="Line 193">
              <a:extLst>
                <a:ext uri="{FF2B5EF4-FFF2-40B4-BE49-F238E27FC236}">
                  <a16:creationId xmlns:a16="http://schemas.microsoft.com/office/drawing/2014/main" id="{82CBA014-FFC4-00DC-9FFE-A1F7E7765619}"/>
                </a:ext>
              </a:extLst>
            </p:cNvPr>
            <p:cNvSpPr>
              <a:spLocks noChangeShapeType="1"/>
            </p:cNvSpPr>
            <p:nvPr/>
          </p:nvSpPr>
          <p:spPr bwMode="auto">
            <a:xfrm flipH="1">
              <a:off x="1719" y="72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4" name="Line 194">
              <a:extLst>
                <a:ext uri="{FF2B5EF4-FFF2-40B4-BE49-F238E27FC236}">
                  <a16:creationId xmlns:a16="http://schemas.microsoft.com/office/drawing/2014/main" id="{8F7F0F64-48BB-994E-CC69-B1A19DB11CCB}"/>
                </a:ext>
              </a:extLst>
            </p:cNvPr>
            <p:cNvSpPr>
              <a:spLocks noChangeShapeType="1"/>
            </p:cNvSpPr>
            <p:nvPr/>
          </p:nvSpPr>
          <p:spPr bwMode="auto">
            <a:xfrm flipH="1">
              <a:off x="1737" y="72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5" name="Line 195">
              <a:extLst>
                <a:ext uri="{FF2B5EF4-FFF2-40B4-BE49-F238E27FC236}">
                  <a16:creationId xmlns:a16="http://schemas.microsoft.com/office/drawing/2014/main" id="{158A4ED2-3453-DBF8-3115-02762CC1CFD7}"/>
                </a:ext>
              </a:extLst>
            </p:cNvPr>
            <p:cNvSpPr>
              <a:spLocks noChangeShapeType="1"/>
            </p:cNvSpPr>
            <p:nvPr/>
          </p:nvSpPr>
          <p:spPr bwMode="auto">
            <a:xfrm>
              <a:off x="1680" y="72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6" name="Line 196">
              <a:extLst>
                <a:ext uri="{FF2B5EF4-FFF2-40B4-BE49-F238E27FC236}">
                  <a16:creationId xmlns:a16="http://schemas.microsoft.com/office/drawing/2014/main" id="{60F586BA-F5B2-AE3E-5EE6-65E13915D752}"/>
                </a:ext>
              </a:extLst>
            </p:cNvPr>
            <p:cNvSpPr>
              <a:spLocks noChangeShapeType="1"/>
            </p:cNvSpPr>
            <p:nvPr/>
          </p:nvSpPr>
          <p:spPr bwMode="auto">
            <a:xfrm flipH="1">
              <a:off x="1968"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7" name="Line 197">
              <a:extLst>
                <a:ext uri="{FF2B5EF4-FFF2-40B4-BE49-F238E27FC236}">
                  <a16:creationId xmlns:a16="http://schemas.microsoft.com/office/drawing/2014/main" id="{FAA942D8-D060-8907-410E-8E0F10DE7E02}"/>
                </a:ext>
              </a:extLst>
            </p:cNvPr>
            <p:cNvSpPr>
              <a:spLocks noChangeShapeType="1"/>
            </p:cNvSpPr>
            <p:nvPr/>
          </p:nvSpPr>
          <p:spPr bwMode="auto">
            <a:xfrm flipH="1">
              <a:off x="1968"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8" name="Line 198">
              <a:extLst>
                <a:ext uri="{FF2B5EF4-FFF2-40B4-BE49-F238E27FC236}">
                  <a16:creationId xmlns:a16="http://schemas.microsoft.com/office/drawing/2014/main" id="{35428E68-49D4-7845-3AAF-5328583E72CD}"/>
                </a:ext>
              </a:extLst>
            </p:cNvPr>
            <p:cNvSpPr>
              <a:spLocks noChangeShapeType="1"/>
            </p:cNvSpPr>
            <p:nvPr/>
          </p:nvSpPr>
          <p:spPr bwMode="auto">
            <a:xfrm flipH="1">
              <a:off x="1987"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09" name="Line 199">
              <a:extLst>
                <a:ext uri="{FF2B5EF4-FFF2-40B4-BE49-F238E27FC236}">
                  <a16:creationId xmlns:a16="http://schemas.microsoft.com/office/drawing/2014/main" id="{F28BA455-4DED-AE94-49F6-7B525C2644A2}"/>
                </a:ext>
              </a:extLst>
            </p:cNvPr>
            <p:cNvSpPr>
              <a:spLocks noChangeShapeType="1"/>
            </p:cNvSpPr>
            <p:nvPr/>
          </p:nvSpPr>
          <p:spPr bwMode="auto">
            <a:xfrm flipH="1">
              <a:off x="2007"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0" name="Line 200">
              <a:extLst>
                <a:ext uri="{FF2B5EF4-FFF2-40B4-BE49-F238E27FC236}">
                  <a16:creationId xmlns:a16="http://schemas.microsoft.com/office/drawing/2014/main" id="{BAA128D1-11CD-1E9E-0940-62DBDBA1C3C1}"/>
                </a:ext>
              </a:extLst>
            </p:cNvPr>
            <p:cNvSpPr>
              <a:spLocks noChangeShapeType="1"/>
            </p:cNvSpPr>
            <p:nvPr/>
          </p:nvSpPr>
          <p:spPr bwMode="auto">
            <a:xfrm flipH="1">
              <a:off x="2025"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1" name="Line 201">
              <a:extLst>
                <a:ext uri="{FF2B5EF4-FFF2-40B4-BE49-F238E27FC236}">
                  <a16:creationId xmlns:a16="http://schemas.microsoft.com/office/drawing/2014/main" id="{7B9D749D-CE43-4A2B-7750-82FE1212CF70}"/>
                </a:ext>
              </a:extLst>
            </p:cNvPr>
            <p:cNvSpPr>
              <a:spLocks noChangeShapeType="1"/>
            </p:cNvSpPr>
            <p:nvPr/>
          </p:nvSpPr>
          <p:spPr bwMode="auto">
            <a:xfrm>
              <a:off x="1968" y="97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2" name="Line 202">
              <a:extLst>
                <a:ext uri="{FF2B5EF4-FFF2-40B4-BE49-F238E27FC236}">
                  <a16:creationId xmlns:a16="http://schemas.microsoft.com/office/drawing/2014/main" id="{280933C3-DE11-BE4C-0D2E-DD1A101D4324}"/>
                </a:ext>
              </a:extLst>
            </p:cNvPr>
            <p:cNvSpPr>
              <a:spLocks noChangeShapeType="1"/>
            </p:cNvSpPr>
            <p:nvPr/>
          </p:nvSpPr>
          <p:spPr bwMode="auto">
            <a:xfrm flipH="1">
              <a:off x="2112"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3" name="Line 203">
              <a:extLst>
                <a:ext uri="{FF2B5EF4-FFF2-40B4-BE49-F238E27FC236}">
                  <a16:creationId xmlns:a16="http://schemas.microsoft.com/office/drawing/2014/main" id="{C517B2FC-D454-CDAA-AE34-A77CEC498EBC}"/>
                </a:ext>
              </a:extLst>
            </p:cNvPr>
            <p:cNvSpPr>
              <a:spLocks noChangeShapeType="1"/>
            </p:cNvSpPr>
            <p:nvPr/>
          </p:nvSpPr>
          <p:spPr bwMode="auto">
            <a:xfrm flipH="1">
              <a:off x="2131"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4" name="Line 204">
              <a:extLst>
                <a:ext uri="{FF2B5EF4-FFF2-40B4-BE49-F238E27FC236}">
                  <a16:creationId xmlns:a16="http://schemas.microsoft.com/office/drawing/2014/main" id="{9632620B-9ABC-1F4F-D2D8-80D1932949D3}"/>
                </a:ext>
              </a:extLst>
            </p:cNvPr>
            <p:cNvSpPr>
              <a:spLocks noChangeShapeType="1"/>
            </p:cNvSpPr>
            <p:nvPr/>
          </p:nvSpPr>
          <p:spPr bwMode="auto">
            <a:xfrm flipH="1">
              <a:off x="2151"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5" name="Line 205">
              <a:extLst>
                <a:ext uri="{FF2B5EF4-FFF2-40B4-BE49-F238E27FC236}">
                  <a16:creationId xmlns:a16="http://schemas.microsoft.com/office/drawing/2014/main" id="{9661E9F5-CE45-42CC-E0B4-B5318DB49566}"/>
                </a:ext>
              </a:extLst>
            </p:cNvPr>
            <p:cNvSpPr>
              <a:spLocks noChangeShapeType="1"/>
            </p:cNvSpPr>
            <p:nvPr/>
          </p:nvSpPr>
          <p:spPr bwMode="auto">
            <a:xfrm flipH="1">
              <a:off x="2169"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6" name="Line 206">
              <a:extLst>
                <a:ext uri="{FF2B5EF4-FFF2-40B4-BE49-F238E27FC236}">
                  <a16:creationId xmlns:a16="http://schemas.microsoft.com/office/drawing/2014/main" id="{C0276132-BDDE-7820-B1A9-03BAA696F3F3}"/>
                </a:ext>
              </a:extLst>
            </p:cNvPr>
            <p:cNvSpPr>
              <a:spLocks noChangeShapeType="1"/>
            </p:cNvSpPr>
            <p:nvPr/>
          </p:nvSpPr>
          <p:spPr bwMode="auto">
            <a:xfrm flipH="1">
              <a:off x="2274"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7" name="Line 207">
              <a:extLst>
                <a:ext uri="{FF2B5EF4-FFF2-40B4-BE49-F238E27FC236}">
                  <a16:creationId xmlns:a16="http://schemas.microsoft.com/office/drawing/2014/main" id="{3F15CD11-3155-C607-36D8-6534FD1BBE71}"/>
                </a:ext>
              </a:extLst>
            </p:cNvPr>
            <p:cNvSpPr>
              <a:spLocks noChangeShapeType="1"/>
            </p:cNvSpPr>
            <p:nvPr/>
          </p:nvSpPr>
          <p:spPr bwMode="auto">
            <a:xfrm flipH="1">
              <a:off x="1680"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8" name="Line 208">
              <a:extLst>
                <a:ext uri="{FF2B5EF4-FFF2-40B4-BE49-F238E27FC236}">
                  <a16:creationId xmlns:a16="http://schemas.microsoft.com/office/drawing/2014/main" id="{455B67D7-4E63-750A-09B8-BA72396F712F}"/>
                </a:ext>
              </a:extLst>
            </p:cNvPr>
            <p:cNvSpPr>
              <a:spLocks noChangeShapeType="1"/>
            </p:cNvSpPr>
            <p:nvPr/>
          </p:nvSpPr>
          <p:spPr bwMode="auto">
            <a:xfrm flipH="1">
              <a:off x="1699"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19" name="Line 209">
              <a:extLst>
                <a:ext uri="{FF2B5EF4-FFF2-40B4-BE49-F238E27FC236}">
                  <a16:creationId xmlns:a16="http://schemas.microsoft.com/office/drawing/2014/main" id="{34131292-2CB1-A226-3E60-2433200EC68C}"/>
                </a:ext>
              </a:extLst>
            </p:cNvPr>
            <p:cNvSpPr>
              <a:spLocks noChangeShapeType="1"/>
            </p:cNvSpPr>
            <p:nvPr/>
          </p:nvSpPr>
          <p:spPr bwMode="auto">
            <a:xfrm flipH="1">
              <a:off x="1719"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0" name="Line 210">
              <a:extLst>
                <a:ext uri="{FF2B5EF4-FFF2-40B4-BE49-F238E27FC236}">
                  <a16:creationId xmlns:a16="http://schemas.microsoft.com/office/drawing/2014/main" id="{75A319E1-4003-0273-530D-A85803A267F0}"/>
                </a:ext>
              </a:extLst>
            </p:cNvPr>
            <p:cNvSpPr>
              <a:spLocks noChangeShapeType="1"/>
            </p:cNvSpPr>
            <p:nvPr/>
          </p:nvSpPr>
          <p:spPr bwMode="auto">
            <a:xfrm flipH="1">
              <a:off x="1737"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1" name="Line 211">
              <a:extLst>
                <a:ext uri="{FF2B5EF4-FFF2-40B4-BE49-F238E27FC236}">
                  <a16:creationId xmlns:a16="http://schemas.microsoft.com/office/drawing/2014/main" id="{2D67E4E0-5860-0AC8-9A93-F36C39A766BE}"/>
                </a:ext>
              </a:extLst>
            </p:cNvPr>
            <p:cNvSpPr>
              <a:spLocks noChangeShapeType="1"/>
            </p:cNvSpPr>
            <p:nvPr/>
          </p:nvSpPr>
          <p:spPr bwMode="auto">
            <a:xfrm>
              <a:off x="1680" y="124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2" name="Line 212">
              <a:extLst>
                <a:ext uri="{FF2B5EF4-FFF2-40B4-BE49-F238E27FC236}">
                  <a16:creationId xmlns:a16="http://schemas.microsoft.com/office/drawing/2014/main" id="{7D0903C8-07B1-D02E-DAD6-17D0FE5BED62}"/>
                </a:ext>
              </a:extLst>
            </p:cNvPr>
            <p:cNvSpPr>
              <a:spLocks noChangeShapeType="1"/>
            </p:cNvSpPr>
            <p:nvPr/>
          </p:nvSpPr>
          <p:spPr bwMode="auto">
            <a:xfrm flipH="1">
              <a:off x="1824"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3" name="Line 213">
              <a:extLst>
                <a:ext uri="{FF2B5EF4-FFF2-40B4-BE49-F238E27FC236}">
                  <a16:creationId xmlns:a16="http://schemas.microsoft.com/office/drawing/2014/main" id="{BC56227E-2F80-DECE-8C8C-D460766EBB8B}"/>
                </a:ext>
              </a:extLst>
            </p:cNvPr>
            <p:cNvSpPr>
              <a:spLocks noChangeShapeType="1"/>
            </p:cNvSpPr>
            <p:nvPr/>
          </p:nvSpPr>
          <p:spPr bwMode="auto">
            <a:xfrm flipH="1">
              <a:off x="1843"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4" name="Line 214">
              <a:extLst>
                <a:ext uri="{FF2B5EF4-FFF2-40B4-BE49-F238E27FC236}">
                  <a16:creationId xmlns:a16="http://schemas.microsoft.com/office/drawing/2014/main" id="{74A28EAD-9391-6752-53CD-4BC728CB8E6B}"/>
                </a:ext>
              </a:extLst>
            </p:cNvPr>
            <p:cNvSpPr>
              <a:spLocks noChangeShapeType="1"/>
            </p:cNvSpPr>
            <p:nvPr/>
          </p:nvSpPr>
          <p:spPr bwMode="auto">
            <a:xfrm flipH="1">
              <a:off x="1863"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5" name="Line 215">
              <a:extLst>
                <a:ext uri="{FF2B5EF4-FFF2-40B4-BE49-F238E27FC236}">
                  <a16:creationId xmlns:a16="http://schemas.microsoft.com/office/drawing/2014/main" id="{F13E3847-CDFB-A7EA-081A-55BB06AFA597}"/>
                </a:ext>
              </a:extLst>
            </p:cNvPr>
            <p:cNvSpPr>
              <a:spLocks noChangeShapeType="1"/>
            </p:cNvSpPr>
            <p:nvPr/>
          </p:nvSpPr>
          <p:spPr bwMode="auto">
            <a:xfrm flipH="1">
              <a:off x="1881"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6" name="Line 216">
              <a:extLst>
                <a:ext uri="{FF2B5EF4-FFF2-40B4-BE49-F238E27FC236}">
                  <a16:creationId xmlns:a16="http://schemas.microsoft.com/office/drawing/2014/main" id="{ADD73869-5155-0BBC-29A9-C481084FEEA5}"/>
                </a:ext>
              </a:extLst>
            </p:cNvPr>
            <p:cNvSpPr>
              <a:spLocks noChangeShapeType="1"/>
            </p:cNvSpPr>
            <p:nvPr/>
          </p:nvSpPr>
          <p:spPr bwMode="auto">
            <a:xfrm>
              <a:off x="1824" y="124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7" name="Line 217">
              <a:extLst>
                <a:ext uri="{FF2B5EF4-FFF2-40B4-BE49-F238E27FC236}">
                  <a16:creationId xmlns:a16="http://schemas.microsoft.com/office/drawing/2014/main" id="{AEC1BF2C-E545-B89D-D807-4F2419332D1F}"/>
                </a:ext>
              </a:extLst>
            </p:cNvPr>
            <p:cNvSpPr>
              <a:spLocks noChangeShapeType="1"/>
            </p:cNvSpPr>
            <p:nvPr/>
          </p:nvSpPr>
          <p:spPr bwMode="auto">
            <a:xfrm flipH="1">
              <a:off x="1968"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8" name="Line 218">
              <a:extLst>
                <a:ext uri="{FF2B5EF4-FFF2-40B4-BE49-F238E27FC236}">
                  <a16:creationId xmlns:a16="http://schemas.microsoft.com/office/drawing/2014/main" id="{A8B7B443-26EA-7CEA-7CCE-D61DF2AA54BB}"/>
                </a:ext>
              </a:extLst>
            </p:cNvPr>
            <p:cNvSpPr>
              <a:spLocks noChangeShapeType="1"/>
            </p:cNvSpPr>
            <p:nvPr/>
          </p:nvSpPr>
          <p:spPr bwMode="auto">
            <a:xfrm flipH="1">
              <a:off x="1987"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29" name="Line 219">
              <a:extLst>
                <a:ext uri="{FF2B5EF4-FFF2-40B4-BE49-F238E27FC236}">
                  <a16:creationId xmlns:a16="http://schemas.microsoft.com/office/drawing/2014/main" id="{202F3F70-9ADE-FE9A-9538-2E691C6FE197}"/>
                </a:ext>
              </a:extLst>
            </p:cNvPr>
            <p:cNvSpPr>
              <a:spLocks noChangeShapeType="1"/>
            </p:cNvSpPr>
            <p:nvPr/>
          </p:nvSpPr>
          <p:spPr bwMode="auto">
            <a:xfrm flipH="1">
              <a:off x="2007"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0" name="Line 220">
              <a:extLst>
                <a:ext uri="{FF2B5EF4-FFF2-40B4-BE49-F238E27FC236}">
                  <a16:creationId xmlns:a16="http://schemas.microsoft.com/office/drawing/2014/main" id="{D750DC70-0B88-24BA-A60E-92C847F371E8}"/>
                </a:ext>
              </a:extLst>
            </p:cNvPr>
            <p:cNvSpPr>
              <a:spLocks noChangeShapeType="1"/>
            </p:cNvSpPr>
            <p:nvPr/>
          </p:nvSpPr>
          <p:spPr bwMode="auto">
            <a:xfrm flipH="1">
              <a:off x="2025"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1" name="Line 221">
              <a:extLst>
                <a:ext uri="{FF2B5EF4-FFF2-40B4-BE49-F238E27FC236}">
                  <a16:creationId xmlns:a16="http://schemas.microsoft.com/office/drawing/2014/main" id="{E3F3E52C-062D-E6B7-B8CC-2E6DE70FDE99}"/>
                </a:ext>
              </a:extLst>
            </p:cNvPr>
            <p:cNvSpPr>
              <a:spLocks noChangeShapeType="1"/>
            </p:cNvSpPr>
            <p:nvPr/>
          </p:nvSpPr>
          <p:spPr bwMode="auto">
            <a:xfrm>
              <a:off x="1968" y="124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2" name="Line 222">
              <a:extLst>
                <a:ext uri="{FF2B5EF4-FFF2-40B4-BE49-F238E27FC236}">
                  <a16:creationId xmlns:a16="http://schemas.microsoft.com/office/drawing/2014/main" id="{DA1A69B6-C555-8577-3CC4-E5EF245C4452}"/>
                </a:ext>
              </a:extLst>
            </p:cNvPr>
            <p:cNvSpPr>
              <a:spLocks noChangeShapeType="1"/>
            </p:cNvSpPr>
            <p:nvPr/>
          </p:nvSpPr>
          <p:spPr bwMode="auto">
            <a:xfrm flipH="1">
              <a:off x="2112"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3" name="Line 223">
              <a:extLst>
                <a:ext uri="{FF2B5EF4-FFF2-40B4-BE49-F238E27FC236}">
                  <a16:creationId xmlns:a16="http://schemas.microsoft.com/office/drawing/2014/main" id="{D109A395-3FAB-7F3C-D5FD-7EEB679B3DF6}"/>
                </a:ext>
              </a:extLst>
            </p:cNvPr>
            <p:cNvSpPr>
              <a:spLocks noChangeShapeType="1"/>
            </p:cNvSpPr>
            <p:nvPr/>
          </p:nvSpPr>
          <p:spPr bwMode="auto">
            <a:xfrm flipH="1">
              <a:off x="2131"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4" name="Line 224">
              <a:extLst>
                <a:ext uri="{FF2B5EF4-FFF2-40B4-BE49-F238E27FC236}">
                  <a16:creationId xmlns:a16="http://schemas.microsoft.com/office/drawing/2014/main" id="{0EF9DCA7-6864-C9C3-E4DA-9BE1A96DF6C3}"/>
                </a:ext>
              </a:extLst>
            </p:cNvPr>
            <p:cNvSpPr>
              <a:spLocks noChangeShapeType="1"/>
            </p:cNvSpPr>
            <p:nvPr/>
          </p:nvSpPr>
          <p:spPr bwMode="auto">
            <a:xfrm flipH="1">
              <a:off x="2151"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5" name="Line 225">
              <a:extLst>
                <a:ext uri="{FF2B5EF4-FFF2-40B4-BE49-F238E27FC236}">
                  <a16:creationId xmlns:a16="http://schemas.microsoft.com/office/drawing/2014/main" id="{E19E2BD3-0889-6274-A564-132FF90065ED}"/>
                </a:ext>
              </a:extLst>
            </p:cNvPr>
            <p:cNvSpPr>
              <a:spLocks noChangeShapeType="1"/>
            </p:cNvSpPr>
            <p:nvPr/>
          </p:nvSpPr>
          <p:spPr bwMode="auto">
            <a:xfrm flipH="1">
              <a:off x="2169"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6" name="Line 226">
              <a:extLst>
                <a:ext uri="{FF2B5EF4-FFF2-40B4-BE49-F238E27FC236}">
                  <a16:creationId xmlns:a16="http://schemas.microsoft.com/office/drawing/2014/main" id="{FE846FD6-5CAC-B62D-D7FD-BBFAE338088B}"/>
                </a:ext>
              </a:extLst>
            </p:cNvPr>
            <p:cNvSpPr>
              <a:spLocks noChangeShapeType="1"/>
            </p:cNvSpPr>
            <p:nvPr/>
          </p:nvSpPr>
          <p:spPr bwMode="auto">
            <a:xfrm flipH="1">
              <a:off x="1680"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7" name="Line 227">
              <a:extLst>
                <a:ext uri="{FF2B5EF4-FFF2-40B4-BE49-F238E27FC236}">
                  <a16:creationId xmlns:a16="http://schemas.microsoft.com/office/drawing/2014/main" id="{B1682CB8-5B7B-A175-295B-12FC8C75D062}"/>
                </a:ext>
              </a:extLst>
            </p:cNvPr>
            <p:cNvSpPr>
              <a:spLocks noChangeShapeType="1"/>
            </p:cNvSpPr>
            <p:nvPr/>
          </p:nvSpPr>
          <p:spPr bwMode="auto">
            <a:xfrm flipH="1">
              <a:off x="1699"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8" name="Line 228">
              <a:extLst>
                <a:ext uri="{FF2B5EF4-FFF2-40B4-BE49-F238E27FC236}">
                  <a16:creationId xmlns:a16="http://schemas.microsoft.com/office/drawing/2014/main" id="{81F1445F-464C-00F7-984F-3B78C9B96BBE}"/>
                </a:ext>
              </a:extLst>
            </p:cNvPr>
            <p:cNvSpPr>
              <a:spLocks noChangeShapeType="1"/>
            </p:cNvSpPr>
            <p:nvPr/>
          </p:nvSpPr>
          <p:spPr bwMode="auto">
            <a:xfrm flipH="1">
              <a:off x="1719"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39" name="Line 229">
              <a:extLst>
                <a:ext uri="{FF2B5EF4-FFF2-40B4-BE49-F238E27FC236}">
                  <a16:creationId xmlns:a16="http://schemas.microsoft.com/office/drawing/2014/main" id="{E9B6CBA7-98DF-4592-CAF4-C3F47AE56766}"/>
                </a:ext>
              </a:extLst>
            </p:cNvPr>
            <p:cNvSpPr>
              <a:spLocks noChangeShapeType="1"/>
            </p:cNvSpPr>
            <p:nvPr/>
          </p:nvSpPr>
          <p:spPr bwMode="auto">
            <a:xfrm flipH="1">
              <a:off x="1737"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0" name="Line 230">
              <a:extLst>
                <a:ext uri="{FF2B5EF4-FFF2-40B4-BE49-F238E27FC236}">
                  <a16:creationId xmlns:a16="http://schemas.microsoft.com/office/drawing/2014/main" id="{D5E2CE84-4CBF-7003-3B35-EE7AC006B177}"/>
                </a:ext>
              </a:extLst>
            </p:cNvPr>
            <p:cNvSpPr>
              <a:spLocks noChangeShapeType="1"/>
            </p:cNvSpPr>
            <p:nvPr/>
          </p:nvSpPr>
          <p:spPr bwMode="auto">
            <a:xfrm>
              <a:off x="1680" y="139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1" name="Line 231">
              <a:extLst>
                <a:ext uri="{FF2B5EF4-FFF2-40B4-BE49-F238E27FC236}">
                  <a16:creationId xmlns:a16="http://schemas.microsoft.com/office/drawing/2014/main" id="{9916BBC7-7BD0-E8F7-E06F-D10654FF6981}"/>
                </a:ext>
              </a:extLst>
            </p:cNvPr>
            <p:cNvSpPr>
              <a:spLocks noChangeShapeType="1"/>
            </p:cNvSpPr>
            <p:nvPr/>
          </p:nvSpPr>
          <p:spPr bwMode="auto">
            <a:xfrm flipH="1">
              <a:off x="1824"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2" name="Line 232">
              <a:extLst>
                <a:ext uri="{FF2B5EF4-FFF2-40B4-BE49-F238E27FC236}">
                  <a16:creationId xmlns:a16="http://schemas.microsoft.com/office/drawing/2014/main" id="{A63C7F5A-5DBD-8784-6EFE-E291FBCBA939}"/>
                </a:ext>
              </a:extLst>
            </p:cNvPr>
            <p:cNvSpPr>
              <a:spLocks noChangeShapeType="1"/>
            </p:cNvSpPr>
            <p:nvPr/>
          </p:nvSpPr>
          <p:spPr bwMode="auto">
            <a:xfrm flipH="1">
              <a:off x="1843"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3" name="Line 233">
              <a:extLst>
                <a:ext uri="{FF2B5EF4-FFF2-40B4-BE49-F238E27FC236}">
                  <a16:creationId xmlns:a16="http://schemas.microsoft.com/office/drawing/2014/main" id="{38A4E774-6A1B-2030-20EF-94C3AAB19290}"/>
                </a:ext>
              </a:extLst>
            </p:cNvPr>
            <p:cNvSpPr>
              <a:spLocks noChangeShapeType="1"/>
            </p:cNvSpPr>
            <p:nvPr/>
          </p:nvSpPr>
          <p:spPr bwMode="auto">
            <a:xfrm flipH="1">
              <a:off x="1863"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4" name="Line 234">
              <a:extLst>
                <a:ext uri="{FF2B5EF4-FFF2-40B4-BE49-F238E27FC236}">
                  <a16:creationId xmlns:a16="http://schemas.microsoft.com/office/drawing/2014/main" id="{E7C54DC8-B625-A10F-1169-CBEF8BFAD87E}"/>
                </a:ext>
              </a:extLst>
            </p:cNvPr>
            <p:cNvSpPr>
              <a:spLocks noChangeShapeType="1"/>
            </p:cNvSpPr>
            <p:nvPr/>
          </p:nvSpPr>
          <p:spPr bwMode="auto">
            <a:xfrm flipH="1">
              <a:off x="1881"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5" name="Line 235">
              <a:extLst>
                <a:ext uri="{FF2B5EF4-FFF2-40B4-BE49-F238E27FC236}">
                  <a16:creationId xmlns:a16="http://schemas.microsoft.com/office/drawing/2014/main" id="{F696ECB2-A332-77B7-48F3-2D28E0E72490}"/>
                </a:ext>
              </a:extLst>
            </p:cNvPr>
            <p:cNvSpPr>
              <a:spLocks noChangeShapeType="1"/>
            </p:cNvSpPr>
            <p:nvPr/>
          </p:nvSpPr>
          <p:spPr bwMode="auto">
            <a:xfrm>
              <a:off x="1824" y="139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6" name="Line 236">
              <a:extLst>
                <a:ext uri="{FF2B5EF4-FFF2-40B4-BE49-F238E27FC236}">
                  <a16:creationId xmlns:a16="http://schemas.microsoft.com/office/drawing/2014/main" id="{F1EA9FCE-599E-7918-3DDA-7C896DD319F7}"/>
                </a:ext>
              </a:extLst>
            </p:cNvPr>
            <p:cNvSpPr>
              <a:spLocks noChangeShapeType="1"/>
            </p:cNvSpPr>
            <p:nvPr/>
          </p:nvSpPr>
          <p:spPr bwMode="auto">
            <a:xfrm flipH="1">
              <a:off x="1686"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7" name="Line 237">
              <a:extLst>
                <a:ext uri="{FF2B5EF4-FFF2-40B4-BE49-F238E27FC236}">
                  <a16:creationId xmlns:a16="http://schemas.microsoft.com/office/drawing/2014/main" id="{C88265DB-87F1-7315-AE15-C73E3DD0EAD2}"/>
                </a:ext>
              </a:extLst>
            </p:cNvPr>
            <p:cNvSpPr>
              <a:spLocks noChangeShapeType="1"/>
            </p:cNvSpPr>
            <p:nvPr/>
          </p:nvSpPr>
          <p:spPr bwMode="auto">
            <a:xfrm flipH="1">
              <a:off x="1705" y="151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8" name="Line 238">
              <a:extLst>
                <a:ext uri="{FF2B5EF4-FFF2-40B4-BE49-F238E27FC236}">
                  <a16:creationId xmlns:a16="http://schemas.microsoft.com/office/drawing/2014/main" id="{718E0E71-9D75-0919-E493-4D34A381DB94}"/>
                </a:ext>
              </a:extLst>
            </p:cNvPr>
            <p:cNvSpPr>
              <a:spLocks noChangeShapeType="1"/>
            </p:cNvSpPr>
            <p:nvPr/>
          </p:nvSpPr>
          <p:spPr bwMode="auto">
            <a:xfrm flipH="1">
              <a:off x="1725" y="151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49" name="Line 239">
              <a:extLst>
                <a:ext uri="{FF2B5EF4-FFF2-40B4-BE49-F238E27FC236}">
                  <a16:creationId xmlns:a16="http://schemas.microsoft.com/office/drawing/2014/main" id="{5E2332C0-7F4B-BEA4-327C-3AAE53D8611F}"/>
                </a:ext>
              </a:extLst>
            </p:cNvPr>
            <p:cNvSpPr>
              <a:spLocks noChangeShapeType="1"/>
            </p:cNvSpPr>
            <p:nvPr/>
          </p:nvSpPr>
          <p:spPr bwMode="auto">
            <a:xfrm flipH="1">
              <a:off x="1743"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50" name="Line 240">
              <a:extLst>
                <a:ext uri="{FF2B5EF4-FFF2-40B4-BE49-F238E27FC236}">
                  <a16:creationId xmlns:a16="http://schemas.microsoft.com/office/drawing/2014/main" id="{1AADFC05-FD2D-DFE6-AA8A-E78D834D3D3A}"/>
                </a:ext>
              </a:extLst>
            </p:cNvPr>
            <p:cNvSpPr>
              <a:spLocks noChangeShapeType="1"/>
            </p:cNvSpPr>
            <p:nvPr/>
          </p:nvSpPr>
          <p:spPr bwMode="auto">
            <a:xfrm>
              <a:off x="1686" y="151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51" name="Line 241">
              <a:extLst>
                <a:ext uri="{FF2B5EF4-FFF2-40B4-BE49-F238E27FC236}">
                  <a16:creationId xmlns:a16="http://schemas.microsoft.com/office/drawing/2014/main" id="{D2E7B829-0E68-0153-5791-1F10B22E0C1B}"/>
                </a:ext>
              </a:extLst>
            </p:cNvPr>
            <p:cNvSpPr>
              <a:spLocks noChangeShapeType="1"/>
            </p:cNvSpPr>
            <p:nvPr/>
          </p:nvSpPr>
          <p:spPr bwMode="auto">
            <a:xfrm flipH="1">
              <a:off x="1830"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852" name="Line 242">
              <a:extLst>
                <a:ext uri="{FF2B5EF4-FFF2-40B4-BE49-F238E27FC236}">
                  <a16:creationId xmlns:a16="http://schemas.microsoft.com/office/drawing/2014/main" id="{FCD02D31-B3EA-F3CE-B5DA-7AA75178160C}"/>
                </a:ext>
              </a:extLst>
            </p:cNvPr>
            <p:cNvSpPr>
              <a:spLocks noChangeShapeType="1"/>
            </p:cNvSpPr>
            <p:nvPr/>
          </p:nvSpPr>
          <p:spPr bwMode="auto">
            <a:xfrm flipH="1">
              <a:off x="1849"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 name="テキスト ボックス 22">
            <a:extLst>
              <a:ext uri="{FF2B5EF4-FFF2-40B4-BE49-F238E27FC236}">
                <a16:creationId xmlns:a16="http://schemas.microsoft.com/office/drawing/2014/main" id="{F6016956-7A77-AB88-B28E-CF35952D536C}"/>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34</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a:extLst>
              <a:ext uri="{FF2B5EF4-FFF2-40B4-BE49-F238E27FC236}">
                <a16:creationId xmlns:a16="http://schemas.microsoft.com/office/drawing/2014/main" id="{FF8F79C1-7D4B-6AC3-B9AF-4DA1D53CF6A1}"/>
              </a:ext>
            </a:extLst>
          </p:cNvPr>
          <p:cNvSpPr txBox="1">
            <a:spLocks noChangeArrowheads="1"/>
          </p:cNvSpPr>
          <p:nvPr/>
        </p:nvSpPr>
        <p:spPr bwMode="auto">
          <a:xfrm>
            <a:off x="822325" y="1196975"/>
            <a:ext cx="6386513" cy="497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7651" name="Rectangle 9">
            <a:extLst>
              <a:ext uri="{FF2B5EF4-FFF2-40B4-BE49-F238E27FC236}">
                <a16:creationId xmlns:a16="http://schemas.microsoft.com/office/drawing/2014/main" id="{B9945E2A-C45D-DE81-03FC-52D2B02F0C8D}"/>
              </a:ext>
            </a:extLst>
          </p:cNvPr>
          <p:cNvSpPr>
            <a:spLocks noChangeArrowheads="1"/>
          </p:cNvSpPr>
          <p:nvPr/>
        </p:nvSpPr>
        <p:spPr bwMode="auto">
          <a:xfrm>
            <a:off x="444500" y="228600"/>
            <a:ext cx="5207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4191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latin typeface="ＭＳ ゴシック" panose="020B0609070205080204" pitchFamily="49" charset="-128"/>
                <a:ea typeface="ＭＳ ゴシック" panose="020B0609070205080204" pitchFamily="49" charset="-128"/>
              </a:rPr>
              <a:t>（ｂ）度数表からヒストグラムを作成する</a:t>
            </a:r>
            <a:endParaRPr lang="ja-JP" altLang="en-US" sz="1800" b="1"/>
          </a:p>
        </p:txBody>
      </p:sp>
      <p:sp>
        <p:nvSpPr>
          <p:cNvPr id="27652" name="Line 244">
            <a:extLst>
              <a:ext uri="{FF2B5EF4-FFF2-40B4-BE49-F238E27FC236}">
                <a16:creationId xmlns:a16="http://schemas.microsoft.com/office/drawing/2014/main" id="{9DFAE79D-69C4-44E8-7E10-C699897C5426}"/>
              </a:ext>
            </a:extLst>
          </p:cNvPr>
          <p:cNvSpPr>
            <a:spLocks noChangeShapeType="1"/>
          </p:cNvSpPr>
          <p:nvPr/>
        </p:nvSpPr>
        <p:spPr bwMode="auto">
          <a:xfrm>
            <a:off x="1296988" y="2146300"/>
            <a:ext cx="0" cy="32416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53" name="Line 245">
            <a:extLst>
              <a:ext uri="{FF2B5EF4-FFF2-40B4-BE49-F238E27FC236}">
                <a16:creationId xmlns:a16="http://schemas.microsoft.com/office/drawing/2014/main" id="{AC5CF1D9-1702-743E-6D44-E4E7FD2E0E5C}"/>
              </a:ext>
            </a:extLst>
          </p:cNvPr>
          <p:cNvSpPr>
            <a:spLocks noChangeShapeType="1"/>
          </p:cNvSpPr>
          <p:nvPr/>
        </p:nvSpPr>
        <p:spPr bwMode="auto">
          <a:xfrm>
            <a:off x="1296988" y="5387975"/>
            <a:ext cx="5981700" cy="3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54" name="Rectangle 246">
            <a:extLst>
              <a:ext uri="{FF2B5EF4-FFF2-40B4-BE49-F238E27FC236}">
                <a16:creationId xmlns:a16="http://schemas.microsoft.com/office/drawing/2014/main" id="{117E9408-F27E-777C-4F0E-A0FC36C3A1D8}"/>
              </a:ext>
            </a:extLst>
          </p:cNvPr>
          <p:cNvSpPr>
            <a:spLocks noChangeArrowheads="1"/>
          </p:cNvSpPr>
          <p:nvPr/>
        </p:nvSpPr>
        <p:spPr bwMode="auto">
          <a:xfrm>
            <a:off x="1296988" y="5137150"/>
            <a:ext cx="544512" cy="2508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5" name="Rectangle 247">
            <a:extLst>
              <a:ext uri="{FF2B5EF4-FFF2-40B4-BE49-F238E27FC236}">
                <a16:creationId xmlns:a16="http://schemas.microsoft.com/office/drawing/2014/main" id="{622968DE-D3D2-A5BA-66C8-CE468DF9CED7}"/>
              </a:ext>
            </a:extLst>
          </p:cNvPr>
          <p:cNvSpPr>
            <a:spLocks noChangeArrowheads="1"/>
          </p:cNvSpPr>
          <p:nvPr/>
        </p:nvSpPr>
        <p:spPr bwMode="auto">
          <a:xfrm>
            <a:off x="1841500" y="5021263"/>
            <a:ext cx="542925" cy="36671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6" name="Rectangle 248">
            <a:extLst>
              <a:ext uri="{FF2B5EF4-FFF2-40B4-BE49-F238E27FC236}">
                <a16:creationId xmlns:a16="http://schemas.microsoft.com/office/drawing/2014/main" id="{3AF1AE9B-A128-8D1B-DA76-B56E546D965B}"/>
              </a:ext>
            </a:extLst>
          </p:cNvPr>
          <p:cNvSpPr>
            <a:spLocks noChangeArrowheads="1"/>
          </p:cNvSpPr>
          <p:nvPr/>
        </p:nvSpPr>
        <p:spPr bwMode="auto">
          <a:xfrm>
            <a:off x="2384425" y="4635500"/>
            <a:ext cx="544513" cy="7524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7" name="Rectangle 249">
            <a:extLst>
              <a:ext uri="{FF2B5EF4-FFF2-40B4-BE49-F238E27FC236}">
                <a16:creationId xmlns:a16="http://schemas.microsoft.com/office/drawing/2014/main" id="{92C2436A-45A3-4528-8F05-AEEE06AD6606}"/>
              </a:ext>
            </a:extLst>
          </p:cNvPr>
          <p:cNvSpPr>
            <a:spLocks noChangeArrowheads="1"/>
          </p:cNvSpPr>
          <p:nvPr/>
        </p:nvSpPr>
        <p:spPr bwMode="auto">
          <a:xfrm>
            <a:off x="2928938" y="3998913"/>
            <a:ext cx="542925" cy="13890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8" name="Rectangle 250">
            <a:extLst>
              <a:ext uri="{FF2B5EF4-FFF2-40B4-BE49-F238E27FC236}">
                <a16:creationId xmlns:a16="http://schemas.microsoft.com/office/drawing/2014/main" id="{5C065F44-B136-6100-7334-E04D9299E559}"/>
              </a:ext>
            </a:extLst>
          </p:cNvPr>
          <p:cNvSpPr>
            <a:spLocks noChangeArrowheads="1"/>
          </p:cNvSpPr>
          <p:nvPr/>
        </p:nvSpPr>
        <p:spPr bwMode="auto">
          <a:xfrm>
            <a:off x="3471863" y="2957513"/>
            <a:ext cx="544512" cy="24304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9" name="Rectangle 251">
            <a:extLst>
              <a:ext uri="{FF2B5EF4-FFF2-40B4-BE49-F238E27FC236}">
                <a16:creationId xmlns:a16="http://schemas.microsoft.com/office/drawing/2014/main" id="{9E16610F-F2F8-8918-991E-C1AD95B56DE5}"/>
              </a:ext>
            </a:extLst>
          </p:cNvPr>
          <p:cNvSpPr>
            <a:spLocks noChangeArrowheads="1"/>
          </p:cNvSpPr>
          <p:nvPr/>
        </p:nvSpPr>
        <p:spPr bwMode="auto">
          <a:xfrm>
            <a:off x="4016375" y="2782888"/>
            <a:ext cx="542925" cy="26050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0" name="Rectangle 252">
            <a:extLst>
              <a:ext uri="{FF2B5EF4-FFF2-40B4-BE49-F238E27FC236}">
                <a16:creationId xmlns:a16="http://schemas.microsoft.com/office/drawing/2014/main" id="{CBC5D965-4158-4534-FB89-F38FA2C7B8E2}"/>
              </a:ext>
            </a:extLst>
          </p:cNvPr>
          <p:cNvSpPr>
            <a:spLocks noChangeArrowheads="1"/>
          </p:cNvSpPr>
          <p:nvPr/>
        </p:nvSpPr>
        <p:spPr bwMode="auto">
          <a:xfrm>
            <a:off x="4559300" y="3092450"/>
            <a:ext cx="544513" cy="22955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1" name="Rectangle 253">
            <a:extLst>
              <a:ext uri="{FF2B5EF4-FFF2-40B4-BE49-F238E27FC236}">
                <a16:creationId xmlns:a16="http://schemas.microsoft.com/office/drawing/2014/main" id="{20870C2E-4B0E-8D3A-1E55-407633D2C13D}"/>
              </a:ext>
            </a:extLst>
          </p:cNvPr>
          <p:cNvSpPr>
            <a:spLocks noChangeArrowheads="1"/>
          </p:cNvSpPr>
          <p:nvPr/>
        </p:nvSpPr>
        <p:spPr bwMode="auto">
          <a:xfrm>
            <a:off x="5103813" y="4152900"/>
            <a:ext cx="542925" cy="12350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2" name="Rectangle 254">
            <a:extLst>
              <a:ext uri="{FF2B5EF4-FFF2-40B4-BE49-F238E27FC236}">
                <a16:creationId xmlns:a16="http://schemas.microsoft.com/office/drawing/2014/main" id="{17928C73-4505-1D0A-4C40-5FFC0A918E80}"/>
              </a:ext>
            </a:extLst>
          </p:cNvPr>
          <p:cNvSpPr>
            <a:spLocks noChangeArrowheads="1"/>
          </p:cNvSpPr>
          <p:nvPr/>
        </p:nvSpPr>
        <p:spPr bwMode="auto">
          <a:xfrm>
            <a:off x="5646738" y="4519613"/>
            <a:ext cx="544512" cy="8683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3" name="Rectangle 255">
            <a:extLst>
              <a:ext uri="{FF2B5EF4-FFF2-40B4-BE49-F238E27FC236}">
                <a16:creationId xmlns:a16="http://schemas.microsoft.com/office/drawing/2014/main" id="{5AEB7F32-5D98-DE17-C155-A75CE9C6A813}"/>
              </a:ext>
            </a:extLst>
          </p:cNvPr>
          <p:cNvSpPr>
            <a:spLocks noChangeArrowheads="1"/>
          </p:cNvSpPr>
          <p:nvPr/>
        </p:nvSpPr>
        <p:spPr bwMode="auto">
          <a:xfrm>
            <a:off x="6191250" y="5156200"/>
            <a:ext cx="542925" cy="2317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4" name="Rectangle 256">
            <a:extLst>
              <a:ext uri="{FF2B5EF4-FFF2-40B4-BE49-F238E27FC236}">
                <a16:creationId xmlns:a16="http://schemas.microsoft.com/office/drawing/2014/main" id="{43EC8580-3D2A-72B8-32A3-A6725C58DF9D}"/>
              </a:ext>
            </a:extLst>
          </p:cNvPr>
          <p:cNvSpPr>
            <a:spLocks noChangeArrowheads="1"/>
          </p:cNvSpPr>
          <p:nvPr/>
        </p:nvSpPr>
        <p:spPr bwMode="auto">
          <a:xfrm>
            <a:off x="6734175" y="5233988"/>
            <a:ext cx="544513" cy="1539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5" name="Line 257">
            <a:extLst>
              <a:ext uri="{FF2B5EF4-FFF2-40B4-BE49-F238E27FC236}">
                <a16:creationId xmlns:a16="http://schemas.microsoft.com/office/drawing/2014/main" id="{C4CEC7C8-CF82-8E66-7193-F9B03EB9260C}"/>
              </a:ext>
            </a:extLst>
          </p:cNvPr>
          <p:cNvSpPr>
            <a:spLocks noChangeShapeType="1"/>
          </p:cNvSpPr>
          <p:nvPr/>
        </p:nvSpPr>
        <p:spPr bwMode="auto">
          <a:xfrm>
            <a:off x="1296988" y="4770438"/>
            <a:ext cx="180975" cy="3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 name="Line 258">
            <a:extLst>
              <a:ext uri="{FF2B5EF4-FFF2-40B4-BE49-F238E27FC236}">
                <a16:creationId xmlns:a16="http://schemas.microsoft.com/office/drawing/2014/main" id="{71316FA1-B449-3C7F-401E-FE8E1BA89AF7}"/>
              </a:ext>
            </a:extLst>
          </p:cNvPr>
          <p:cNvSpPr>
            <a:spLocks noChangeShapeType="1"/>
          </p:cNvSpPr>
          <p:nvPr/>
        </p:nvSpPr>
        <p:spPr bwMode="auto">
          <a:xfrm>
            <a:off x="1296988" y="4152900"/>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7" name="Line 259">
            <a:extLst>
              <a:ext uri="{FF2B5EF4-FFF2-40B4-BE49-F238E27FC236}">
                <a16:creationId xmlns:a16="http://schemas.microsoft.com/office/drawing/2014/main" id="{4A0B8324-735A-9F04-D44F-99875A46DDE4}"/>
              </a:ext>
            </a:extLst>
          </p:cNvPr>
          <p:cNvSpPr>
            <a:spLocks noChangeShapeType="1"/>
          </p:cNvSpPr>
          <p:nvPr/>
        </p:nvSpPr>
        <p:spPr bwMode="auto">
          <a:xfrm>
            <a:off x="1296988" y="3535363"/>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8" name="Line 260">
            <a:extLst>
              <a:ext uri="{FF2B5EF4-FFF2-40B4-BE49-F238E27FC236}">
                <a16:creationId xmlns:a16="http://schemas.microsoft.com/office/drawing/2014/main" id="{A7FF5405-D875-EDE6-7A95-E7FD17F64B89}"/>
              </a:ext>
            </a:extLst>
          </p:cNvPr>
          <p:cNvSpPr>
            <a:spLocks noChangeShapeType="1"/>
          </p:cNvSpPr>
          <p:nvPr/>
        </p:nvSpPr>
        <p:spPr bwMode="auto">
          <a:xfrm>
            <a:off x="1296988" y="2919413"/>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9" name="Line 261">
            <a:extLst>
              <a:ext uri="{FF2B5EF4-FFF2-40B4-BE49-F238E27FC236}">
                <a16:creationId xmlns:a16="http://schemas.microsoft.com/office/drawing/2014/main" id="{59EFC673-ACB4-5A44-AE64-C2D9A68E4C50}"/>
              </a:ext>
            </a:extLst>
          </p:cNvPr>
          <p:cNvSpPr>
            <a:spLocks noChangeShapeType="1"/>
          </p:cNvSpPr>
          <p:nvPr/>
        </p:nvSpPr>
        <p:spPr bwMode="auto">
          <a:xfrm>
            <a:off x="1296988" y="2301875"/>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0" name="Text Box 262">
            <a:extLst>
              <a:ext uri="{FF2B5EF4-FFF2-40B4-BE49-F238E27FC236}">
                <a16:creationId xmlns:a16="http://schemas.microsoft.com/office/drawing/2014/main" id="{B0794486-CF0B-F3E4-8292-3A9535A1548F}"/>
              </a:ext>
            </a:extLst>
          </p:cNvPr>
          <p:cNvSpPr txBox="1">
            <a:spLocks noChangeArrowheads="1"/>
          </p:cNvSpPr>
          <p:nvPr/>
        </p:nvSpPr>
        <p:spPr bwMode="auto">
          <a:xfrm>
            <a:off x="1025525" y="5387975"/>
            <a:ext cx="950913"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177</a:t>
            </a:r>
          </a:p>
        </p:txBody>
      </p:sp>
      <p:sp>
        <p:nvSpPr>
          <p:cNvPr id="27671" name="Text Box 263">
            <a:extLst>
              <a:ext uri="{FF2B5EF4-FFF2-40B4-BE49-F238E27FC236}">
                <a16:creationId xmlns:a16="http://schemas.microsoft.com/office/drawing/2014/main" id="{27603C9D-6246-4F11-E80E-1F93B91B571A}"/>
              </a:ext>
            </a:extLst>
          </p:cNvPr>
          <p:cNvSpPr txBox="1">
            <a:spLocks noChangeArrowheads="1"/>
          </p:cNvSpPr>
          <p:nvPr/>
        </p:nvSpPr>
        <p:spPr bwMode="auto">
          <a:xfrm>
            <a:off x="889000" y="5078413"/>
            <a:ext cx="4079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０</a:t>
            </a:r>
          </a:p>
        </p:txBody>
      </p:sp>
      <p:sp>
        <p:nvSpPr>
          <p:cNvPr id="27672" name="Text Box 264">
            <a:extLst>
              <a:ext uri="{FF2B5EF4-FFF2-40B4-BE49-F238E27FC236}">
                <a16:creationId xmlns:a16="http://schemas.microsoft.com/office/drawing/2014/main" id="{CC486F19-92B5-6F5C-7EA8-61A9EFC22944}"/>
              </a:ext>
            </a:extLst>
          </p:cNvPr>
          <p:cNvSpPr txBox="1">
            <a:spLocks noChangeArrowheads="1"/>
          </p:cNvSpPr>
          <p:nvPr/>
        </p:nvSpPr>
        <p:spPr bwMode="auto">
          <a:xfrm>
            <a:off x="889000" y="4462463"/>
            <a:ext cx="407988"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t>５</a:t>
            </a:r>
          </a:p>
        </p:txBody>
      </p:sp>
      <p:sp>
        <p:nvSpPr>
          <p:cNvPr id="27673" name="Text Box 265">
            <a:extLst>
              <a:ext uri="{FF2B5EF4-FFF2-40B4-BE49-F238E27FC236}">
                <a16:creationId xmlns:a16="http://schemas.microsoft.com/office/drawing/2014/main" id="{48EDAD3A-6694-6EE0-F098-0FBD9A9E83A8}"/>
              </a:ext>
            </a:extLst>
          </p:cNvPr>
          <p:cNvSpPr txBox="1">
            <a:spLocks noChangeArrowheads="1"/>
          </p:cNvSpPr>
          <p:nvPr/>
        </p:nvSpPr>
        <p:spPr bwMode="auto">
          <a:xfrm>
            <a:off x="685800" y="3844925"/>
            <a:ext cx="6794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t>１０</a:t>
            </a:r>
          </a:p>
        </p:txBody>
      </p:sp>
      <p:sp>
        <p:nvSpPr>
          <p:cNvPr id="27674" name="Text Box 266">
            <a:extLst>
              <a:ext uri="{FF2B5EF4-FFF2-40B4-BE49-F238E27FC236}">
                <a16:creationId xmlns:a16="http://schemas.microsoft.com/office/drawing/2014/main" id="{FECAD163-96A3-9DA5-BD55-F743D762C9A8}"/>
              </a:ext>
            </a:extLst>
          </p:cNvPr>
          <p:cNvSpPr txBox="1">
            <a:spLocks noChangeArrowheads="1"/>
          </p:cNvSpPr>
          <p:nvPr/>
        </p:nvSpPr>
        <p:spPr bwMode="auto">
          <a:xfrm>
            <a:off x="685800" y="3227388"/>
            <a:ext cx="6794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t>１５</a:t>
            </a:r>
          </a:p>
        </p:txBody>
      </p:sp>
      <p:sp>
        <p:nvSpPr>
          <p:cNvPr id="27675" name="Text Box 267">
            <a:extLst>
              <a:ext uri="{FF2B5EF4-FFF2-40B4-BE49-F238E27FC236}">
                <a16:creationId xmlns:a16="http://schemas.microsoft.com/office/drawing/2014/main" id="{06C94F2D-6354-0D47-1C60-9D9B02651141}"/>
              </a:ext>
            </a:extLst>
          </p:cNvPr>
          <p:cNvSpPr txBox="1">
            <a:spLocks noChangeArrowheads="1"/>
          </p:cNvSpPr>
          <p:nvPr/>
        </p:nvSpPr>
        <p:spPr bwMode="auto">
          <a:xfrm>
            <a:off x="685800" y="2647950"/>
            <a:ext cx="679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t>２０</a:t>
            </a:r>
          </a:p>
        </p:txBody>
      </p:sp>
      <p:sp>
        <p:nvSpPr>
          <p:cNvPr id="27676" name="Text Box 268">
            <a:extLst>
              <a:ext uri="{FF2B5EF4-FFF2-40B4-BE49-F238E27FC236}">
                <a16:creationId xmlns:a16="http://schemas.microsoft.com/office/drawing/2014/main" id="{7DADA273-7A00-84C3-1017-C5621A81D72D}"/>
              </a:ext>
            </a:extLst>
          </p:cNvPr>
          <p:cNvSpPr txBox="1">
            <a:spLocks noChangeArrowheads="1"/>
          </p:cNvSpPr>
          <p:nvPr/>
        </p:nvSpPr>
        <p:spPr bwMode="auto">
          <a:xfrm>
            <a:off x="685800" y="1992313"/>
            <a:ext cx="679450"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t>２５</a:t>
            </a:r>
          </a:p>
        </p:txBody>
      </p:sp>
      <p:sp>
        <p:nvSpPr>
          <p:cNvPr id="27677" name="Text Box 269">
            <a:extLst>
              <a:ext uri="{FF2B5EF4-FFF2-40B4-BE49-F238E27FC236}">
                <a16:creationId xmlns:a16="http://schemas.microsoft.com/office/drawing/2014/main" id="{D1CF9E0A-713A-A530-F6CA-3CD09A83264E}"/>
              </a:ext>
            </a:extLst>
          </p:cNvPr>
          <p:cNvSpPr txBox="1">
            <a:spLocks noChangeArrowheads="1"/>
          </p:cNvSpPr>
          <p:nvPr/>
        </p:nvSpPr>
        <p:spPr bwMode="auto">
          <a:xfrm>
            <a:off x="1570038" y="5387975"/>
            <a:ext cx="950912"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182</a:t>
            </a:r>
          </a:p>
        </p:txBody>
      </p:sp>
      <p:sp>
        <p:nvSpPr>
          <p:cNvPr id="27678" name="Text Box 270">
            <a:extLst>
              <a:ext uri="{FF2B5EF4-FFF2-40B4-BE49-F238E27FC236}">
                <a16:creationId xmlns:a16="http://schemas.microsoft.com/office/drawing/2014/main" id="{20F62F57-5E3D-320B-70BA-0BC800479998}"/>
              </a:ext>
            </a:extLst>
          </p:cNvPr>
          <p:cNvSpPr txBox="1">
            <a:spLocks noChangeArrowheads="1"/>
          </p:cNvSpPr>
          <p:nvPr/>
        </p:nvSpPr>
        <p:spPr bwMode="auto">
          <a:xfrm>
            <a:off x="2112963" y="5387975"/>
            <a:ext cx="950912"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187</a:t>
            </a:r>
          </a:p>
        </p:txBody>
      </p:sp>
      <p:sp>
        <p:nvSpPr>
          <p:cNvPr id="27679" name="Text Box 271">
            <a:extLst>
              <a:ext uri="{FF2B5EF4-FFF2-40B4-BE49-F238E27FC236}">
                <a16:creationId xmlns:a16="http://schemas.microsoft.com/office/drawing/2014/main" id="{B2F945AC-420F-AD3F-40F7-2E64452A4022}"/>
              </a:ext>
            </a:extLst>
          </p:cNvPr>
          <p:cNvSpPr txBox="1">
            <a:spLocks noChangeArrowheads="1"/>
          </p:cNvSpPr>
          <p:nvPr/>
        </p:nvSpPr>
        <p:spPr bwMode="auto">
          <a:xfrm>
            <a:off x="2657475" y="5387975"/>
            <a:ext cx="950913"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192</a:t>
            </a:r>
          </a:p>
        </p:txBody>
      </p:sp>
      <p:sp>
        <p:nvSpPr>
          <p:cNvPr id="27680" name="Text Box 272">
            <a:extLst>
              <a:ext uri="{FF2B5EF4-FFF2-40B4-BE49-F238E27FC236}">
                <a16:creationId xmlns:a16="http://schemas.microsoft.com/office/drawing/2014/main" id="{A80C5E86-9264-EBDB-F9FF-8F6CB5F30BF5}"/>
              </a:ext>
            </a:extLst>
          </p:cNvPr>
          <p:cNvSpPr txBox="1">
            <a:spLocks noChangeArrowheads="1"/>
          </p:cNvSpPr>
          <p:nvPr/>
        </p:nvSpPr>
        <p:spPr bwMode="auto">
          <a:xfrm>
            <a:off x="3200400" y="5387975"/>
            <a:ext cx="950913"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197</a:t>
            </a:r>
          </a:p>
        </p:txBody>
      </p:sp>
      <p:sp>
        <p:nvSpPr>
          <p:cNvPr id="27681" name="Text Box 273">
            <a:extLst>
              <a:ext uri="{FF2B5EF4-FFF2-40B4-BE49-F238E27FC236}">
                <a16:creationId xmlns:a16="http://schemas.microsoft.com/office/drawing/2014/main" id="{E82EDE73-7041-48EF-A623-9590A97BD394}"/>
              </a:ext>
            </a:extLst>
          </p:cNvPr>
          <p:cNvSpPr txBox="1">
            <a:spLocks noChangeArrowheads="1"/>
          </p:cNvSpPr>
          <p:nvPr/>
        </p:nvSpPr>
        <p:spPr bwMode="auto">
          <a:xfrm>
            <a:off x="3743325" y="5387975"/>
            <a:ext cx="952500"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202</a:t>
            </a:r>
          </a:p>
        </p:txBody>
      </p:sp>
      <p:sp>
        <p:nvSpPr>
          <p:cNvPr id="27682" name="Text Box 274">
            <a:extLst>
              <a:ext uri="{FF2B5EF4-FFF2-40B4-BE49-F238E27FC236}">
                <a16:creationId xmlns:a16="http://schemas.microsoft.com/office/drawing/2014/main" id="{D81776BB-4A08-8F86-996E-C28998804D6C}"/>
              </a:ext>
            </a:extLst>
          </p:cNvPr>
          <p:cNvSpPr txBox="1">
            <a:spLocks noChangeArrowheads="1"/>
          </p:cNvSpPr>
          <p:nvPr/>
        </p:nvSpPr>
        <p:spPr bwMode="auto">
          <a:xfrm>
            <a:off x="4287838" y="5387975"/>
            <a:ext cx="950912"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207</a:t>
            </a:r>
          </a:p>
        </p:txBody>
      </p:sp>
      <p:sp>
        <p:nvSpPr>
          <p:cNvPr id="27683" name="Text Box 275">
            <a:extLst>
              <a:ext uri="{FF2B5EF4-FFF2-40B4-BE49-F238E27FC236}">
                <a16:creationId xmlns:a16="http://schemas.microsoft.com/office/drawing/2014/main" id="{D8AE594F-4602-B388-7FE1-27DFC97E437A}"/>
              </a:ext>
            </a:extLst>
          </p:cNvPr>
          <p:cNvSpPr txBox="1">
            <a:spLocks noChangeArrowheads="1"/>
          </p:cNvSpPr>
          <p:nvPr/>
        </p:nvSpPr>
        <p:spPr bwMode="auto">
          <a:xfrm>
            <a:off x="4830763" y="5387975"/>
            <a:ext cx="952500"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212</a:t>
            </a:r>
          </a:p>
        </p:txBody>
      </p:sp>
      <p:sp>
        <p:nvSpPr>
          <p:cNvPr id="27684" name="Text Box 276">
            <a:extLst>
              <a:ext uri="{FF2B5EF4-FFF2-40B4-BE49-F238E27FC236}">
                <a16:creationId xmlns:a16="http://schemas.microsoft.com/office/drawing/2014/main" id="{ED445DEE-B999-D9BB-4B2B-70ABA27A4288}"/>
              </a:ext>
            </a:extLst>
          </p:cNvPr>
          <p:cNvSpPr txBox="1">
            <a:spLocks noChangeArrowheads="1"/>
          </p:cNvSpPr>
          <p:nvPr/>
        </p:nvSpPr>
        <p:spPr bwMode="auto">
          <a:xfrm>
            <a:off x="5375275" y="5387975"/>
            <a:ext cx="950913"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217</a:t>
            </a:r>
          </a:p>
        </p:txBody>
      </p:sp>
      <p:sp>
        <p:nvSpPr>
          <p:cNvPr id="27685" name="Text Box 277">
            <a:extLst>
              <a:ext uri="{FF2B5EF4-FFF2-40B4-BE49-F238E27FC236}">
                <a16:creationId xmlns:a16="http://schemas.microsoft.com/office/drawing/2014/main" id="{D9ABCB66-69C5-51CA-8F88-4729EF8B6BFD}"/>
              </a:ext>
            </a:extLst>
          </p:cNvPr>
          <p:cNvSpPr txBox="1">
            <a:spLocks noChangeArrowheads="1"/>
          </p:cNvSpPr>
          <p:nvPr/>
        </p:nvSpPr>
        <p:spPr bwMode="auto">
          <a:xfrm>
            <a:off x="5918200" y="5387975"/>
            <a:ext cx="952500"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222</a:t>
            </a:r>
          </a:p>
        </p:txBody>
      </p:sp>
      <p:sp>
        <p:nvSpPr>
          <p:cNvPr id="27686" name="Text Box 278">
            <a:extLst>
              <a:ext uri="{FF2B5EF4-FFF2-40B4-BE49-F238E27FC236}">
                <a16:creationId xmlns:a16="http://schemas.microsoft.com/office/drawing/2014/main" id="{D9060EDA-C73A-532F-5ABC-051041B7DEC7}"/>
              </a:ext>
            </a:extLst>
          </p:cNvPr>
          <p:cNvSpPr txBox="1">
            <a:spLocks noChangeArrowheads="1"/>
          </p:cNvSpPr>
          <p:nvPr/>
        </p:nvSpPr>
        <p:spPr bwMode="auto">
          <a:xfrm>
            <a:off x="6599238" y="5387975"/>
            <a:ext cx="950912"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227</a:t>
            </a:r>
          </a:p>
        </p:txBody>
      </p:sp>
      <p:sp>
        <p:nvSpPr>
          <p:cNvPr id="27687" name="Line 279">
            <a:extLst>
              <a:ext uri="{FF2B5EF4-FFF2-40B4-BE49-F238E27FC236}">
                <a16:creationId xmlns:a16="http://schemas.microsoft.com/office/drawing/2014/main" id="{875860A7-4B96-632C-DA4A-182DD1D07BF5}"/>
              </a:ext>
            </a:extLst>
          </p:cNvPr>
          <p:cNvSpPr>
            <a:spLocks noChangeShapeType="1"/>
          </p:cNvSpPr>
          <p:nvPr/>
        </p:nvSpPr>
        <p:spPr bwMode="auto">
          <a:xfrm flipV="1">
            <a:off x="2520950" y="1066800"/>
            <a:ext cx="0" cy="43211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88" name="Line 280">
            <a:extLst>
              <a:ext uri="{FF2B5EF4-FFF2-40B4-BE49-F238E27FC236}">
                <a16:creationId xmlns:a16="http://schemas.microsoft.com/office/drawing/2014/main" id="{C0B8ABCA-2B01-4E4C-74F0-82F3D848B0F2}"/>
              </a:ext>
            </a:extLst>
          </p:cNvPr>
          <p:cNvSpPr>
            <a:spLocks noChangeShapeType="1"/>
          </p:cNvSpPr>
          <p:nvPr/>
        </p:nvSpPr>
        <p:spPr bwMode="auto">
          <a:xfrm flipV="1">
            <a:off x="4151313" y="2301875"/>
            <a:ext cx="0" cy="3086100"/>
          </a:xfrm>
          <a:prstGeom prst="line">
            <a:avLst/>
          </a:prstGeom>
          <a:noFill/>
          <a:ln w="9525">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89" name="Line 281">
            <a:extLst>
              <a:ext uri="{FF2B5EF4-FFF2-40B4-BE49-F238E27FC236}">
                <a16:creationId xmlns:a16="http://schemas.microsoft.com/office/drawing/2014/main" id="{4D755041-50A0-437C-C662-5738BAD576DE}"/>
              </a:ext>
            </a:extLst>
          </p:cNvPr>
          <p:cNvSpPr>
            <a:spLocks noChangeShapeType="1"/>
          </p:cNvSpPr>
          <p:nvPr/>
        </p:nvSpPr>
        <p:spPr bwMode="auto">
          <a:xfrm flipH="1">
            <a:off x="2520950" y="1433513"/>
            <a:ext cx="6794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90" name="Text Box 282">
            <a:extLst>
              <a:ext uri="{FF2B5EF4-FFF2-40B4-BE49-F238E27FC236}">
                <a16:creationId xmlns:a16="http://schemas.microsoft.com/office/drawing/2014/main" id="{9316AE58-31B3-82C1-8A59-1170337D6BFF}"/>
              </a:ext>
            </a:extLst>
          </p:cNvPr>
          <p:cNvSpPr txBox="1">
            <a:spLocks noChangeArrowheads="1"/>
          </p:cNvSpPr>
          <p:nvPr/>
        </p:nvSpPr>
        <p:spPr bwMode="auto">
          <a:xfrm>
            <a:off x="3114675" y="1066800"/>
            <a:ext cx="176847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規格</a:t>
            </a:r>
          </a:p>
          <a:p>
            <a:pPr eaLnBrk="1" hangingPunct="1">
              <a:spcBef>
                <a:spcPct val="0"/>
              </a:spcBef>
              <a:buFontTx/>
              <a:buNone/>
            </a:pPr>
            <a:r>
              <a:rPr lang="en-US" altLang="ja-JP" sz="1600"/>
              <a:t>185</a:t>
            </a:r>
            <a:r>
              <a:rPr lang="ja-JP" altLang="en-US" sz="1600"/>
              <a:t>～</a:t>
            </a:r>
            <a:r>
              <a:rPr lang="en-US" altLang="ja-JP" sz="1600"/>
              <a:t>265</a:t>
            </a:r>
          </a:p>
        </p:txBody>
      </p:sp>
      <p:sp>
        <p:nvSpPr>
          <p:cNvPr id="27691" name="Text Box 284">
            <a:extLst>
              <a:ext uri="{FF2B5EF4-FFF2-40B4-BE49-F238E27FC236}">
                <a16:creationId xmlns:a16="http://schemas.microsoft.com/office/drawing/2014/main" id="{B5EF71C2-00F2-515F-E311-5FF684BFA175}"/>
              </a:ext>
            </a:extLst>
          </p:cNvPr>
          <p:cNvSpPr txBox="1">
            <a:spLocks noChangeArrowheads="1"/>
          </p:cNvSpPr>
          <p:nvPr/>
        </p:nvSpPr>
        <p:spPr bwMode="auto">
          <a:xfrm>
            <a:off x="3573463" y="1947863"/>
            <a:ext cx="176847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t>Ｘ＝</a:t>
            </a:r>
            <a:r>
              <a:rPr lang="ja-JP" altLang="en-US" sz="1600"/>
              <a:t>２０１．６</a:t>
            </a:r>
            <a:endParaRPr lang="ja-JP" altLang="en-US" sz="1200"/>
          </a:p>
        </p:txBody>
      </p:sp>
      <p:sp>
        <p:nvSpPr>
          <p:cNvPr id="27692" name="Text Box 285">
            <a:extLst>
              <a:ext uri="{FF2B5EF4-FFF2-40B4-BE49-F238E27FC236}">
                <a16:creationId xmlns:a16="http://schemas.microsoft.com/office/drawing/2014/main" id="{FE0F54D1-9D10-6B59-FA92-D5A425ABA43C}"/>
              </a:ext>
            </a:extLst>
          </p:cNvPr>
          <p:cNvSpPr txBox="1">
            <a:spLocks noChangeArrowheads="1"/>
          </p:cNvSpPr>
          <p:nvPr/>
        </p:nvSpPr>
        <p:spPr bwMode="auto">
          <a:xfrm>
            <a:off x="3200400" y="1857375"/>
            <a:ext cx="6794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t>－</a:t>
            </a:r>
          </a:p>
        </p:txBody>
      </p:sp>
      <p:sp>
        <p:nvSpPr>
          <p:cNvPr id="27693" name="Text Box 286">
            <a:extLst>
              <a:ext uri="{FF2B5EF4-FFF2-40B4-BE49-F238E27FC236}">
                <a16:creationId xmlns:a16="http://schemas.microsoft.com/office/drawing/2014/main" id="{D3566362-44D9-D416-73A2-E7AD19C9B334}"/>
              </a:ext>
            </a:extLst>
          </p:cNvPr>
          <p:cNvSpPr txBox="1">
            <a:spLocks noChangeArrowheads="1"/>
          </p:cNvSpPr>
          <p:nvPr/>
        </p:nvSpPr>
        <p:spPr bwMode="auto">
          <a:xfrm>
            <a:off x="5375275" y="1066800"/>
            <a:ext cx="2854325"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t>期間：○月○日～○日</a:t>
            </a:r>
          </a:p>
          <a:p>
            <a:pPr eaLnBrk="1" hangingPunct="1">
              <a:spcBef>
                <a:spcPct val="0"/>
              </a:spcBef>
              <a:buFontTx/>
              <a:buNone/>
            </a:pPr>
            <a:r>
              <a:rPr lang="en-US" altLang="ja-JP" sz="1400"/>
              <a:t>n=</a:t>
            </a:r>
            <a:r>
              <a:rPr lang="ja-JP" altLang="en-US" sz="1400"/>
              <a:t>１００</a:t>
            </a:r>
          </a:p>
          <a:p>
            <a:pPr eaLnBrk="1" hangingPunct="1">
              <a:spcBef>
                <a:spcPct val="0"/>
              </a:spcBef>
              <a:buFontTx/>
              <a:buNone/>
            </a:pPr>
            <a:r>
              <a:rPr lang="ja-JP" altLang="en-US" sz="1400"/>
              <a:t>作成者：○○○</a:t>
            </a:r>
          </a:p>
        </p:txBody>
      </p:sp>
      <p:sp>
        <p:nvSpPr>
          <p:cNvPr id="27694" name="Text Box 287">
            <a:extLst>
              <a:ext uri="{FF2B5EF4-FFF2-40B4-BE49-F238E27FC236}">
                <a16:creationId xmlns:a16="http://schemas.microsoft.com/office/drawing/2014/main" id="{B9278689-6B27-6AC3-500E-16668062B278}"/>
              </a:ext>
            </a:extLst>
          </p:cNvPr>
          <p:cNvSpPr txBox="1">
            <a:spLocks noChangeArrowheads="1"/>
          </p:cNvSpPr>
          <p:nvPr/>
        </p:nvSpPr>
        <p:spPr bwMode="auto">
          <a:xfrm>
            <a:off x="5918200" y="2609850"/>
            <a:ext cx="17684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t>Ｓ＝１０．０</a:t>
            </a:r>
          </a:p>
          <a:p>
            <a:pPr eaLnBrk="1" hangingPunct="1">
              <a:spcBef>
                <a:spcPct val="0"/>
              </a:spcBef>
              <a:buFontTx/>
              <a:buNone/>
            </a:pPr>
            <a:r>
              <a:rPr lang="en-US" altLang="ja-JP" sz="1400"/>
              <a:t>Cp</a:t>
            </a:r>
            <a:r>
              <a:rPr lang="ja-JP" altLang="en-US" sz="1400"/>
              <a:t>＝１．３３</a:t>
            </a:r>
          </a:p>
        </p:txBody>
      </p:sp>
      <p:sp>
        <p:nvSpPr>
          <p:cNvPr id="27695" name="AutoShape 288">
            <a:extLst>
              <a:ext uri="{FF2B5EF4-FFF2-40B4-BE49-F238E27FC236}">
                <a16:creationId xmlns:a16="http://schemas.microsoft.com/office/drawing/2014/main" id="{4B665D84-3932-3B2F-A251-AEF54DED3127}"/>
              </a:ext>
            </a:extLst>
          </p:cNvPr>
          <p:cNvSpPr>
            <a:spLocks/>
          </p:cNvSpPr>
          <p:nvPr/>
        </p:nvSpPr>
        <p:spPr bwMode="auto">
          <a:xfrm rot="3434966">
            <a:off x="1912144" y="4137819"/>
            <a:ext cx="173038" cy="1130300"/>
          </a:xfrm>
          <a:prstGeom prst="leftBrace">
            <a:avLst>
              <a:gd name="adj1" fmla="val 54434"/>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96" name="AutoShape 289">
            <a:extLst>
              <a:ext uri="{FF2B5EF4-FFF2-40B4-BE49-F238E27FC236}">
                <a16:creationId xmlns:a16="http://schemas.microsoft.com/office/drawing/2014/main" id="{47C5192A-AFF5-D680-38AA-274CEC9951EF}"/>
              </a:ext>
            </a:extLst>
          </p:cNvPr>
          <p:cNvSpPr>
            <a:spLocks noChangeArrowheads="1"/>
          </p:cNvSpPr>
          <p:nvPr/>
        </p:nvSpPr>
        <p:spPr bwMode="auto">
          <a:xfrm>
            <a:off x="1704975" y="3998913"/>
            <a:ext cx="407988" cy="617537"/>
          </a:xfrm>
          <a:prstGeom prst="downArrow">
            <a:avLst>
              <a:gd name="adj1" fmla="val 50000"/>
              <a:gd name="adj2" fmla="val 3784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97" name="Text Box 290">
            <a:extLst>
              <a:ext uri="{FF2B5EF4-FFF2-40B4-BE49-F238E27FC236}">
                <a16:creationId xmlns:a16="http://schemas.microsoft.com/office/drawing/2014/main" id="{25C205F4-0217-C7B1-7B26-94D58FDC9660}"/>
              </a:ext>
            </a:extLst>
          </p:cNvPr>
          <p:cNvSpPr txBox="1">
            <a:spLocks noChangeArrowheads="1"/>
          </p:cNvSpPr>
          <p:nvPr/>
        </p:nvSpPr>
        <p:spPr bwMode="auto">
          <a:xfrm>
            <a:off x="1314450" y="3497263"/>
            <a:ext cx="1087438"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t>規格外</a:t>
            </a:r>
          </a:p>
        </p:txBody>
      </p:sp>
      <p:sp>
        <p:nvSpPr>
          <p:cNvPr id="27698" name="Rectangle 291">
            <a:extLst>
              <a:ext uri="{FF2B5EF4-FFF2-40B4-BE49-F238E27FC236}">
                <a16:creationId xmlns:a16="http://schemas.microsoft.com/office/drawing/2014/main" id="{42F8D1E3-B0F4-A8F3-6229-8993C90AE4C2}"/>
              </a:ext>
            </a:extLst>
          </p:cNvPr>
          <p:cNvSpPr>
            <a:spLocks noChangeArrowheads="1"/>
          </p:cNvSpPr>
          <p:nvPr/>
        </p:nvSpPr>
        <p:spPr bwMode="auto">
          <a:xfrm>
            <a:off x="2895600" y="5786438"/>
            <a:ext cx="2762250" cy="254000"/>
          </a:xfrm>
          <a:prstGeom prst="rect">
            <a:avLst/>
          </a:prstGeom>
          <a:noFill/>
          <a:ln>
            <a:noFill/>
          </a:ln>
          <a:effectLst/>
        </p:spPr>
        <p:txBody>
          <a:bodyPr wrap="none" anchor="ctr">
            <a:spAutoFit/>
          </a:bodyPr>
          <a:lstStyle>
            <a:lvl1pPr indent="4191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defRPr/>
            </a:pPr>
            <a:r>
              <a:rPr lang="ja-JP" altLang="en-US" sz="1050" b="1" dirty="0">
                <a:latin typeface="ＭＳ ゴシック" panose="020B0609070205080204" pitchFamily="49" charset="-128"/>
                <a:ea typeface="ＭＳ ゴシック" panose="020B0609070205080204" pitchFamily="49" charset="-128"/>
              </a:rPr>
              <a:t>図１２．金属材料硬さヒストグラム</a:t>
            </a:r>
            <a:endParaRPr lang="ja-JP" altLang="en-US" sz="2000" b="1" dirty="0"/>
          </a:p>
        </p:txBody>
      </p:sp>
      <p:sp>
        <p:nvSpPr>
          <p:cNvPr id="3" name="テキスト ボックス 22">
            <a:extLst>
              <a:ext uri="{FF2B5EF4-FFF2-40B4-BE49-F238E27FC236}">
                <a16:creationId xmlns:a16="http://schemas.microsoft.com/office/drawing/2014/main" id="{CD9CC75E-A77C-1B19-5375-FBAD256791C7}"/>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35</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6">
            <a:extLst>
              <a:ext uri="{FF2B5EF4-FFF2-40B4-BE49-F238E27FC236}">
                <a16:creationId xmlns:a16="http://schemas.microsoft.com/office/drawing/2014/main" id="{A5D26835-8746-E695-208C-9570250C61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0"/>
            <a:ext cx="4419600"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8">
            <a:extLst>
              <a:ext uri="{FF2B5EF4-FFF2-40B4-BE49-F238E27FC236}">
                <a16:creationId xmlns:a16="http://schemas.microsoft.com/office/drawing/2014/main" id="{921E3373-EB81-DF42-29BE-3CD246411804}"/>
              </a:ext>
            </a:extLst>
          </p:cNvPr>
          <p:cNvSpPr>
            <a:spLocks noChangeArrowheads="1"/>
          </p:cNvSpPr>
          <p:nvPr/>
        </p:nvSpPr>
        <p:spPr bwMode="auto">
          <a:xfrm>
            <a:off x="152400" y="358775"/>
            <a:ext cx="86010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270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丸ｺﾞｼｯｸM-PRO" panose="020F0600000000000000" pitchFamily="50" charset="-128"/>
                <a:ea typeface="HG丸ｺﾞｼｯｸM-PRO" panose="020F0600000000000000" pitchFamily="50" charset="-128"/>
              </a:rPr>
              <a:t>（６）　管理図</a:t>
            </a:r>
          </a:p>
          <a:p>
            <a:pPr eaLnBrk="1" hangingPunct="1">
              <a:spcBef>
                <a:spcPct val="0"/>
              </a:spcBef>
              <a:buFontTx/>
              <a:buNone/>
            </a:pPr>
            <a:endParaRPr lang="ja-JP" altLang="en-US" sz="1800" dirty="0">
              <a:solidFill>
                <a:srgbClr val="FF0000"/>
              </a:solidFill>
            </a:endParaRPr>
          </a:p>
          <a:p>
            <a:pPr>
              <a:spcBef>
                <a:spcPct val="0"/>
              </a:spcBef>
              <a:buFontTx/>
              <a:buNone/>
            </a:pPr>
            <a:r>
              <a:rPr lang="ja-JP" altLang="en-US" sz="1600" b="1" dirty="0">
                <a:solidFill>
                  <a:srgbClr val="FF0000"/>
                </a:solidFill>
                <a:latin typeface="HG丸ｺﾞｼｯｸM-PRO" panose="020F0600000000000000" pitchFamily="50" charset="-128"/>
                <a:ea typeface="HG丸ｺﾞｼｯｸM-PRO" panose="020F0600000000000000" pitchFamily="50" charset="-128"/>
              </a:rPr>
              <a:t>■　管理図とは  </a:t>
            </a:r>
          </a:p>
          <a:p>
            <a:pPr>
              <a:spcBef>
                <a:spcPct val="0"/>
              </a:spcBef>
              <a:buFontTx/>
              <a:buNone/>
            </a:pPr>
            <a:r>
              <a:rPr lang="ja-JP" altLang="en-US" sz="1800" dirty="0">
                <a:latin typeface="Century" panose="02040604050505020304" pitchFamily="18" charset="0"/>
              </a:rPr>
              <a:t>  　</a:t>
            </a:r>
            <a:endParaRPr lang="en-US" altLang="ja-JP" sz="1800" dirty="0">
              <a:latin typeface="Century" panose="02040604050505020304" pitchFamily="18" charset="0"/>
            </a:endParaRPr>
          </a:p>
          <a:p>
            <a:pPr>
              <a:spcBef>
                <a:spcPct val="0"/>
              </a:spcBef>
              <a:buFontTx/>
              <a:buNone/>
            </a:pPr>
            <a:r>
              <a:rPr lang="ja-JP" altLang="en-US" sz="1800" dirty="0">
                <a:latin typeface="UD デジタル 教科書体 NK-B" panose="02020700000000000000" pitchFamily="18" charset="-128"/>
                <a:ea typeface="UD デジタル 教科書体 NK-B" panose="02020700000000000000" pitchFamily="18" charset="-128"/>
              </a:rPr>
              <a:t>管理図とは、</a:t>
            </a:r>
            <a:r>
              <a:rPr lang="ja-JP" altLang="en-US" sz="1800" dirty="0">
                <a:solidFill>
                  <a:srgbClr val="FF0000"/>
                </a:solidFill>
                <a:latin typeface="UD デジタル 教科書体 NK-B" panose="02020700000000000000" pitchFamily="18" charset="-128"/>
                <a:ea typeface="UD デジタル 教科書体 NK-B" panose="02020700000000000000" pitchFamily="18" charset="-128"/>
              </a:rPr>
              <a:t>工程が安定な状態にあるかどうか</a:t>
            </a:r>
            <a:r>
              <a:rPr lang="ja-JP" altLang="en-US" sz="1800" dirty="0">
                <a:latin typeface="UD デジタル 教科書体 NK-B" panose="02020700000000000000" pitchFamily="18" charset="-128"/>
                <a:ea typeface="UD デジタル 教科書体 NK-B" panose="02020700000000000000" pitchFamily="18" charset="-128"/>
              </a:rPr>
              <a:t>を調べたり、</a:t>
            </a:r>
            <a:r>
              <a:rPr lang="ja-JP" altLang="en-US" sz="1800" dirty="0">
                <a:solidFill>
                  <a:srgbClr val="FF0000"/>
                </a:solidFill>
                <a:latin typeface="UD デジタル 教科書体 NK-B" panose="02020700000000000000" pitchFamily="18" charset="-128"/>
                <a:ea typeface="UD デジタル 教科書体 NK-B" panose="02020700000000000000" pitchFamily="18" charset="-128"/>
              </a:rPr>
              <a:t>工程を安定な状態に継続するために用いる図のこと</a:t>
            </a:r>
            <a:r>
              <a:rPr lang="ja-JP" altLang="en-US" sz="1800" dirty="0">
                <a:latin typeface="UD デジタル 教科書体 NK-B" panose="02020700000000000000" pitchFamily="18" charset="-128"/>
                <a:ea typeface="UD デジタル 教科書体 NK-B" panose="02020700000000000000" pitchFamily="18" charset="-128"/>
              </a:rPr>
              <a:t>をいう</a:t>
            </a:r>
          </a:p>
        </p:txBody>
      </p:sp>
      <p:sp>
        <p:nvSpPr>
          <p:cNvPr id="28676" name="Rectangle 11">
            <a:extLst>
              <a:ext uri="{FF2B5EF4-FFF2-40B4-BE49-F238E27FC236}">
                <a16:creationId xmlns:a16="http://schemas.microsoft.com/office/drawing/2014/main" id="{AB909B5A-CC61-FBBA-28B8-D1EDED906F2F}"/>
              </a:ext>
            </a:extLst>
          </p:cNvPr>
          <p:cNvSpPr>
            <a:spLocks noChangeArrowheads="1"/>
          </p:cNvSpPr>
          <p:nvPr/>
        </p:nvSpPr>
        <p:spPr bwMode="auto">
          <a:xfrm>
            <a:off x="1371600" y="2667000"/>
            <a:ext cx="1968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b="1">
                <a:solidFill>
                  <a:srgbClr val="FF0000"/>
                </a:solidFill>
                <a:latin typeface="HG丸ｺﾞｼｯｸM-PRO" panose="020F0600000000000000" pitchFamily="50" charset="-128"/>
                <a:ea typeface="HG丸ｺﾞｼｯｸM-PRO" panose="020F0600000000000000" pitchFamily="50" charset="-128"/>
              </a:rPr>
              <a:t>■</a:t>
            </a:r>
            <a:r>
              <a:rPr lang="ja-JP" altLang="en-US" sz="1600" b="1">
                <a:solidFill>
                  <a:srgbClr val="FF0000"/>
                </a:solidFill>
                <a:latin typeface="HG丸ｺﾞｼｯｸM-PRO" panose="020F0600000000000000" pitchFamily="50" charset="-128"/>
                <a:ea typeface="HG丸ｺﾞｼｯｸM-PRO" panose="020F0600000000000000" pitchFamily="50" charset="-128"/>
              </a:rPr>
              <a:t>　管理図の種類</a:t>
            </a:r>
          </a:p>
        </p:txBody>
      </p:sp>
      <p:sp>
        <p:nvSpPr>
          <p:cNvPr id="28677" name="Rectangle 9">
            <a:extLst>
              <a:ext uri="{FF2B5EF4-FFF2-40B4-BE49-F238E27FC236}">
                <a16:creationId xmlns:a16="http://schemas.microsoft.com/office/drawing/2014/main" id="{593C219E-2888-E52F-B53E-B58EA0479DA8}"/>
              </a:ext>
            </a:extLst>
          </p:cNvPr>
          <p:cNvSpPr>
            <a:spLocks noChangeArrowheads="1"/>
          </p:cNvSpPr>
          <p:nvPr/>
        </p:nvSpPr>
        <p:spPr bwMode="auto">
          <a:xfrm>
            <a:off x="4800600" y="2590800"/>
            <a:ext cx="401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a:solidFill>
                  <a:srgbClr val="FF0000"/>
                </a:solidFill>
                <a:latin typeface="HG丸ｺﾞｼｯｸM-PRO" panose="020F0600000000000000" pitchFamily="50" charset="-128"/>
                <a:ea typeface="HG丸ｺﾞｼｯｸM-PRO" panose="020F0600000000000000" pitchFamily="50" charset="-128"/>
              </a:rPr>
              <a:t>■</a:t>
            </a:r>
            <a:r>
              <a:rPr lang="ja-JP" altLang="en-US" sz="1600">
                <a:solidFill>
                  <a:srgbClr val="FF0000"/>
                </a:solidFill>
                <a:latin typeface="HG丸ｺﾞｼｯｸM-PRO" panose="020F0600000000000000" pitchFamily="50" charset="-128"/>
                <a:ea typeface="HG丸ｺﾞｼｯｸM-PRO" panose="020F0600000000000000" pitchFamily="50" charset="-128"/>
              </a:rPr>
              <a:t>　</a:t>
            </a:r>
            <a:r>
              <a:rPr lang="ja-JP" altLang="en-US" sz="1600" b="1">
                <a:solidFill>
                  <a:srgbClr val="FF0000"/>
                </a:solidFill>
                <a:latin typeface="HG丸ｺﾞｼｯｸM-PRO" panose="020F0600000000000000" pitchFamily="50" charset="-128"/>
                <a:ea typeface="HG丸ｺﾞｼｯｸM-PRO" panose="020F0600000000000000" pitchFamily="50" charset="-128"/>
              </a:rPr>
              <a:t>管理図の例（解析用管理図の例題）</a:t>
            </a:r>
            <a:endParaRPr lang="ja-JP" altLang="en-US" sz="1600" b="1">
              <a:solidFill>
                <a:srgbClr val="FF0000"/>
              </a:solidFill>
            </a:endParaRPr>
          </a:p>
        </p:txBody>
      </p:sp>
      <p:grpSp>
        <p:nvGrpSpPr>
          <p:cNvPr id="28678" name="Group 314">
            <a:extLst>
              <a:ext uri="{FF2B5EF4-FFF2-40B4-BE49-F238E27FC236}">
                <a16:creationId xmlns:a16="http://schemas.microsoft.com/office/drawing/2014/main" id="{FB90C788-1848-02CA-813E-4160A2269ED7}"/>
              </a:ext>
            </a:extLst>
          </p:cNvPr>
          <p:cNvGrpSpPr>
            <a:grpSpLocks/>
          </p:cNvGrpSpPr>
          <p:nvPr/>
        </p:nvGrpSpPr>
        <p:grpSpPr bwMode="auto">
          <a:xfrm>
            <a:off x="5867400" y="2819400"/>
            <a:ext cx="1552575" cy="325438"/>
            <a:chOff x="408" y="3690"/>
            <a:chExt cx="978" cy="205"/>
          </a:xfrm>
        </p:grpSpPr>
        <p:grpSp>
          <p:nvGrpSpPr>
            <p:cNvPr id="28981" name="Group 309">
              <a:extLst>
                <a:ext uri="{FF2B5EF4-FFF2-40B4-BE49-F238E27FC236}">
                  <a16:creationId xmlns:a16="http://schemas.microsoft.com/office/drawing/2014/main" id="{9BF1A98F-3758-4974-A61A-8D589F582DB1}"/>
                </a:ext>
              </a:extLst>
            </p:cNvPr>
            <p:cNvGrpSpPr>
              <a:grpSpLocks/>
            </p:cNvGrpSpPr>
            <p:nvPr/>
          </p:nvGrpSpPr>
          <p:grpSpPr bwMode="auto">
            <a:xfrm>
              <a:off x="408" y="3690"/>
              <a:ext cx="336" cy="205"/>
              <a:chOff x="336" y="3552"/>
              <a:chExt cx="336" cy="205"/>
            </a:xfrm>
          </p:grpSpPr>
          <p:sp>
            <p:nvSpPr>
              <p:cNvPr id="28983" name="Text Box 310">
                <a:extLst>
                  <a:ext uri="{FF2B5EF4-FFF2-40B4-BE49-F238E27FC236}">
                    <a16:creationId xmlns:a16="http://schemas.microsoft.com/office/drawing/2014/main" id="{7B68B581-56E9-3BD0-7EF7-92D5B1E1A580}"/>
                  </a:ext>
                </a:extLst>
              </p:cNvPr>
              <p:cNvSpPr txBox="1">
                <a:spLocks noChangeArrowheads="1"/>
              </p:cNvSpPr>
              <p:nvPr/>
            </p:nvSpPr>
            <p:spPr bwMode="auto">
              <a:xfrm>
                <a:off x="360" y="3603"/>
                <a:ext cx="28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a:t>X</a:t>
                </a:r>
              </a:p>
            </p:txBody>
          </p:sp>
          <p:sp>
            <p:nvSpPr>
              <p:cNvPr id="28984" name="Text Box 311">
                <a:extLst>
                  <a:ext uri="{FF2B5EF4-FFF2-40B4-BE49-F238E27FC236}">
                    <a16:creationId xmlns:a16="http://schemas.microsoft.com/office/drawing/2014/main" id="{F2796A6C-5BB0-242F-8DA2-0185E3AB0637}"/>
                  </a:ext>
                </a:extLst>
              </p:cNvPr>
              <p:cNvSpPr txBox="1">
                <a:spLocks noChangeArrowheads="1"/>
              </p:cNvSpPr>
              <p:nvPr/>
            </p:nvSpPr>
            <p:spPr bwMode="auto">
              <a:xfrm>
                <a:off x="336" y="3552"/>
                <a:ext cx="33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t>－</a:t>
                </a:r>
              </a:p>
            </p:txBody>
          </p:sp>
        </p:grpSp>
        <p:sp>
          <p:nvSpPr>
            <p:cNvPr id="28982" name="Text Box 312">
              <a:extLst>
                <a:ext uri="{FF2B5EF4-FFF2-40B4-BE49-F238E27FC236}">
                  <a16:creationId xmlns:a16="http://schemas.microsoft.com/office/drawing/2014/main" id="{25539440-C5A3-1D11-7C87-EDA8E57E3B64}"/>
                </a:ext>
              </a:extLst>
            </p:cNvPr>
            <p:cNvSpPr txBox="1">
              <a:spLocks noChangeArrowheads="1"/>
            </p:cNvSpPr>
            <p:nvPr/>
          </p:nvSpPr>
          <p:spPr bwMode="auto">
            <a:xfrm>
              <a:off x="522" y="3720"/>
              <a:ext cx="86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latin typeface="HG丸ｺﾞｼｯｸM-PRO" panose="020F0600000000000000" pitchFamily="50" charset="-128"/>
                  <a:ea typeface="HG丸ｺﾞｼｯｸM-PRO" panose="020F0600000000000000" pitchFamily="50" charset="-128"/>
                </a:rPr>
                <a:t>－</a:t>
              </a:r>
              <a:r>
                <a:rPr lang="en-US" altLang="ja-JP" sz="1000">
                  <a:latin typeface="HG丸ｺﾞｼｯｸM-PRO" panose="020F0600000000000000" pitchFamily="50" charset="-128"/>
                  <a:ea typeface="HG丸ｺﾞｼｯｸM-PRO" panose="020F0600000000000000" pitchFamily="50" charset="-128"/>
                </a:rPr>
                <a:t>R</a:t>
              </a:r>
              <a:r>
                <a:rPr lang="ja-JP" altLang="en-US" sz="1000">
                  <a:latin typeface="HG丸ｺﾞｼｯｸM-PRO" panose="020F0600000000000000" pitchFamily="50" charset="-128"/>
                  <a:ea typeface="HG丸ｺﾞｼｯｸM-PRO" panose="020F0600000000000000" pitchFamily="50" charset="-128"/>
                </a:rPr>
                <a:t>管理図の実施例</a:t>
              </a:r>
            </a:p>
          </p:txBody>
        </p:sp>
      </p:grpSp>
      <p:grpSp>
        <p:nvGrpSpPr>
          <p:cNvPr id="28679" name="Group 322">
            <a:extLst>
              <a:ext uri="{FF2B5EF4-FFF2-40B4-BE49-F238E27FC236}">
                <a16:creationId xmlns:a16="http://schemas.microsoft.com/office/drawing/2014/main" id="{D1C37A25-BB2C-BA1D-BCEB-F02B68A7644D}"/>
              </a:ext>
            </a:extLst>
          </p:cNvPr>
          <p:cNvGrpSpPr>
            <a:grpSpLocks/>
          </p:cNvGrpSpPr>
          <p:nvPr/>
        </p:nvGrpSpPr>
        <p:grpSpPr bwMode="auto">
          <a:xfrm>
            <a:off x="4267200" y="3124200"/>
            <a:ext cx="4953000" cy="3074988"/>
            <a:chOff x="144" y="3408"/>
            <a:chExt cx="4080" cy="1962"/>
          </a:xfrm>
        </p:grpSpPr>
        <p:grpSp>
          <p:nvGrpSpPr>
            <p:cNvPr id="28680" name="Group 316">
              <a:extLst>
                <a:ext uri="{FF2B5EF4-FFF2-40B4-BE49-F238E27FC236}">
                  <a16:creationId xmlns:a16="http://schemas.microsoft.com/office/drawing/2014/main" id="{85653B97-5769-1953-E95A-774D679A73B0}"/>
                </a:ext>
              </a:extLst>
            </p:cNvPr>
            <p:cNvGrpSpPr>
              <a:grpSpLocks/>
            </p:cNvGrpSpPr>
            <p:nvPr/>
          </p:nvGrpSpPr>
          <p:grpSpPr bwMode="auto">
            <a:xfrm>
              <a:off x="144" y="3408"/>
              <a:ext cx="4080" cy="1954"/>
              <a:chOff x="144" y="3408"/>
              <a:chExt cx="4080" cy="1954"/>
            </a:xfrm>
          </p:grpSpPr>
          <p:sp>
            <p:nvSpPr>
              <p:cNvPr id="28686" name="Rectangle 13">
                <a:extLst>
                  <a:ext uri="{FF2B5EF4-FFF2-40B4-BE49-F238E27FC236}">
                    <a16:creationId xmlns:a16="http://schemas.microsoft.com/office/drawing/2014/main" id="{F208A111-CBC0-5309-7D60-2B2100AD9714}"/>
                  </a:ext>
                </a:extLst>
              </p:cNvPr>
              <p:cNvSpPr>
                <a:spLocks noChangeArrowheads="1"/>
              </p:cNvSpPr>
              <p:nvPr/>
            </p:nvSpPr>
            <p:spPr bwMode="auto">
              <a:xfrm>
                <a:off x="384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87" name="Rectangle 14">
                <a:extLst>
                  <a:ext uri="{FF2B5EF4-FFF2-40B4-BE49-F238E27FC236}">
                    <a16:creationId xmlns:a16="http://schemas.microsoft.com/office/drawing/2014/main" id="{2DAA6767-B523-4BC0-C099-8787163F5CF6}"/>
                  </a:ext>
                </a:extLst>
              </p:cNvPr>
              <p:cNvSpPr>
                <a:spLocks noChangeArrowheads="1"/>
              </p:cNvSpPr>
              <p:nvPr/>
            </p:nvSpPr>
            <p:spPr bwMode="auto">
              <a:xfrm>
                <a:off x="384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88" name="Rectangle 15">
                <a:extLst>
                  <a:ext uri="{FF2B5EF4-FFF2-40B4-BE49-F238E27FC236}">
                    <a16:creationId xmlns:a16="http://schemas.microsoft.com/office/drawing/2014/main" id="{F54269D6-F2F3-DF89-ED37-94D3A6566E88}"/>
                  </a:ext>
                </a:extLst>
              </p:cNvPr>
              <p:cNvSpPr>
                <a:spLocks noChangeArrowheads="1"/>
              </p:cNvSpPr>
              <p:nvPr/>
            </p:nvSpPr>
            <p:spPr bwMode="auto">
              <a:xfrm>
                <a:off x="384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89" name="Rectangle 16">
                <a:extLst>
                  <a:ext uri="{FF2B5EF4-FFF2-40B4-BE49-F238E27FC236}">
                    <a16:creationId xmlns:a16="http://schemas.microsoft.com/office/drawing/2014/main" id="{817DFF8A-9198-F166-3D20-EA6748EDA432}"/>
                  </a:ext>
                </a:extLst>
              </p:cNvPr>
              <p:cNvSpPr>
                <a:spLocks noChangeArrowheads="1"/>
              </p:cNvSpPr>
              <p:nvPr/>
            </p:nvSpPr>
            <p:spPr bwMode="auto">
              <a:xfrm>
                <a:off x="384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0" name="Rectangle 17">
                <a:extLst>
                  <a:ext uri="{FF2B5EF4-FFF2-40B4-BE49-F238E27FC236}">
                    <a16:creationId xmlns:a16="http://schemas.microsoft.com/office/drawing/2014/main" id="{FD15BEFB-D980-6F5B-E01C-088BB9A306A8}"/>
                  </a:ext>
                </a:extLst>
              </p:cNvPr>
              <p:cNvSpPr>
                <a:spLocks noChangeArrowheads="1"/>
              </p:cNvSpPr>
              <p:nvPr/>
            </p:nvSpPr>
            <p:spPr bwMode="auto">
              <a:xfrm>
                <a:off x="384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1" name="Rectangle 18">
                <a:extLst>
                  <a:ext uri="{FF2B5EF4-FFF2-40B4-BE49-F238E27FC236}">
                    <a16:creationId xmlns:a16="http://schemas.microsoft.com/office/drawing/2014/main" id="{9B6E311B-9BBD-41B8-3ADD-301F4415030D}"/>
                  </a:ext>
                </a:extLst>
              </p:cNvPr>
              <p:cNvSpPr>
                <a:spLocks noChangeArrowheads="1"/>
              </p:cNvSpPr>
              <p:nvPr/>
            </p:nvSpPr>
            <p:spPr bwMode="auto">
              <a:xfrm>
                <a:off x="384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2" name="Rectangle 19">
                <a:extLst>
                  <a:ext uri="{FF2B5EF4-FFF2-40B4-BE49-F238E27FC236}">
                    <a16:creationId xmlns:a16="http://schemas.microsoft.com/office/drawing/2014/main" id="{6878E984-20B1-59E4-8A7D-03D6ED37B3F4}"/>
                  </a:ext>
                </a:extLst>
              </p:cNvPr>
              <p:cNvSpPr>
                <a:spLocks noChangeArrowheads="1"/>
              </p:cNvSpPr>
              <p:nvPr/>
            </p:nvSpPr>
            <p:spPr bwMode="auto">
              <a:xfrm>
                <a:off x="384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3" name="Rectangle 20">
                <a:extLst>
                  <a:ext uri="{FF2B5EF4-FFF2-40B4-BE49-F238E27FC236}">
                    <a16:creationId xmlns:a16="http://schemas.microsoft.com/office/drawing/2014/main" id="{4E2D6224-4140-BD83-E2D8-39329FD4DC97}"/>
                  </a:ext>
                </a:extLst>
              </p:cNvPr>
              <p:cNvSpPr>
                <a:spLocks noChangeArrowheads="1"/>
              </p:cNvSpPr>
              <p:nvPr/>
            </p:nvSpPr>
            <p:spPr bwMode="auto">
              <a:xfrm>
                <a:off x="384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4" name="Rectangle 21">
                <a:extLst>
                  <a:ext uri="{FF2B5EF4-FFF2-40B4-BE49-F238E27FC236}">
                    <a16:creationId xmlns:a16="http://schemas.microsoft.com/office/drawing/2014/main" id="{1BFECEA2-21FF-196D-517C-0FFEAEE4DB03}"/>
                  </a:ext>
                </a:extLst>
              </p:cNvPr>
              <p:cNvSpPr>
                <a:spLocks noChangeArrowheads="1"/>
              </p:cNvSpPr>
              <p:nvPr/>
            </p:nvSpPr>
            <p:spPr bwMode="auto">
              <a:xfrm>
                <a:off x="384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5" name="Rectangle 22">
                <a:extLst>
                  <a:ext uri="{FF2B5EF4-FFF2-40B4-BE49-F238E27FC236}">
                    <a16:creationId xmlns:a16="http://schemas.microsoft.com/office/drawing/2014/main" id="{DE0AEAFF-380A-E122-CD7A-2C2BD9E4584E}"/>
                  </a:ext>
                </a:extLst>
              </p:cNvPr>
              <p:cNvSpPr>
                <a:spLocks noChangeArrowheads="1"/>
              </p:cNvSpPr>
              <p:nvPr/>
            </p:nvSpPr>
            <p:spPr bwMode="auto">
              <a:xfrm>
                <a:off x="384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6" name="Rectangle 23">
                <a:extLst>
                  <a:ext uri="{FF2B5EF4-FFF2-40B4-BE49-F238E27FC236}">
                    <a16:creationId xmlns:a16="http://schemas.microsoft.com/office/drawing/2014/main" id="{DE104A4B-E597-47DD-3389-B77037036F01}"/>
                  </a:ext>
                </a:extLst>
              </p:cNvPr>
              <p:cNvSpPr>
                <a:spLocks noChangeArrowheads="1"/>
              </p:cNvSpPr>
              <p:nvPr/>
            </p:nvSpPr>
            <p:spPr bwMode="auto">
              <a:xfrm>
                <a:off x="384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7" name="Rectangle 24">
                <a:extLst>
                  <a:ext uri="{FF2B5EF4-FFF2-40B4-BE49-F238E27FC236}">
                    <a16:creationId xmlns:a16="http://schemas.microsoft.com/office/drawing/2014/main" id="{7A37199F-5139-606F-23DA-F5F20804E8BF}"/>
                  </a:ext>
                </a:extLst>
              </p:cNvPr>
              <p:cNvSpPr>
                <a:spLocks noChangeArrowheads="1"/>
              </p:cNvSpPr>
              <p:nvPr/>
            </p:nvSpPr>
            <p:spPr bwMode="auto">
              <a:xfrm>
                <a:off x="360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8" name="Rectangle 25">
                <a:extLst>
                  <a:ext uri="{FF2B5EF4-FFF2-40B4-BE49-F238E27FC236}">
                    <a16:creationId xmlns:a16="http://schemas.microsoft.com/office/drawing/2014/main" id="{87D5B6E4-03CA-588E-E58B-50D4E0063F67}"/>
                  </a:ext>
                </a:extLst>
              </p:cNvPr>
              <p:cNvSpPr>
                <a:spLocks noChangeArrowheads="1"/>
              </p:cNvSpPr>
              <p:nvPr/>
            </p:nvSpPr>
            <p:spPr bwMode="auto">
              <a:xfrm>
                <a:off x="360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9" name="Rectangle 26">
                <a:extLst>
                  <a:ext uri="{FF2B5EF4-FFF2-40B4-BE49-F238E27FC236}">
                    <a16:creationId xmlns:a16="http://schemas.microsoft.com/office/drawing/2014/main" id="{4239E07A-8B44-02E7-7E19-6582C471B25E}"/>
                  </a:ext>
                </a:extLst>
              </p:cNvPr>
              <p:cNvSpPr>
                <a:spLocks noChangeArrowheads="1"/>
              </p:cNvSpPr>
              <p:nvPr/>
            </p:nvSpPr>
            <p:spPr bwMode="auto">
              <a:xfrm>
                <a:off x="360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0" name="Rectangle 27">
                <a:extLst>
                  <a:ext uri="{FF2B5EF4-FFF2-40B4-BE49-F238E27FC236}">
                    <a16:creationId xmlns:a16="http://schemas.microsoft.com/office/drawing/2014/main" id="{F8C6E25A-F177-4720-06E4-5A19A6AE2F24}"/>
                  </a:ext>
                </a:extLst>
              </p:cNvPr>
              <p:cNvSpPr>
                <a:spLocks noChangeArrowheads="1"/>
              </p:cNvSpPr>
              <p:nvPr/>
            </p:nvSpPr>
            <p:spPr bwMode="auto">
              <a:xfrm>
                <a:off x="360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1" name="Rectangle 28">
                <a:extLst>
                  <a:ext uri="{FF2B5EF4-FFF2-40B4-BE49-F238E27FC236}">
                    <a16:creationId xmlns:a16="http://schemas.microsoft.com/office/drawing/2014/main" id="{0A27AF56-3665-D6B0-D225-25359CF54B1B}"/>
                  </a:ext>
                </a:extLst>
              </p:cNvPr>
              <p:cNvSpPr>
                <a:spLocks noChangeArrowheads="1"/>
              </p:cNvSpPr>
              <p:nvPr/>
            </p:nvSpPr>
            <p:spPr bwMode="auto">
              <a:xfrm>
                <a:off x="360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2" name="Rectangle 29">
                <a:extLst>
                  <a:ext uri="{FF2B5EF4-FFF2-40B4-BE49-F238E27FC236}">
                    <a16:creationId xmlns:a16="http://schemas.microsoft.com/office/drawing/2014/main" id="{E211F715-B760-90D2-40BF-FBD4434BCEEB}"/>
                  </a:ext>
                </a:extLst>
              </p:cNvPr>
              <p:cNvSpPr>
                <a:spLocks noChangeArrowheads="1"/>
              </p:cNvSpPr>
              <p:nvPr/>
            </p:nvSpPr>
            <p:spPr bwMode="auto">
              <a:xfrm>
                <a:off x="360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3" name="Rectangle 30">
                <a:extLst>
                  <a:ext uri="{FF2B5EF4-FFF2-40B4-BE49-F238E27FC236}">
                    <a16:creationId xmlns:a16="http://schemas.microsoft.com/office/drawing/2014/main" id="{BD2C66A1-F76A-6D08-3CA4-35BBE7DD5B28}"/>
                  </a:ext>
                </a:extLst>
              </p:cNvPr>
              <p:cNvSpPr>
                <a:spLocks noChangeArrowheads="1"/>
              </p:cNvSpPr>
              <p:nvPr/>
            </p:nvSpPr>
            <p:spPr bwMode="auto">
              <a:xfrm>
                <a:off x="360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4" name="Rectangle 31">
                <a:extLst>
                  <a:ext uri="{FF2B5EF4-FFF2-40B4-BE49-F238E27FC236}">
                    <a16:creationId xmlns:a16="http://schemas.microsoft.com/office/drawing/2014/main" id="{9D6358FF-B51E-39EC-95DF-FFB440E01ADD}"/>
                  </a:ext>
                </a:extLst>
              </p:cNvPr>
              <p:cNvSpPr>
                <a:spLocks noChangeArrowheads="1"/>
              </p:cNvSpPr>
              <p:nvPr/>
            </p:nvSpPr>
            <p:spPr bwMode="auto">
              <a:xfrm>
                <a:off x="360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5" name="Rectangle 32">
                <a:extLst>
                  <a:ext uri="{FF2B5EF4-FFF2-40B4-BE49-F238E27FC236}">
                    <a16:creationId xmlns:a16="http://schemas.microsoft.com/office/drawing/2014/main" id="{8FD6D76D-6692-F0F2-A1D8-2DCCE20DFA45}"/>
                  </a:ext>
                </a:extLst>
              </p:cNvPr>
              <p:cNvSpPr>
                <a:spLocks noChangeArrowheads="1"/>
              </p:cNvSpPr>
              <p:nvPr/>
            </p:nvSpPr>
            <p:spPr bwMode="auto">
              <a:xfrm>
                <a:off x="360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6" name="Rectangle 33">
                <a:extLst>
                  <a:ext uri="{FF2B5EF4-FFF2-40B4-BE49-F238E27FC236}">
                    <a16:creationId xmlns:a16="http://schemas.microsoft.com/office/drawing/2014/main" id="{205F791F-F895-1E3A-C809-0083529F6FF2}"/>
                  </a:ext>
                </a:extLst>
              </p:cNvPr>
              <p:cNvSpPr>
                <a:spLocks noChangeArrowheads="1"/>
              </p:cNvSpPr>
              <p:nvPr/>
            </p:nvSpPr>
            <p:spPr bwMode="auto">
              <a:xfrm>
                <a:off x="360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7" name="Rectangle 34">
                <a:extLst>
                  <a:ext uri="{FF2B5EF4-FFF2-40B4-BE49-F238E27FC236}">
                    <a16:creationId xmlns:a16="http://schemas.microsoft.com/office/drawing/2014/main" id="{DE8D6FFE-6943-B9A5-46E9-21ED74BDD5FB}"/>
                  </a:ext>
                </a:extLst>
              </p:cNvPr>
              <p:cNvSpPr>
                <a:spLocks noChangeArrowheads="1"/>
              </p:cNvSpPr>
              <p:nvPr/>
            </p:nvSpPr>
            <p:spPr bwMode="auto">
              <a:xfrm>
                <a:off x="360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8" name="Rectangle 35">
                <a:extLst>
                  <a:ext uri="{FF2B5EF4-FFF2-40B4-BE49-F238E27FC236}">
                    <a16:creationId xmlns:a16="http://schemas.microsoft.com/office/drawing/2014/main" id="{A91EB792-7B5E-8E9A-9414-4C312CF28B53}"/>
                  </a:ext>
                </a:extLst>
              </p:cNvPr>
              <p:cNvSpPr>
                <a:spLocks noChangeArrowheads="1"/>
              </p:cNvSpPr>
              <p:nvPr/>
            </p:nvSpPr>
            <p:spPr bwMode="auto">
              <a:xfrm>
                <a:off x="336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9" name="Rectangle 36">
                <a:extLst>
                  <a:ext uri="{FF2B5EF4-FFF2-40B4-BE49-F238E27FC236}">
                    <a16:creationId xmlns:a16="http://schemas.microsoft.com/office/drawing/2014/main" id="{8F53B346-C98B-CBBD-488B-054B2070E7A3}"/>
                  </a:ext>
                </a:extLst>
              </p:cNvPr>
              <p:cNvSpPr>
                <a:spLocks noChangeArrowheads="1"/>
              </p:cNvSpPr>
              <p:nvPr/>
            </p:nvSpPr>
            <p:spPr bwMode="auto">
              <a:xfrm>
                <a:off x="336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0" name="Rectangle 37">
                <a:extLst>
                  <a:ext uri="{FF2B5EF4-FFF2-40B4-BE49-F238E27FC236}">
                    <a16:creationId xmlns:a16="http://schemas.microsoft.com/office/drawing/2014/main" id="{882AE9DC-2ED7-EF8E-E690-125496BD1497}"/>
                  </a:ext>
                </a:extLst>
              </p:cNvPr>
              <p:cNvSpPr>
                <a:spLocks noChangeArrowheads="1"/>
              </p:cNvSpPr>
              <p:nvPr/>
            </p:nvSpPr>
            <p:spPr bwMode="auto">
              <a:xfrm>
                <a:off x="336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1" name="Rectangle 38">
                <a:extLst>
                  <a:ext uri="{FF2B5EF4-FFF2-40B4-BE49-F238E27FC236}">
                    <a16:creationId xmlns:a16="http://schemas.microsoft.com/office/drawing/2014/main" id="{382C7004-C710-122E-4CB0-05A63537E8D4}"/>
                  </a:ext>
                </a:extLst>
              </p:cNvPr>
              <p:cNvSpPr>
                <a:spLocks noChangeArrowheads="1"/>
              </p:cNvSpPr>
              <p:nvPr/>
            </p:nvSpPr>
            <p:spPr bwMode="auto">
              <a:xfrm>
                <a:off x="336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2" name="Rectangle 39">
                <a:extLst>
                  <a:ext uri="{FF2B5EF4-FFF2-40B4-BE49-F238E27FC236}">
                    <a16:creationId xmlns:a16="http://schemas.microsoft.com/office/drawing/2014/main" id="{EC4B1155-4768-BCFE-20DC-6555D3320068}"/>
                  </a:ext>
                </a:extLst>
              </p:cNvPr>
              <p:cNvSpPr>
                <a:spLocks noChangeArrowheads="1"/>
              </p:cNvSpPr>
              <p:nvPr/>
            </p:nvSpPr>
            <p:spPr bwMode="auto">
              <a:xfrm>
                <a:off x="336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3" name="Rectangle 40">
                <a:extLst>
                  <a:ext uri="{FF2B5EF4-FFF2-40B4-BE49-F238E27FC236}">
                    <a16:creationId xmlns:a16="http://schemas.microsoft.com/office/drawing/2014/main" id="{81B7279A-100A-8251-B699-A312490FC086}"/>
                  </a:ext>
                </a:extLst>
              </p:cNvPr>
              <p:cNvSpPr>
                <a:spLocks noChangeArrowheads="1"/>
              </p:cNvSpPr>
              <p:nvPr/>
            </p:nvSpPr>
            <p:spPr bwMode="auto">
              <a:xfrm>
                <a:off x="336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4" name="Rectangle 41">
                <a:extLst>
                  <a:ext uri="{FF2B5EF4-FFF2-40B4-BE49-F238E27FC236}">
                    <a16:creationId xmlns:a16="http://schemas.microsoft.com/office/drawing/2014/main" id="{F0DD5E29-C8C0-A834-2243-705CFA489470}"/>
                  </a:ext>
                </a:extLst>
              </p:cNvPr>
              <p:cNvSpPr>
                <a:spLocks noChangeArrowheads="1"/>
              </p:cNvSpPr>
              <p:nvPr/>
            </p:nvSpPr>
            <p:spPr bwMode="auto">
              <a:xfrm>
                <a:off x="336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5" name="Rectangle 42">
                <a:extLst>
                  <a:ext uri="{FF2B5EF4-FFF2-40B4-BE49-F238E27FC236}">
                    <a16:creationId xmlns:a16="http://schemas.microsoft.com/office/drawing/2014/main" id="{CCF5C69D-67C5-90D7-FC84-90DD6B136F4B}"/>
                  </a:ext>
                </a:extLst>
              </p:cNvPr>
              <p:cNvSpPr>
                <a:spLocks noChangeArrowheads="1"/>
              </p:cNvSpPr>
              <p:nvPr/>
            </p:nvSpPr>
            <p:spPr bwMode="auto">
              <a:xfrm>
                <a:off x="336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6" name="Rectangle 43">
                <a:extLst>
                  <a:ext uri="{FF2B5EF4-FFF2-40B4-BE49-F238E27FC236}">
                    <a16:creationId xmlns:a16="http://schemas.microsoft.com/office/drawing/2014/main" id="{F2897ADE-FEA0-62BE-46DA-90F2CA489EB8}"/>
                  </a:ext>
                </a:extLst>
              </p:cNvPr>
              <p:cNvSpPr>
                <a:spLocks noChangeArrowheads="1"/>
              </p:cNvSpPr>
              <p:nvPr/>
            </p:nvSpPr>
            <p:spPr bwMode="auto">
              <a:xfrm>
                <a:off x="336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7" name="Rectangle 44">
                <a:extLst>
                  <a:ext uri="{FF2B5EF4-FFF2-40B4-BE49-F238E27FC236}">
                    <a16:creationId xmlns:a16="http://schemas.microsoft.com/office/drawing/2014/main" id="{40FAF82F-70A9-2D54-163A-3BB951E4D029}"/>
                  </a:ext>
                </a:extLst>
              </p:cNvPr>
              <p:cNvSpPr>
                <a:spLocks noChangeArrowheads="1"/>
              </p:cNvSpPr>
              <p:nvPr/>
            </p:nvSpPr>
            <p:spPr bwMode="auto">
              <a:xfrm>
                <a:off x="336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8" name="Rectangle 45">
                <a:extLst>
                  <a:ext uri="{FF2B5EF4-FFF2-40B4-BE49-F238E27FC236}">
                    <a16:creationId xmlns:a16="http://schemas.microsoft.com/office/drawing/2014/main" id="{3A7A7856-95E6-20E7-3C52-CE7C1DFE6A26}"/>
                  </a:ext>
                </a:extLst>
              </p:cNvPr>
              <p:cNvSpPr>
                <a:spLocks noChangeArrowheads="1"/>
              </p:cNvSpPr>
              <p:nvPr/>
            </p:nvSpPr>
            <p:spPr bwMode="auto">
              <a:xfrm>
                <a:off x="336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9" name="Rectangle 46">
                <a:extLst>
                  <a:ext uri="{FF2B5EF4-FFF2-40B4-BE49-F238E27FC236}">
                    <a16:creationId xmlns:a16="http://schemas.microsoft.com/office/drawing/2014/main" id="{8DE2BDBB-47FF-3FC0-8C2E-F6CC45436E9C}"/>
                  </a:ext>
                </a:extLst>
              </p:cNvPr>
              <p:cNvSpPr>
                <a:spLocks noChangeArrowheads="1"/>
              </p:cNvSpPr>
              <p:nvPr/>
            </p:nvSpPr>
            <p:spPr bwMode="auto">
              <a:xfrm>
                <a:off x="312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0" name="Rectangle 47">
                <a:extLst>
                  <a:ext uri="{FF2B5EF4-FFF2-40B4-BE49-F238E27FC236}">
                    <a16:creationId xmlns:a16="http://schemas.microsoft.com/office/drawing/2014/main" id="{4163F96B-2EDD-1B0D-D91F-1AEC212F5B90}"/>
                  </a:ext>
                </a:extLst>
              </p:cNvPr>
              <p:cNvSpPr>
                <a:spLocks noChangeArrowheads="1"/>
              </p:cNvSpPr>
              <p:nvPr/>
            </p:nvSpPr>
            <p:spPr bwMode="auto">
              <a:xfrm>
                <a:off x="312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1" name="Rectangle 48">
                <a:extLst>
                  <a:ext uri="{FF2B5EF4-FFF2-40B4-BE49-F238E27FC236}">
                    <a16:creationId xmlns:a16="http://schemas.microsoft.com/office/drawing/2014/main" id="{47856DC1-8D90-CD44-D692-55FC7D273514}"/>
                  </a:ext>
                </a:extLst>
              </p:cNvPr>
              <p:cNvSpPr>
                <a:spLocks noChangeArrowheads="1"/>
              </p:cNvSpPr>
              <p:nvPr/>
            </p:nvSpPr>
            <p:spPr bwMode="auto">
              <a:xfrm>
                <a:off x="312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2" name="Rectangle 49">
                <a:extLst>
                  <a:ext uri="{FF2B5EF4-FFF2-40B4-BE49-F238E27FC236}">
                    <a16:creationId xmlns:a16="http://schemas.microsoft.com/office/drawing/2014/main" id="{6F006F15-BD04-4756-6709-5FB473463C5F}"/>
                  </a:ext>
                </a:extLst>
              </p:cNvPr>
              <p:cNvSpPr>
                <a:spLocks noChangeArrowheads="1"/>
              </p:cNvSpPr>
              <p:nvPr/>
            </p:nvSpPr>
            <p:spPr bwMode="auto">
              <a:xfrm>
                <a:off x="312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3" name="Rectangle 50">
                <a:extLst>
                  <a:ext uri="{FF2B5EF4-FFF2-40B4-BE49-F238E27FC236}">
                    <a16:creationId xmlns:a16="http://schemas.microsoft.com/office/drawing/2014/main" id="{FF72B500-70CA-AB06-BBA4-D68025BE2EDB}"/>
                  </a:ext>
                </a:extLst>
              </p:cNvPr>
              <p:cNvSpPr>
                <a:spLocks noChangeArrowheads="1"/>
              </p:cNvSpPr>
              <p:nvPr/>
            </p:nvSpPr>
            <p:spPr bwMode="auto">
              <a:xfrm>
                <a:off x="312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4" name="Rectangle 51">
                <a:extLst>
                  <a:ext uri="{FF2B5EF4-FFF2-40B4-BE49-F238E27FC236}">
                    <a16:creationId xmlns:a16="http://schemas.microsoft.com/office/drawing/2014/main" id="{36B6BE94-B6C6-C8C3-1342-7E046BFC80A9}"/>
                  </a:ext>
                </a:extLst>
              </p:cNvPr>
              <p:cNvSpPr>
                <a:spLocks noChangeArrowheads="1"/>
              </p:cNvSpPr>
              <p:nvPr/>
            </p:nvSpPr>
            <p:spPr bwMode="auto">
              <a:xfrm>
                <a:off x="312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5" name="Rectangle 52">
                <a:extLst>
                  <a:ext uri="{FF2B5EF4-FFF2-40B4-BE49-F238E27FC236}">
                    <a16:creationId xmlns:a16="http://schemas.microsoft.com/office/drawing/2014/main" id="{49EADBFF-1243-EA4D-1F4C-9D0B816B05AC}"/>
                  </a:ext>
                </a:extLst>
              </p:cNvPr>
              <p:cNvSpPr>
                <a:spLocks noChangeArrowheads="1"/>
              </p:cNvSpPr>
              <p:nvPr/>
            </p:nvSpPr>
            <p:spPr bwMode="auto">
              <a:xfrm>
                <a:off x="312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6" name="Rectangle 53">
                <a:extLst>
                  <a:ext uri="{FF2B5EF4-FFF2-40B4-BE49-F238E27FC236}">
                    <a16:creationId xmlns:a16="http://schemas.microsoft.com/office/drawing/2014/main" id="{BC2B3191-E81B-D29C-C3BE-986747492489}"/>
                  </a:ext>
                </a:extLst>
              </p:cNvPr>
              <p:cNvSpPr>
                <a:spLocks noChangeArrowheads="1"/>
              </p:cNvSpPr>
              <p:nvPr/>
            </p:nvSpPr>
            <p:spPr bwMode="auto">
              <a:xfrm>
                <a:off x="312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7" name="Rectangle 54">
                <a:extLst>
                  <a:ext uri="{FF2B5EF4-FFF2-40B4-BE49-F238E27FC236}">
                    <a16:creationId xmlns:a16="http://schemas.microsoft.com/office/drawing/2014/main" id="{C52050EE-EA99-EA31-ABB5-FE1330617BA7}"/>
                  </a:ext>
                </a:extLst>
              </p:cNvPr>
              <p:cNvSpPr>
                <a:spLocks noChangeArrowheads="1"/>
              </p:cNvSpPr>
              <p:nvPr/>
            </p:nvSpPr>
            <p:spPr bwMode="auto">
              <a:xfrm>
                <a:off x="312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8" name="Rectangle 55">
                <a:extLst>
                  <a:ext uri="{FF2B5EF4-FFF2-40B4-BE49-F238E27FC236}">
                    <a16:creationId xmlns:a16="http://schemas.microsoft.com/office/drawing/2014/main" id="{42B2A63F-4D63-8095-5C21-2025800D4EC2}"/>
                  </a:ext>
                </a:extLst>
              </p:cNvPr>
              <p:cNvSpPr>
                <a:spLocks noChangeArrowheads="1"/>
              </p:cNvSpPr>
              <p:nvPr/>
            </p:nvSpPr>
            <p:spPr bwMode="auto">
              <a:xfrm>
                <a:off x="312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9" name="Rectangle 56">
                <a:extLst>
                  <a:ext uri="{FF2B5EF4-FFF2-40B4-BE49-F238E27FC236}">
                    <a16:creationId xmlns:a16="http://schemas.microsoft.com/office/drawing/2014/main" id="{BBE335DA-7F07-99F3-0E97-DD4C59CBFE80}"/>
                  </a:ext>
                </a:extLst>
              </p:cNvPr>
              <p:cNvSpPr>
                <a:spLocks noChangeArrowheads="1"/>
              </p:cNvSpPr>
              <p:nvPr/>
            </p:nvSpPr>
            <p:spPr bwMode="auto">
              <a:xfrm>
                <a:off x="312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0" name="Rectangle 57">
                <a:extLst>
                  <a:ext uri="{FF2B5EF4-FFF2-40B4-BE49-F238E27FC236}">
                    <a16:creationId xmlns:a16="http://schemas.microsoft.com/office/drawing/2014/main" id="{02B151A9-3D30-32A7-F8F1-F12AA8FDC654}"/>
                  </a:ext>
                </a:extLst>
              </p:cNvPr>
              <p:cNvSpPr>
                <a:spLocks noChangeArrowheads="1"/>
              </p:cNvSpPr>
              <p:nvPr/>
            </p:nvSpPr>
            <p:spPr bwMode="auto">
              <a:xfrm>
                <a:off x="288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1" name="Rectangle 58">
                <a:extLst>
                  <a:ext uri="{FF2B5EF4-FFF2-40B4-BE49-F238E27FC236}">
                    <a16:creationId xmlns:a16="http://schemas.microsoft.com/office/drawing/2014/main" id="{967628DD-B318-AB2F-0174-DEA0E245811D}"/>
                  </a:ext>
                </a:extLst>
              </p:cNvPr>
              <p:cNvSpPr>
                <a:spLocks noChangeArrowheads="1"/>
              </p:cNvSpPr>
              <p:nvPr/>
            </p:nvSpPr>
            <p:spPr bwMode="auto">
              <a:xfrm>
                <a:off x="288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2" name="Rectangle 59">
                <a:extLst>
                  <a:ext uri="{FF2B5EF4-FFF2-40B4-BE49-F238E27FC236}">
                    <a16:creationId xmlns:a16="http://schemas.microsoft.com/office/drawing/2014/main" id="{A74CF12F-DAE9-563F-B5BD-688E99FF8235}"/>
                  </a:ext>
                </a:extLst>
              </p:cNvPr>
              <p:cNvSpPr>
                <a:spLocks noChangeArrowheads="1"/>
              </p:cNvSpPr>
              <p:nvPr/>
            </p:nvSpPr>
            <p:spPr bwMode="auto">
              <a:xfrm>
                <a:off x="288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3" name="Rectangle 60">
                <a:extLst>
                  <a:ext uri="{FF2B5EF4-FFF2-40B4-BE49-F238E27FC236}">
                    <a16:creationId xmlns:a16="http://schemas.microsoft.com/office/drawing/2014/main" id="{61F615E0-F1C6-744E-97C4-732DF272FC7C}"/>
                  </a:ext>
                </a:extLst>
              </p:cNvPr>
              <p:cNvSpPr>
                <a:spLocks noChangeArrowheads="1"/>
              </p:cNvSpPr>
              <p:nvPr/>
            </p:nvSpPr>
            <p:spPr bwMode="auto">
              <a:xfrm>
                <a:off x="288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4" name="Rectangle 61">
                <a:extLst>
                  <a:ext uri="{FF2B5EF4-FFF2-40B4-BE49-F238E27FC236}">
                    <a16:creationId xmlns:a16="http://schemas.microsoft.com/office/drawing/2014/main" id="{C88FFF15-98DF-E92E-56BD-CAD53BB67621}"/>
                  </a:ext>
                </a:extLst>
              </p:cNvPr>
              <p:cNvSpPr>
                <a:spLocks noChangeArrowheads="1"/>
              </p:cNvSpPr>
              <p:nvPr/>
            </p:nvSpPr>
            <p:spPr bwMode="auto">
              <a:xfrm>
                <a:off x="288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5" name="Rectangle 62">
                <a:extLst>
                  <a:ext uri="{FF2B5EF4-FFF2-40B4-BE49-F238E27FC236}">
                    <a16:creationId xmlns:a16="http://schemas.microsoft.com/office/drawing/2014/main" id="{C9E4D9E6-C8AD-DF69-E4A7-EE657D61555F}"/>
                  </a:ext>
                </a:extLst>
              </p:cNvPr>
              <p:cNvSpPr>
                <a:spLocks noChangeArrowheads="1"/>
              </p:cNvSpPr>
              <p:nvPr/>
            </p:nvSpPr>
            <p:spPr bwMode="auto">
              <a:xfrm>
                <a:off x="288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6" name="Rectangle 63">
                <a:extLst>
                  <a:ext uri="{FF2B5EF4-FFF2-40B4-BE49-F238E27FC236}">
                    <a16:creationId xmlns:a16="http://schemas.microsoft.com/office/drawing/2014/main" id="{8EEBDBDF-B6E1-27A0-5FB1-39877D9DF2A9}"/>
                  </a:ext>
                </a:extLst>
              </p:cNvPr>
              <p:cNvSpPr>
                <a:spLocks noChangeArrowheads="1"/>
              </p:cNvSpPr>
              <p:nvPr/>
            </p:nvSpPr>
            <p:spPr bwMode="auto">
              <a:xfrm>
                <a:off x="288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7" name="Rectangle 64">
                <a:extLst>
                  <a:ext uri="{FF2B5EF4-FFF2-40B4-BE49-F238E27FC236}">
                    <a16:creationId xmlns:a16="http://schemas.microsoft.com/office/drawing/2014/main" id="{234D711E-437C-15D2-39C1-E4375021EFAC}"/>
                  </a:ext>
                </a:extLst>
              </p:cNvPr>
              <p:cNvSpPr>
                <a:spLocks noChangeArrowheads="1"/>
              </p:cNvSpPr>
              <p:nvPr/>
            </p:nvSpPr>
            <p:spPr bwMode="auto">
              <a:xfrm>
                <a:off x="288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8" name="Rectangle 65">
                <a:extLst>
                  <a:ext uri="{FF2B5EF4-FFF2-40B4-BE49-F238E27FC236}">
                    <a16:creationId xmlns:a16="http://schemas.microsoft.com/office/drawing/2014/main" id="{23AECA33-3A09-CC13-8CDC-A376EEBF40FA}"/>
                  </a:ext>
                </a:extLst>
              </p:cNvPr>
              <p:cNvSpPr>
                <a:spLocks noChangeArrowheads="1"/>
              </p:cNvSpPr>
              <p:nvPr/>
            </p:nvSpPr>
            <p:spPr bwMode="auto">
              <a:xfrm>
                <a:off x="288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9" name="Rectangle 66">
                <a:extLst>
                  <a:ext uri="{FF2B5EF4-FFF2-40B4-BE49-F238E27FC236}">
                    <a16:creationId xmlns:a16="http://schemas.microsoft.com/office/drawing/2014/main" id="{92012A4E-12C5-0923-A71E-CF3F9B70D53D}"/>
                  </a:ext>
                </a:extLst>
              </p:cNvPr>
              <p:cNvSpPr>
                <a:spLocks noChangeArrowheads="1"/>
              </p:cNvSpPr>
              <p:nvPr/>
            </p:nvSpPr>
            <p:spPr bwMode="auto">
              <a:xfrm>
                <a:off x="288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0" name="Rectangle 67">
                <a:extLst>
                  <a:ext uri="{FF2B5EF4-FFF2-40B4-BE49-F238E27FC236}">
                    <a16:creationId xmlns:a16="http://schemas.microsoft.com/office/drawing/2014/main" id="{9A5EA7BE-570F-7E58-C27A-A3DE098C4882}"/>
                  </a:ext>
                </a:extLst>
              </p:cNvPr>
              <p:cNvSpPr>
                <a:spLocks noChangeArrowheads="1"/>
              </p:cNvSpPr>
              <p:nvPr/>
            </p:nvSpPr>
            <p:spPr bwMode="auto">
              <a:xfrm>
                <a:off x="288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1" name="Rectangle 68">
                <a:extLst>
                  <a:ext uri="{FF2B5EF4-FFF2-40B4-BE49-F238E27FC236}">
                    <a16:creationId xmlns:a16="http://schemas.microsoft.com/office/drawing/2014/main" id="{0780E7BE-8B45-04ED-DBB4-080F5CE408DD}"/>
                  </a:ext>
                </a:extLst>
              </p:cNvPr>
              <p:cNvSpPr>
                <a:spLocks noChangeArrowheads="1"/>
              </p:cNvSpPr>
              <p:nvPr/>
            </p:nvSpPr>
            <p:spPr bwMode="auto">
              <a:xfrm>
                <a:off x="264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2" name="Rectangle 69">
                <a:extLst>
                  <a:ext uri="{FF2B5EF4-FFF2-40B4-BE49-F238E27FC236}">
                    <a16:creationId xmlns:a16="http://schemas.microsoft.com/office/drawing/2014/main" id="{0B0F31A6-EF83-FFB6-C5D2-83B05C143154}"/>
                  </a:ext>
                </a:extLst>
              </p:cNvPr>
              <p:cNvSpPr>
                <a:spLocks noChangeArrowheads="1"/>
              </p:cNvSpPr>
              <p:nvPr/>
            </p:nvSpPr>
            <p:spPr bwMode="auto">
              <a:xfrm>
                <a:off x="264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3" name="Rectangle 70">
                <a:extLst>
                  <a:ext uri="{FF2B5EF4-FFF2-40B4-BE49-F238E27FC236}">
                    <a16:creationId xmlns:a16="http://schemas.microsoft.com/office/drawing/2014/main" id="{154FABD5-18B0-8D10-2A9E-6B0516A359AD}"/>
                  </a:ext>
                </a:extLst>
              </p:cNvPr>
              <p:cNvSpPr>
                <a:spLocks noChangeArrowheads="1"/>
              </p:cNvSpPr>
              <p:nvPr/>
            </p:nvSpPr>
            <p:spPr bwMode="auto">
              <a:xfrm>
                <a:off x="264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4" name="Rectangle 71">
                <a:extLst>
                  <a:ext uri="{FF2B5EF4-FFF2-40B4-BE49-F238E27FC236}">
                    <a16:creationId xmlns:a16="http://schemas.microsoft.com/office/drawing/2014/main" id="{86C2B5E3-BF6C-266B-CFE7-9D210CE62971}"/>
                  </a:ext>
                </a:extLst>
              </p:cNvPr>
              <p:cNvSpPr>
                <a:spLocks noChangeArrowheads="1"/>
              </p:cNvSpPr>
              <p:nvPr/>
            </p:nvSpPr>
            <p:spPr bwMode="auto">
              <a:xfrm>
                <a:off x="264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5" name="Rectangle 72">
                <a:extLst>
                  <a:ext uri="{FF2B5EF4-FFF2-40B4-BE49-F238E27FC236}">
                    <a16:creationId xmlns:a16="http://schemas.microsoft.com/office/drawing/2014/main" id="{8F6B2F4C-85AF-2CEE-F136-33AD6B1F7581}"/>
                  </a:ext>
                </a:extLst>
              </p:cNvPr>
              <p:cNvSpPr>
                <a:spLocks noChangeArrowheads="1"/>
              </p:cNvSpPr>
              <p:nvPr/>
            </p:nvSpPr>
            <p:spPr bwMode="auto">
              <a:xfrm>
                <a:off x="264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6" name="Rectangle 73">
                <a:extLst>
                  <a:ext uri="{FF2B5EF4-FFF2-40B4-BE49-F238E27FC236}">
                    <a16:creationId xmlns:a16="http://schemas.microsoft.com/office/drawing/2014/main" id="{43668CC9-65B1-A115-8F64-AB7599E53538}"/>
                  </a:ext>
                </a:extLst>
              </p:cNvPr>
              <p:cNvSpPr>
                <a:spLocks noChangeArrowheads="1"/>
              </p:cNvSpPr>
              <p:nvPr/>
            </p:nvSpPr>
            <p:spPr bwMode="auto">
              <a:xfrm>
                <a:off x="264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7" name="Rectangle 74">
                <a:extLst>
                  <a:ext uri="{FF2B5EF4-FFF2-40B4-BE49-F238E27FC236}">
                    <a16:creationId xmlns:a16="http://schemas.microsoft.com/office/drawing/2014/main" id="{5DE29260-BECB-BCC0-8AFE-44283D9199F6}"/>
                  </a:ext>
                </a:extLst>
              </p:cNvPr>
              <p:cNvSpPr>
                <a:spLocks noChangeArrowheads="1"/>
              </p:cNvSpPr>
              <p:nvPr/>
            </p:nvSpPr>
            <p:spPr bwMode="auto">
              <a:xfrm>
                <a:off x="264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8" name="Rectangle 75">
                <a:extLst>
                  <a:ext uri="{FF2B5EF4-FFF2-40B4-BE49-F238E27FC236}">
                    <a16:creationId xmlns:a16="http://schemas.microsoft.com/office/drawing/2014/main" id="{5AA2C855-2004-B45E-9276-CD4FC3E357DC}"/>
                  </a:ext>
                </a:extLst>
              </p:cNvPr>
              <p:cNvSpPr>
                <a:spLocks noChangeArrowheads="1"/>
              </p:cNvSpPr>
              <p:nvPr/>
            </p:nvSpPr>
            <p:spPr bwMode="auto">
              <a:xfrm>
                <a:off x="264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9" name="Rectangle 76">
                <a:extLst>
                  <a:ext uri="{FF2B5EF4-FFF2-40B4-BE49-F238E27FC236}">
                    <a16:creationId xmlns:a16="http://schemas.microsoft.com/office/drawing/2014/main" id="{2C9D9B1D-7EB6-33A2-6E13-AAF5F9BEEBAA}"/>
                  </a:ext>
                </a:extLst>
              </p:cNvPr>
              <p:cNvSpPr>
                <a:spLocks noChangeArrowheads="1"/>
              </p:cNvSpPr>
              <p:nvPr/>
            </p:nvSpPr>
            <p:spPr bwMode="auto">
              <a:xfrm>
                <a:off x="264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0" name="Rectangle 77">
                <a:extLst>
                  <a:ext uri="{FF2B5EF4-FFF2-40B4-BE49-F238E27FC236}">
                    <a16:creationId xmlns:a16="http://schemas.microsoft.com/office/drawing/2014/main" id="{E1B0C9D6-98F0-C71D-8DF8-BBE7D474B05B}"/>
                  </a:ext>
                </a:extLst>
              </p:cNvPr>
              <p:cNvSpPr>
                <a:spLocks noChangeArrowheads="1"/>
              </p:cNvSpPr>
              <p:nvPr/>
            </p:nvSpPr>
            <p:spPr bwMode="auto">
              <a:xfrm>
                <a:off x="264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1" name="Rectangle 78">
                <a:extLst>
                  <a:ext uri="{FF2B5EF4-FFF2-40B4-BE49-F238E27FC236}">
                    <a16:creationId xmlns:a16="http://schemas.microsoft.com/office/drawing/2014/main" id="{6C69FFF6-0764-9014-EF6A-00BDAD4022BD}"/>
                  </a:ext>
                </a:extLst>
              </p:cNvPr>
              <p:cNvSpPr>
                <a:spLocks noChangeArrowheads="1"/>
              </p:cNvSpPr>
              <p:nvPr/>
            </p:nvSpPr>
            <p:spPr bwMode="auto">
              <a:xfrm>
                <a:off x="264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2" name="Rectangle 79">
                <a:extLst>
                  <a:ext uri="{FF2B5EF4-FFF2-40B4-BE49-F238E27FC236}">
                    <a16:creationId xmlns:a16="http://schemas.microsoft.com/office/drawing/2014/main" id="{26D9DEA2-3174-EC87-3723-000D049C57BB}"/>
                  </a:ext>
                </a:extLst>
              </p:cNvPr>
              <p:cNvSpPr>
                <a:spLocks noChangeArrowheads="1"/>
              </p:cNvSpPr>
              <p:nvPr/>
            </p:nvSpPr>
            <p:spPr bwMode="auto">
              <a:xfrm>
                <a:off x="2401" y="5184"/>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3" name="Rectangle 80">
                <a:extLst>
                  <a:ext uri="{FF2B5EF4-FFF2-40B4-BE49-F238E27FC236}">
                    <a16:creationId xmlns:a16="http://schemas.microsoft.com/office/drawing/2014/main" id="{D2058BC6-0C19-DC41-610A-C6C5365C1320}"/>
                  </a:ext>
                </a:extLst>
              </p:cNvPr>
              <p:cNvSpPr>
                <a:spLocks noChangeArrowheads="1"/>
              </p:cNvSpPr>
              <p:nvPr/>
            </p:nvSpPr>
            <p:spPr bwMode="auto">
              <a:xfrm>
                <a:off x="2401" y="5007"/>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4" name="Rectangle 81">
                <a:extLst>
                  <a:ext uri="{FF2B5EF4-FFF2-40B4-BE49-F238E27FC236}">
                    <a16:creationId xmlns:a16="http://schemas.microsoft.com/office/drawing/2014/main" id="{BB13656A-47DC-5E08-C90F-4E183CDDAAB5}"/>
                  </a:ext>
                </a:extLst>
              </p:cNvPr>
              <p:cNvSpPr>
                <a:spLocks noChangeArrowheads="1"/>
              </p:cNvSpPr>
              <p:nvPr/>
            </p:nvSpPr>
            <p:spPr bwMode="auto">
              <a:xfrm>
                <a:off x="2401" y="4829"/>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5" name="Rectangle 82">
                <a:extLst>
                  <a:ext uri="{FF2B5EF4-FFF2-40B4-BE49-F238E27FC236}">
                    <a16:creationId xmlns:a16="http://schemas.microsoft.com/office/drawing/2014/main" id="{144BA80C-FC4A-0C51-EFD6-C2041209E9C9}"/>
                  </a:ext>
                </a:extLst>
              </p:cNvPr>
              <p:cNvSpPr>
                <a:spLocks noChangeArrowheads="1"/>
              </p:cNvSpPr>
              <p:nvPr/>
            </p:nvSpPr>
            <p:spPr bwMode="auto">
              <a:xfrm>
                <a:off x="2401" y="4651"/>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6" name="Rectangle 83">
                <a:extLst>
                  <a:ext uri="{FF2B5EF4-FFF2-40B4-BE49-F238E27FC236}">
                    <a16:creationId xmlns:a16="http://schemas.microsoft.com/office/drawing/2014/main" id="{20A72425-1E14-01B4-867D-2B7622EA56AD}"/>
                  </a:ext>
                </a:extLst>
              </p:cNvPr>
              <p:cNvSpPr>
                <a:spLocks noChangeArrowheads="1"/>
              </p:cNvSpPr>
              <p:nvPr/>
            </p:nvSpPr>
            <p:spPr bwMode="auto">
              <a:xfrm>
                <a:off x="2401" y="4474"/>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7" name="Rectangle 84">
                <a:extLst>
                  <a:ext uri="{FF2B5EF4-FFF2-40B4-BE49-F238E27FC236}">
                    <a16:creationId xmlns:a16="http://schemas.microsoft.com/office/drawing/2014/main" id="{C0C07E92-2C91-BDA7-523F-A4F319C0CAD4}"/>
                  </a:ext>
                </a:extLst>
              </p:cNvPr>
              <p:cNvSpPr>
                <a:spLocks noChangeArrowheads="1"/>
              </p:cNvSpPr>
              <p:nvPr/>
            </p:nvSpPr>
            <p:spPr bwMode="auto">
              <a:xfrm>
                <a:off x="2401" y="4296"/>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8" name="Rectangle 85">
                <a:extLst>
                  <a:ext uri="{FF2B5EF4-FFF2-40B4-BE49-F238E27FC236}">
                    <a16:creationId xmlns:a16="http://schemas.microsoft.com/office/drawing/2014/main" id="{DC274333-8057-6FC6-46CC-4CA3EA4DA52F}"/>
                  </a:ext>
                </a:extLst>
              </p:cNvPr>
              <p:cNvSpPr>
                <a:spLocks noChangeArrowheads="1"/>
              </p:cNvSpPr>
              <p:nvPr/>
            </p:nvSpPr>
            <p:spPr bwMode="auto">
              <a:xfrm>
                <a:off x="2401" y="4119"/>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9" name="Rectangle 86">
                <a:extLst>
                  <a:ext uri="{FF2B5EF4-FFF2-40B4-BE49-F238E27FC236}">
                    <a16:creationId xmlns:a16="http://schemas.microsoft.com/office/drawing/2014/main" id="{836B7B3A-C07F-49A5-E676-B5019F91E45E}"/>
                  </a:ext>
                </a:extLst>
              </p:cNvPr>
              <p:cNvSpPr>
                <a:spLocks noChangeArrowheads="1"/>
              </p:cNvSpPr>
              <p:nvPr/>
            </p:nvSpPr>
            <p:spPr bwMode="auto">
              <a:xfrm>
                <a:off x="2401" y="3941"/>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0" name="Rectangle 87">
                <a:extLst>
                  <a:ext uri="{FF2B5EF4-FFF2-40B4-BE49-F238E27FC236}">
                    <a16:creationId xmlns:a16="http://schemas.microsoft.com/office/drawing/2014/main" id="{AD093093-D388-E612-0AE1-666EA493119F}"/>
                  </a:ext>
                </a:extLst>
              </p:cNvPr>
              <p:cNvSpPr>
                <a:spLocks noChangeArrowheads="1"/>
              </p:cNvSpPr>
              <p:nvPr/>
            </p:nvSpPr>
            <p:spPr bwMode="auto">
              <a:xfrm>
                <a:off x="2401" y="3763"/>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1" name="Rectangle 88">
                <a:extLst>
                  <a:ext uri="{FF2B5EF4-FFF2-40B4-BE49-F238E27FC236}">
                    <a16:creationId xmlns:a16="http://schemas.microsoft.com/office/drawing/2014/main" id="{20AED910-EB38-CD6B-4853-694BCDF9A5E1}"/>
                  </a:ext>
                </a:extLst>
              </p:cNvPr>
              <p:cNvSpPr>
                <a:spLocks noChangeArrowheads="1"/>
              </p:cNvSpPr>
              <p:nvPr/>
            </p:nvSpPr>
            <p:spPr bwMode="auto">
              <a:xfrm>
                <a:off x="2401" y="3586"/>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2" name="Rectangle 89">
                <a:extLst>
                  <a:ext uri="{FF2B5EF4-FFF2-40B4-BE49-F238E27FC236}">
                    <a16:creationId xmlns:a16="http://schemas.microsoft.com/office/drawing/2014/main" id="{563F7690-9A40-3B85-5D92-4554B0B267B2}"/>
                  </a:ext>
                </a:extLst>
              </p:cNvPr>
              <p:cNvSpPr>
                <a:spLocks noChangeArrowheads="1"/>
              </p:cNvSpPr>
              <p:nvPr/>
            </p:nvSpPr>
            <p:spPr bwMode="auto">
              <a:xfrm>
                <a:off x="2401" y="3408"/>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3" name="Rectangle 90">
                <a:extLst>
                  <a:ext uri="{FF2B5EF4-FFF2-40B4-BE49-F238E27FC236}">
                    <a16:creationId xmlns:a16="http://schemas.microsoft.com/office/drawing/2014/main" id="{9B424B9C-63DA-3F84-076E-17D48C337413}"/>
                  </a:ext>
                </a:extLst>
              </p:cNvPr>
              <p:cNvSpPr>
                <a:spLocks noChangeArrowheads="1"/>
              </p:cNvSpPr>
              <p:nvPr/>
            </p:nvSpPr>
            <p:spPr bwMode="auto">
              <a:xfrm>
                <a:off x="2160" y="5184"/>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4" name="Rectangle 91">
                <a:extLst>
                  <a:ext uri="{FF2B5EF4-FFF2-40B4-BE49-F238E27FC236}">
                    <a16:creationId xmlns:a16="http://schemas.microsoft.com/office/drawing/2014/main" id="{7116DB62-FE9D-FBDB-68E0-8FC5BE0B17DA}"/>
                  </a:ext>
                </a:extLst>
              </p:cNvPr>
              <p:cNvSpPr>
                <a:spLocks noChangeArrowheads="1"/>
              </p:cNvSpPr>
              <p:nvPr/>
            </p:nvSpPr>
            <p:spPr bwMode="auto">
              <a:xfrm>
                <a:off x="2160" y="5007"/>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5" name="Rectangle 92">
                <a:extLst>
                  <a:ext uri="{FF2B5EF4-FFF2-40B4-BE49-F238E27FC236}">
                    <a16:creationId xmlns:a16="http://schemas.microsoft.com/office/drawing/2014/main" id="{5E5F146E-C616-75B3-5A11-8940AABA8744}"/>
                  </a:ext>
                </a:extLst>
              </p:cNvPr>
              <p:cNvSpPr>
                <a:spLocks noChangeArrowheads="1"/>
              </p:cNvSpPr>
              <p:nvPr/>
            </p:nvSpPr>
            <p:spPr bwMode="auto">
              <a:xfrm>
                <a:off x="2160" y="4829"/>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6" name="Rectangle 93">
                <a:extLst>
                  <a:ext uri="{FF2B5EF4-FFF2-40B4-BE49-F238E27FC236}">
                    <a16:creationId xmlns:a16="http://schemas.microsoft.com/office/drawing/2014/main" id="{DC2D41F5-A6CB-5B2E-88DE-2968A5224920}"/>
                  </a:ext>
                </a:extLst>
              </p:cNvPr>
              <p:cNvSpPr>
                <a:spLocks noChangeArrowheads="1"/>
              </p:cNvSpPr>
              <p:nvPr/>
            </p:nvSpPr>
            <p:spPr bwMode="auto">
              <a:xfrm>
                <a:off x="2160" y="4651"/>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7" name="Rectangle 94">
                <a:extLst>
                  <a:ext uri="{FF2B5EF4-FFF2-40B4-BE49-F238E27FC236}">
                    <a16:creationId xmlns:a16="http://schemas.microsoft.com/office/drawing/2014/main" id="{330BB532-01D2-8436-378B-F9A661490872}"/>
                  </a:ext>
                </a:extLst>
              </p:cNvPr>
              <p:cNvSpPr>
                <a:spLocks noChangeArrowheads="1"/>
              </p:cNvSpPr>
              <p:nvPr/>
            </p:nvSpPr>
            <p:spPr bwMode="auto">
              <a:xfrm>
                <a:off x="2160" y="4474"/>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8" name="Rectangle 95">
                <a:extLst>
                  <a:ext uri="{FF2B5EF4-FFF2-40B4-BE49-F238E27FC236}">
                    <a16:creationId xmlns:a16="http://schemas.microsoft.com/office/drawing/2014/main" id="{F399423D-17CE-E814-BFAA-F38FAAEB76B1}"/>
                  </a:ext>
                </a:extLst>
              </p:cNvPr>
              <p:cNvSpPr>
                <a:spLocks noChangeArrowheads="1"/>
              </p:cNvSpPr>
              <p:nvPr/>
            </p:nvSpPr>
            <p:spPr bwMode="auto">
              <a:xfrm>
                <a:off x="2160" y="4296"/>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9" name="Rectangle 96">
                <a:extLst>
                  <a:ext uri="{FF2B5EF4-FFF2-40B4-BE49-F238E27FC236}">
                    <a16:creationId xmlns:a16="http://schemas.microsoft.com/office/drawing/2014/main" id="{C55AE2EF-E46C-0F08-3E12-19BDC4B263E7}"/>
                  </a:ext>
                </a:extLst>
              </p:cNvPr>
              <p:cNvSpPr>
                <a:spLocks noChangeArrowheads="1"/>
              </p:cNvSpPr>
              <p:nvPr/>
            </p:nvSpPr>
            <p:spPr bwMode="auto">
              <a:xfrm>
                <a:off x="2160" y="4119"/>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0" name="Rectangle 97">
                <a:extLst>
                  <a:ext uri="{FF2B5EF4-FFF2-40B4-BE49-F238E27FC236}">
                    <a16:creationId xmlns:a16="http://schemas.microsoft.com/office/drawing/2014/main" id="{C5E88B32-2AF1-223C-DB8B-FC6326231294}"/>
                  </a:ext>
                </a:extLst>
              </p:cNvPr>
              <p:cNvSpPr>
                <a:spLocks noChangeArrowheads="1"/>
              </p:cNvSpPr>
              <p:nvPr/>
            </p:nvSpPr>
            <p:spPr bwMode="auto">
              <a:xfrm>
                <a:off x="2160" y="3941"/>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1" name="Rectangle 98">
                <a:extLst>
                  <a:ext uri="{FF2B5EF4-FFF2-40B4-BE49-F238E27FC236}">
                    <a16:creationId xmlns:a16="http://schemas.microsoft.com/office/drawing/2014/main" id="{AAF16448-2A5D-B7FA-D10E-E9778F76FBD6}"/>
                  </a:ext>
                </a:extLst>
              </p:cNvPr>
              <p:cNvSpPr>
                <a:spLocks noChangeArrowheads="1"/>
              </p:cNvSpPr>
              <p:nvPr/>
            </p:nvSpPr>
            <p:spPr bwMode="auto">
              <a:xfrm>
                <a:off x="2160" y="3763"/>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2" name="Rectangle 99">
                <a:extLst>
                  <a:ext uri="{FF2B5EF4-FFF2-40B4-BE49-F238E27FC236}">
                    <a16:creationId xmlns:a16="http://schemas.microsoft.com/office/drawing/2014/main" id="{2B4BC281-D80E-5967-9A03-CFDBCE280AD1}"/>
                  </a:ext>
                </a:extLst>
              </p:cNvPr>
              <p:cNvSpPr>
                <a:spLocks noChangeArrowheads="1"/>
              </p:cNvSpPr>
              <p:nvPr/>
            </p:nvSpPr>
            <p:spPr bwMode="auto">
              <a:xfrm>
                <a:off x="2160" y="3586"/>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3" name="Rectangle 100">
                <a:extLst>
                  <a:ext uri="{FF2B5EF4-FFF2-40B4-BE49-F238E27FC236}">
                    <a16:creationId xmlns:a16="http://schemas.microsoft.com/office/drawing/2014/main" id="{4EE561BA-9393-817C-04B6-5FBFC5A56DEA}"/>
                  </a:ext>
                </a:extLst>
              </p:cNvPr>
              <p:cNvSpPr>
                <a:spLocks noChangeArrowheads="1"/>
              </p:cNvSpPr>
              <p:nvPr/>
            </p:nvSpPr>
            <p:spPr bwMode="auto">
              <a:xfrm>
                <a:off x="2160" y="3408"/>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4" name="Rectangle 101">
                <a:extLst>
                  <a:ext uri="{FF2B5EF4-FFF2-40B4-BE49-F238E27FC236}">
                    <a16:creationId xmlns:a16="http://schemas.microsoft.com/office/drawing/2014/main" id="{5DFE907C-A508-FCCA-5E77-91991D0540B5}"/>
                  </a:ext>
                </a:extLst>
              </p:cNvPr>
              <p:cNvSpPr>
                <a:spLocks noChangeArrowheads="1"/>
              </p:cNvSpPr>
              <p:nvPr/>
            </p:nvSpPr>
            <p:spPr bwMode="auto">
              <a:xfrm>
                <a:off x="192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5" name="Rectangle 102">
                <a:extLst>
                  <a:ext uri="{FF2B5EF4-FFF2-40B4-BE49-F238E27FC236}">
                    <a16:creationId xmlns:a16="http://schemas.microsoft.com/office/drawing/2014/main" id="{C72DE924-222B-1881-C5B8-1C6C77A264B5}"/>
                  </a:ext>
                </a:extLst>
              </p:cNvPr>
              <p:cNvSpPr>
                <a:spLocks noChangeArrowheads="1"/>
              </p:cNvSpPr>
              <p:nvPr/>
            </p:nvSpPr>
            <p:spPr bwMode="auto">
              <a:xfrm>
                <a:off x="192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6" name="Rectangle 103">
                <a:extLst>
                  <a:ext uri="{FF2B5EF4-FFF2-40B4-BE49-F238E27FC236}">
                    <a16:creationId xmlns:a16="http://schemas.microsoft.com/office/drawing/2014/main" id="{C529400F-381A-FDBF-B45D-B61AC2FDCAF8}"/>
                  </a:ext>
                </a:extLst>
              </p:cNvPr>
              <p:cNvSpPr>
                <a:spLocks noChangeArrowheads="1"/>
              </p:cNvSpPr>
              <p:nvPr/>
            </p:nvSpPr>
            <p:spPr bwMode="auto">
              <a:xfrm>
                <a:off x="192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7" name="Rectangle 104">
                <a:extLst>
                  <a:ext uri="{FF2B5EF4-FFF2-40B4-BE49-F238E27FC236}">
                    <a16:creationId xmlns:a16="http://schemas.microsoft.com/office/drawing/2014/main" id="{4D7D5BE5-6245-6C71-D832-231DB22B68F1}"/>
                  </a:ext>
                </a:extLst>
              </p:cNvPr>
              <p:cNvSpPr>
                <a:spLocks noChangeArrowheads="1"/>
              </p:cNvSpPr>
              <p:nvPr/>
            </p:nvSpPr>
            <p:spPr bwMode="auto">
              <a:xfrm>
                <a:off x="192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8" name="Rectangle 105">
                <a:extLst>
                  <a:ext uri="{FF2B5EF4-FFF2-40B4-BE49-F238E27FC236}">
                    <a16:creationId xmlns:a16="http://schemas.microsoft.com/office/drawing/2014/main" id="{586B320A-3D60-DE84-1505-AFBAEE985FD0}"/>
                  </a:ext>
                </a:extLst>
              </p:cNvPr>
              <p:cNvSpPr>
                <a:spLocks noChangeArrowheads="1"/>
              </p:cNvSpPr>
              <p:nvPr/>
            </p:nvSpPr>
            <p:spPr bwMode="auto">
              <a:xfrm>
                <a:off x="192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9" name="Rectangle 106">
                <a:extLst>
                  <a:ext uri="{FF2B5EF4-FFF2-40B4-BE49-F238E27FC236}">
                    <a16:creationId xmlns:a16="http://schemas.microsoft.com/office/drawing/2014/main" id="{97694A8D-1B62-FEB7-7EA5-FB3736DDDE3A}"/>
                  </a:ext>
                </a:extLst>
              </p:cNvPr>
              <p:cNvSpPr>
                <a:spLocks noChangeArrowheads="1"/>
              </p:cNvSpPr>
              <p:nvPr/>
            </p:nvSpPr>
            <p:spPr bwMode="auto">
              <a:xfrm>
                <a:off x="192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0" name="Rectangle 107">
                <a:extLst>
                  <a:ext uri="{FF2B5EF4-FFF2-40B4-BE49-F238E27FC236}">
                    <a16:creationId xmlns:a16="http://schemas.microsoft.com/office/drawing/2014/main" id="{BE7F07E3-5185-5BD4-2574-0DA5FD335DA4}"/>
                  </a:ext>
                </a:extLst>
              </p:cNvPr>
              <p:cNvSpPr>
                <a:spLocks noChangeArrowheads="1"/>
              </p:cNvSpPr>
              <p:nvPr/>
            </p:nvSpPr>
            <p:spPr bwMode="auto">
              <a:xfrm>
                <a:off x="192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1" name="Rectangle 108">
                <a:extLst>
                  <a:ext uri="{FF2B5EF4-FFF2-40B4-BE49-F238E27FC236}">
                    <a16:creationId xmlns:a16="http://schemas.microsoft.com/office/drawing/2014/main" id="{CFB4503C-0B35-9AC2-20A6-ECC05880291F}"/>
                  </a:ext>
                </a:extLst>
              </p:cNvPr>
              <p:cNvSpPr>
                <a:spLocks noChangeArrowheads="1"/>
              </p:cNvSpPr>
              <p:nvPr/>
            </p:nvSpPr>
            <p:spPr bwMode="auto">
              <a:xfrm>
                <a:off x="192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2" name="Rectangle 109">
                <a:extLst>
                  <a:ext uri="{FF2B5EF4-FFF2-40B4-BE49-F238E27FC236}">
                    <a16:creationId xmlns:a16="http://schemas.microsoft.com/office/drawing/2014/main" id="{209254E6-A34B-9AC7-3F71-56A2968BF874}"/>
                  </a:ext>
                </a:extLst>
              </p:cNvPr>
              <p:cNvSpPr>
                <a:spLocks noChangeArrowheads="1"/>
              </p:cNvSpPr>
              <p:nvPr/>
            </p:nvSpPr>
            <p:spPr bwMode="auto">
              <a:xfrm>
                <a:off x="192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3" name="Rectangle 110">
                <a:extLst>
                  <a:ext uri="{FF2B5EF4-FFF2-40B4-BE49-F238E27FC236}">
                    <a16:creationId xmlns:a16="http://schemas.microsoft.com/office/drawing/2014/main" id="{62A4175E-5587-98BA-DD4F-257A88F6CFBE}"/>
                  </a:ext>
                </a:extLst>
              </p:cNvPr>
              <p:cNvSpPr>
                <a:spLocks noChangeArrowheads="1"/>
              </p:cNvSpPr>
              <p:nvPr/>
            </p:nvSpPr>
            <p:spPr bwMode="auto">
              <a:xfrm>
                <a:off x="192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4" name="Rectangle 111">
                <a:extLst>
                  <a:ext uri="{FF2B5EF4-FFF2-40B4-BE49-F238E27FC236}">
                    <a16:creationId xmlns:a16="http://schemas.microsoft.com/office/drawing/2014/main" id="{68C886B3-B104-08A8-215A-F6A5802D17D8}"/>
                  </a:ext>
                </a:extLst>
              </p:cNvPr>
              <p:cNvSpPr>
                <a:spLocks noChangeArrowheads="1"/>
              </p:cNvSpPr>
              <p:nvPr/>
            </p:nvSpPr>
            <p:spPr bwMode="auto">
              <a:xfrm>
                <a:off x="192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5" name="Rectangle 112">
                <a:extLst>
                  <a:ext uri="{FF2B5EF4-FFF2-40B4-BE49-F238E27FC236}">
                    <a16:creationId xmlns:a16="http://schemas.microsoft.com/office/drawing/2014/main" id="{496F187E-569F-05B3-9138-5740CADCDE68}"/>
                  </a:ext>
                </a:extLst>
              </p:cNvPr>
              <p:cNvSpPr>
                <a:spLocks noChangeArrowheads="1"/>
              </p:cNvSpPr>
              <p:nvPr/>
            </p:nvSpPr>
            <p:spPr bwMode="auto">
              <a:xfrm>
                <a:off x="168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6" name="Rectangle 113">
                <a:extLst>
                  <a:ext uri="{FF2B5EF4-FFF2-40B4-BE49-F238E27FC236}">
                    <a16:creationId xmlns:a16="http://schemas.microsoft.com/office/drawing/2014/main" id="{33212AAB-5E2D-38A5-79FB-DBC8B9B304C3}"/>
                  </a:ext>
                </a:extLst>
              </p:cNvPr>
              <p:cNvSpPr>
                <a:spLocks noChangeArrowheads="1"/>
              </p:cNvSpPr>
              <p:nvPr/>
            </p:nvSpPr>
            <p:spPr bwMode="auto">
              <a:xfrm>
                <a:off x="168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7" name="Rectangle 114">
                <a:extLst>
                  <a:ext uri="{FF2B5EF4-FFF2-40B4-BE49-F238E27FC236}">
                    <a16:creationId xmlns:a16="http://schemas.microsoft.com/office/drawing/2014/main" id="{AAB10E42-A2A7-BCE3-474C-0C55197C0498}"/>
                  </a:ext>
                </a:extLst>
              </p:cNvPr>
              <p:cNvSpPr>
                <a:spLocks noChangeArrowheads="1"/>
              </p:cNvSpPr>
              <p:nvPr/>
            </p:nvSpPr>
            <p:spPr bwMode="auto">
              <a:xfrm>
                <a:off x="168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8" name="Rectangle 115">
                <a:extLst>
                  <a:ext uri="{FF2B5EF4-FFF2-40B4-BE49-F238E27FC236}">
                    <a16:creationId xmlns:a16="http://schemas.microsoft.com/office/drawing/2014/main" id="{11DAE8AC-3187-C342-2841-4924A4FBBE9D}"/>
                  </a:ext>
                </a:extLst>
              </p:cNvPr>
              <p:cNvSpPr>
                <a:spLocks noChangeArrowheads="1"/>
              </p:cNvSpPr>
              <p:nvPr/>
            </p:nvSpPr>
            <p:spPr bwMode="auto">
              <a:xfrm>
                <a:off x="168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9" name="Rectangle 116">
                <a:extLst>
                  <a:ext uri="{FF2B5EF4-FFF2-40B4-BE49-F238E27FC236}">
                    <a16:creationId xmlns:a16="http://schemas.microsoft.com/office/drawing/2014/main" id="{B1FD494E-7B96-9232-B70D-9C9ED760ABF2}"/>
                  </a:ext>
                </a:extLst>
              </p:cNvPr>
              <p:cNvSpPr>
                <a:spLocks noChangeArrowheads="1"/>
              </p:cNvSpPr>
              <p:nvPr/>
            </p:nvSpPr>
            <p:spPr bwMode="auto">
              <a:xfrm>
                <a:off x="168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0" name="Rectangle 117">
                <a:extLst>
                  <a:ext uri="{FF2B5EF4-FFF2-40B4-BE49-F238E27FC236}">
                    <a16:creationId xmlns:a16="http://schemas.microsoft.com/office/drawing/2014/main" id="{56A86E11-488F-2221-6403-0BAFBE50D598}"/>
                  </a:ext>
                </a:extLst>
              </p:cNvPr>
              <p:cNvSpPr>
                <a:spLocks noChangeArrowheads="1"/>
              </p:cNvSpPr>
              <p:nvPr/>
            </p:nvSpPr>
            <p:spPr bwMode="auto">
              <a:xfrm>
                <a:off x="168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1" name="Rectangle 118">
                <a:extLst>
                  <a:ext uri="{FF2B5EF4-FFF2-40B4-BE49-F238E27FC236}">
                    <a16:creationId xmlns:a16="http://schemas.microsoft.com/office/drawing/2014/main" id="{125754D4-DD9F-394D-28FF-9ABE98D9AE69}"/>
                  </a:ext>
                </a:extLst>
              </p:cNvPr>
              <p:cNvSpPr>
                <a:spLocks noChangeArrowheads="1"/>
              </p:cNvSpPr>
              <p:nvPr/>
            </p:nvSpPr>
            <p:spPr bwMode="auto">
              <a:xfrm>
                <a:off x="168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2" name="Rectangle 119">
                <a:extLst>
                  <a:ext uri="{FF2B5EF4-FFF2-40B4-BE49-F238E27FC236}">
                    <a16:creationId xmlns:a16="http://schemas.microsoft.com/office/drawing/2014/main" id="{4609C21D-0297-F89C-3FE2-FD323AC1C157}"/>
                  </a:ext>
                </a:extLst>
              </p:cNvPr>
              <p:cNvSpPr>
                <a:spLocks noChangeArrowheads="1"/>
              </p:cNvSpPr>
              <p:nvPr/>
            </p:nvSpPr>
            <p:spPr bwMode="auto">
              <a:xfrm>
                <a:off x="168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3" name="Rectangle 120">
                <a:extLst>
                  <a:ext uri="{FF2B5EF4-FFF2-40B4-BE49-F238E27FC236}">
                    <a16:creationId xmlns:a16="http://schemas.microsoft.com/office/drawing/2014/main" id="{8B6290E9-96E4-88F0-8162-E53C2A6B1454}"/>
                  </a:ext>
                </a:extLst>
              </p:cNvPr>
              <p:cNvSpPr>
                <a:spLocks noChangeArrowheads="1"/>
              </p:cNvSpPr>
              <p:nvPr/>
            </p:nvSpPr>
            <p:spPr bwMode="auto">
              <a:xfrm>
                <a:off x="168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4" name="Rectangle 121">
                <a:extLst>
                  <a:ext uri="{FF2B5EF4-FFF2-40B4-BE49-F238E27FC236}">
                    <a16:creationId xmlns:a16="http://schemas.microsoft.com/office/drawing/2014/main" id="{E7AFCB7B-76D6-DC62-E39C-4A8908B8CACE}"/>
                  </a:ext>
                </a:extLst>
              </p:cNvPr>
              <p:cNvSpPr>
                <a:spLocks noChangeArrowheads="1"/>
              </p:cNvSpPr>
              <p:nvPr/>
            </p:nvSpPr>
            <p:spPr bwMode="auto">
              <a:xfrm>
                <a:off x="168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5" name="Rectangle 122">
                <a:extLst>
                  <a:ext uri="{FF2B5EF4-FFF2-40B4-BE49-F238E27FC236}">
                    <a16:creationId xmlns:a16="http://schemas.microsoft.com/office/drawing/2014/main" id="{71129E7B-6E92-F563-FC5E-7E230F524079}"/>
                  </a:ext>
                </a:extLst>
              </p:cNvPr>
              <p:cNvSpPr>
                <a:spLocks noChangeArrowheads="1"/>
              </p:cNvSpPr>
              <p:nvPr/>
            </p:nvSpPr>
            <p:spPr bwMode="auto">
              <a:xfrm>
                <a:off x="168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6" name="Rectangle 123">
                <a:extLst>
                  <a:ext uri="{FF2B5EF4-FFF2-40B4-BE49-F238E27FC236}">
                    <a16:creationId xmlns:a16="http://schemas.microsoft.com/office/drawing/2014/main" id="{7ED67C22-5288-BA6C-CC19-C6DD144FAD51}"/>
                  </a:ext>
                </a:extLst>
              </p:cNvPr>
              <p:cNvSpPr>
                <a:spLocks noChangeArrowheads="1"/>
              </p:cNvSpPr>
              <p:nvPr/>
            </p:nvSpPr>
            <p:spPr bwMode="auto">
              <a:xfrm>
                <a:off x="144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7" name="Rectangle 124">
                <a:extLst>
                  <a:ext uri="{FF2B5EF4-FFF2-40B4-BE49-F238E27FC236}">
                    <a16:creationId xmlns:a16="http://schemas.microsoft.com/office/drawing/2014/main" id="{9170CE7D-854B-B96F-A3A3-A99F3D81BEC9}"/>
                  </a:ext>
                </a:extLst>
              </p:cNvPr>
              <p:cNvSpPr>
                <a:spLocks noChangeArrowheads="1"/>
              </p:cNvSpPr>
              <p:nvPr/>
            </p:nvSpPr>
            <p:spPr bwMode="auto">
              <a:xfrm>
                <a:off x="144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8" name="Rectangle 125">
                <a:extLst>
                  <a:ext uri="{FF2B5EF4-FFF2-40B4-BE49-F238E27FC236}">
                    <a16:creationId xmlns:a16="http://schemas.microsoft.com/office/drawing/2014/main" id="{E8113056-8460-40DD-77BF-E6DC28900204}"/>
                  </a:ext>
                </a:extLst>
              </p:cNvPr>
              <p:cNvSpPr>
                <a:spLocks noChangeArrowheads="1"/>
              </p:cNvSpPr>
              <p:nvPr/>
            </p:nvSpPr>
            <p:spPr bwMode="auto">
              <a:xfrm>
                <a:off x="144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9" name="Rectangle 126">
                <a:extLst>
                  <a:ext uri="{FF2B5EF4-FFF2-40B4-BE49-F238E27FC236}">
                    <a16:creationId xmlns:a16="http://schemas.microsoft.com/office/drawing/2014/main" id="{F5EFE673-ED77-E4CA-10EE-B4DC36A2B835}"/>
                  </a:ext>
                </a:extLst>
              </p:cNvPr>
              <p:cNvSpPr>
                <a:spLocks noChangeArrowheads="1"/>
              </p:cNvSpPr>
              <p:nvPr/>
            </p:nvSpPr>
            <p:spPr bwMode="auto">
              <a:xfrm>
                <a:off x="144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0" name="Rectangle 127">
                <a:extLst>
                  <a:ext uri="{FF2B5EF4-FFF2-40B4-BE49-F238E27FC236}">
                    <a16:creationId xmlns:a16="http://schemas.microsoft.com/office/drawing/2014/main" id="{EBACE3B4-125B-8697-BD99-56A8C4CB7894}"/>
                  </a:ext>
                </a:extLst>
              </p:cNvPr>
              <p:cNvSpPr>
                <a:spLocks noChangeArrowheads="1"/>
              </p:cNvSpPr>
              <p:nvPr/>
            </p:nvSpPr>
            <p:spPr bwMode="auto">
              <a:xfrm>
                <a:off x="144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1" name="Rectangle 128">
                <a:extLst>
                  <a:ext uri="{FF2B5EF4-FFF2-40B4-BE49-F238E27FC236}">
                    <a16:creationId xmlns:a16="http://schemas.microsoft.com/office/drawing/2014/main" id="{8D29C6C9-4C2D-E979-ADAD-D5BBE0F30D26}"/>
                  </a:ext>
                </a:extLst>
              </p:cNvPr>
              <p:cNvSpPr>
                <a:spLocks noChangeArrowheads="1"/>
              </p:cNvSpPr>
              <p:nvPr/>
            </p:nvSpPr>
            <p:spPr bwMode="auto">
              <a:xfrm>
                <a:off x="144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2" name="Rectangle 129">
                <a:extLst>
                  <a:ext uri="{FF2B5EF4-FFF2-40B4-BE49-F238E27FC236}">
                    <a16:creationId xmlns:a16="http://schemas.microsoft.com/office/drawing/2014/main" id="{AC3BFD5A-F024-FB46-F14C-0EAF0B04F522}"/>
                  </a:ext>
                </a:extLst>
              </p:cNvPr>
              <p:cNvSpPr>
                <a:spLocks noChangeArrowheads="1"/>
              </p:cNvSpPr>
              <p:nvPr/>
            </p:nvSpPr>
            <p:spPr bwMode="auto">
              <a:xfrm>
                <a:off x="144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3" name="Rectangle 130">
                <a:extLst>
                  <a:ext uri="{FF2B5EF4-FFF2-40B4-BE49-F238E27FC236}">
                    <a16:creationId xmlns:a16="http://schemas.microsoft.com/office/drawing/2014/main" id="{A375216F-3655-F063-F7F2-CE958F83A1FC}"/>
                  </a:ext>
                </a:extLst>
              </p:cNvPr>
              <p:cNvSpPr>
                <a:spLocks noChangeArrowheads="1"/>
              </p:cNvSpPr>
              <p:nvPr/>
            </p:nvSpPr>
            <p:spPr bwMode="auto">
              <a:xfrm>
                <a:off x="144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4" name="Rectangle 131">
                <a:extLst>
                  <a:ext uri="{FF2B5EF4-FFF2-40B4-BE49-F238E27FC236}">
                    <a16:creationId xmlns:a16="http://schemas.microsoft.com/office/drawing/2014/main" id="{7C6A69AA-CEFC-A7AD-313E-B3381BBDB5CE}"/>
                  </a:ext>
                </a:extLst>
              </p:cNvPr>
              <p:cNvSpPr>
                <a:spLocks noChangeArrowheads="1"/>
              </p:cNvSpPr>
              <p:nvPr/>
            </p:nvSpPr>
            <p:spPr bwMode="auto">
              <a:xfrm>
                <a:off x="144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5" name="Rectangle 132">
                <a:extLst>
                  <a:ext uri="{FF2B5EF4-FFF2-40B4-BE49-F238E27FC236}">
                    <a16:creationId xmlns:a16="http://schemas.microsoft.com/office/drawing/2014/main" id="{9B5E179B-50CF-F3E1-558E-D82D487062D0}"/>
                  </a:ext>
                </a:extLst>
              </p:cNvPr>
              <p:cNvSpPr>
                <a:spLocks noChangeArrowheads="1"/>
              </p:cNvSpPr>
              <p:nvPr/>
            </p:nvSpPr>
            <p:spPr bwMode="auto">
              <a:xfrm>
                <a:off x="144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6" name="Rectangle 133">
                <a:extLst>
                  <a:ext uri="{FF2B5EF4-FFF2-40B4-BE49-F238E27FC236}">
                    <a16:creationId xmlns:a16="http://schemas.microsoft.com/office/drawing/2014/main" id="{551AF689-3394-1C3F-3EAF-90727110FC96}"/>
                  </a:ext>
                </a:extLst>
              </p:cNvPr>
              <p:cNvSpPr>
                <a:spLocks noChangeArrowheads="1"/>
              </p:cNvSpPr>
              <p:nvPr/>
            </p:nvSpPr>
            <p:spPr bwMode="auto">
              <a:xfrm>
                <a:off x="144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7" name="Rectangle 134">
                <a:extLst>
                  <a:ext uri="{FF2B5EF4-FFF2-40B4-BE49-F238E27FC236}">
                    <a16:creationId xmlns:a16="http://schemas.microsoft.com/office/drawing/2014/main" id="{9AF06C60-6E17-DEA7-6E0A-2827D0046FA6}"/>
                  </a:ext>
                </a:extLst>
              </p:cNvPr>
              <p:cNvSpPr>
                <a:spLocks noChangeArrowheads="1"/>
              </p:cNvSpPr>
              <p:nvPr/>
            </p:nvSpPr>
            <p:spPr bwMode="auto">
              <a:xfrm>
                <a:off x="120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8" name="Rectangle 135">
                <a:extLst>
                  <a:ext uri="{FF2B5EF4-FFF2-40B4-BE49-F238E27FC236}">
                    <a16:creationId xmlns:a16="http://schemas.microsoft.com/office/drawing/2014/main" id="{4C7F4314-0C36-4B85-CDAA-008CA5C77A6C}"/>
                  </a:ext>
                </a:extLst>
              </p:cNvPr>
              <p:cNvSpPr>
                <a:spLocks noChangeArrowheads="1"/>
              </p:cNvSpPr>
              <p:nvPr/>
            </p:nvSpPr>
            <p:spPr bwMode="auto">
              <a:xfrm>
                <a:off x="120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9" name="Rectangle 136">
                <a:extLst>
                  <a:ext uri="{FF2B5EF4-FFF2-40B4-BE49-F238E27FC236}">
                    <a16:creationId xmlns:a16="http://schemas.microsoft.com/office/drawing/2014/main" id="{39BA7342-BBC9-CB57-E277-28F29139C891}"/>
                  </a:ext>
                </a:extLst>
              </p:cNvPr>
              <p:cNvSpPr>
                <a:spLocks noChangeArrowheads="1"/>
              </p:cNvSpPr>
              <p:nvPr/>
            </p:nvSpPr>
            <p:spPr bwMode="auto">
              <a:xfrm>
                <a:off x="120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0" name="Rectangle 137">
                <a:extLst>
                  <a:ext uri="{FF2B5EF4-FFF2-40B4-BE49-F238E27FC236}">
                    <a16:creationId xmlns:a16="http://schemas.microsoft.com/office/drawing/2014/main" id="{5F0131E7-B2F1-14BB-966A-DF805C7960D3}"/>
                  </a:ext>
                </a:extLst>
              </p:cNvPr>
              <p:cNvSpPr>
                <a:spLocks noChangeArrowheads="1"/>
              </p:cNvSpPr>
              <p:nvPr/>
            </p:nvSpPr>
            <p:spPr bwMode="auto">
              <a:xfrm>
                <a:off x="120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1" name="Rectangle 138">
                <a:extLst>
                  <a:ext uri="{FF2B5EF4-FFF2-40B4-BE49-F238E27FC236}">
                    <a16:creationId xmlns:a16="http://schemas.microsoft.com/office/drawing/2014/main" id="{77638A86-8C89-FEAC-2216-387A78C0814A}"/>
                  </a:ext>
                </a:extLst>
              </p:cNvPr>
              <p:cNvSpPr>
                <a:spLocks noChangeArrowheads="1"/>
              </p:cNvSpPr>
              <p:nvPr/>
            </p:nvSpPr>
            <p:spPr bwMode="auto">
              <a:xfrm>
                <a:off x="120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2" name="Rectangle 139">
                <a:extLst>
                  <a:ext uri="{FF2B5EF4-FFF2-40B4-BE49-F238E27FC236}">
                    <a16:creationId xmlns:a16="http://schemas.microsoft.com/office/drawing/2014/main" id="{2FF28948-4602-7981-5352-455CAF828FE4}"/>
                  </a:ext>
                </a:extLst>
              </p:cNvPr>
              <p:cNvSpPr>
                <a:spLocks noChangeArrowheads="1"/>
              </p:cNvSpPr>
              <p:nvPr/>
            </p:nvSpPr>
            <p:spPr bwMode="auto">
              <a:xfrm>
                <a:off x="120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3" name="Rectangle 140">
                <a:extLst>
                  <a:ext uri="{FF2B5EF4-FFF2-40B4-BE49-F238E27FC236}">
                    <a16:creationId xmlns:a16="http://schemas.microsoft.com/office/drawing/2014/main" id="{4B140024-9E6A-EE0A-A7FA-349A5959AEB8}"/>
                  </a:ext>
                </a:extLst>
              </p:cNvPr>
              <p:cNvSpPr>
                <a:spLocks noChangeArrowheads="1"/>
              </p:cNvSpPr>
              <p:nvPr/>
            </p:nvSpPr>
            <p:spPr bwMode="auto">
              <a:xfrm>
                <a:off x="120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4" name="Rectangle 141">
                <a:extLst>
                  <a:ext uri="{FF2B5EF4-FFF2-40B4-BE49-F238E27FC236}">
                    <a16:creationId xmlns:a16="http://schemas.microsoft.com/office/drawing/2014/main" id="{223898FC-0EC0-3571-61E9-CDE8C92E200C}"/>
                  </a:ext>
                </a:extLst>
              </p:cNvPr>
              <p:cNvSpPr>
                <a:spLocks noChangeArrowheads="1"/>
              </p:cNvSpPr>
              <p:nvPr/>
            </p:nvSpPr>
            <p:spPr bwMode="auto">
              <a:xfrm>
                <a:off x="120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5" name="Rectangle 142">
                <a:extLst>
                  <a:ext uri="{FF2B5EF4-FFF2-40B4-BE49-F238E27FC236}">
                    <a16:creationId xmlns:a16="http://schemas.microsoft.com/office/drawing/2014/main" id="{B3121D25-E24F-BCA6-1234-46C07D1F7FBB}"/>
                  </a:ext>
                </a:extLst>
              </p:cNvPr>
              <p:cNvSpPr>
                <a:spLocks noChangeArrowheads="1"/>
              </p:cNvSpPr>
              <p:nvPr/>
            </p:nvSpPr>
            <p:spPr bwMode="auto">
              <a:xfrm>
                <a:off x="120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6" name="Rectangle 143">
                <a:extLst>
                  <a:ext uri="{FF2B5EF4-FFF2-40B4-BE49-F238E27FC236}">
                    <a16:creationId xmlns:a16="http://schemas.microsoft.com/office/drawing/2014/main" id="{29864C4C-D36C-3749-3447-C331BCC6A3CA}"/>
                  </a:ext>
                </a:extLst>
              </p:cNvPr>
              <p:cNvSpPr>
                <a:spLocks noChangeArrowheads="1"/>
              </p:cNvSpPr>
              <p:nvPr/>
            </p:nvSpPr>
            <p:spPr bwMode="auto">
              <a:xfrm>
                <a:off x="120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7" name="Rectangle 144">
                <a:extLst>
                  <a:ext uri="{FF2B5EF4-FFF2-40B4-BE49-F238E27FC236}">
                    <a16:creationId xmlns:a16="http://schemas.microsoft.com/office/drawing/2014/main" id="{AC516172-2519-FCA6-5D8F-BFBDA50937F5}"/>
                  </a:ext>
                </a:extLst>
              </p:cNvPr>
              <p:cNvSpPr>
                <a:spLocks noChangeArrowheads="1"/>
              </p:cNvSpPr>
              <p:nvPr/>
            </p:nvSpPr>
            <p:spPr bwMode="auto">
              <a:xfrm>
                <a:off x="120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8" name="Rectangle 145">
                <a:extLst>
                  <a:ext uri="{FF2B5EF4-FFF2-40B4-BE49-F238E27FC236}">
                    <a16:creationId xmlns:a16="http://schemas.microsoft.com/office/drawing/2014/main" id="{B68AEF67-9E42-3767-DF43-F3861895B003}"/>
                  </a:ext>
                </a:extLst>
              </p:cNvPr>
              <p:cNvSpPr>
                <a:spLocks noChangeArrowheads="1"/>
              </p:cNvSpPr>
              <p:nvPr/>
            </p:nvSpPr>
            <p:spPr bwMode="auto">
              <a:xfrm>
                <a:off x="96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9" name="Rectangle 146">
                <a:extLst>
                  <a:ext uri="{FF2B5EF4-FFF2-40B4-BE49-F238E27FC236}">
                    <a16:creationId xmlns:a16="http://schemas.microsoft.com/office/drawing/2014/main" id="{A2CDBD94-5E51-A26F-A427-6693CB3F5FF8}"/>
                  </a:ext>
                </a:extLst>
              </p:cNvPr>
              <p:cNvSpPr>
                <a:spLocks noChangeArrowheads="1"/>
              </p:cNvSpPr>
              <p:nvPr/>
            </p:nvSpPr>
            <p:spPr bwMode="auto">
              <a:xfrm>
                <a:off x="96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0" name="Rectangle 147">
                <a:extLst>
                  <a:ext uri="{FF2B5EF4-FFF2-40B4-BE49-F238E27FC236}">
                    <a16:creationId xmlns:a16="http://schemas.microsoft.com/office/drawing/2014/main" id="{C35F2535-C54A-8608-E746-7A36EFA841B4}"/>
                  </a:ext>
                </a:extLst>
              </p:cNvPr>
              <p:cNvSpPr>
                <a:spLocks noChangeArrowheads="1"/>
              </p:cNvSpPr>
              <p:nvPr/>
            </p:nvSpPr>
            <p:spPr bwMode="auto">
              <a:xfrm>
                <a:off x="96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1" name="Rectangle 148">
                <a:extLst>
                  <a:ext uri="{FF2B5EF4-FFF2-40B4-BE49-F238E27FC236}">
                    <a16:creationId xmlns:a16="http://schemas.microsoft.com/office/drawing/2014/main" id="{FCA5EDF6-74FF-9565-653B-5504ACC28DB4}"/>
                  </a:ext>
                </a:extLst>
              </p:cNvPr>
              <p:cNvSpPr>
                <a:spLocks noChangeArrowheads="1"/>
              </p:cNvSpPr>
              <p:nvPr/>
            </p:nvSpPr>
            <p:spPr bwMode="auto">
              <a:xfrm>
                <a:off x="96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2" name="Rectangle 149">
                <a:extLst>
                  <a:ext uri="{FF2B5EF4-FFF2-40B4-BE49-F238E27FC236}">
                    <a16:creationId xmlns:a16="http://schemas.microsoft.com/office/drawing/2014/main" id="{A1399E56-5CCA-0D09-1359-612EFB13B22C}"/>
                  </a:ext>
                </a:extLst>
              </p:cNvPr>
              <p:cNvSpPr>
                <a:spLocks noChangeArrowheads="1"/>
              </p:cNvSpPr>
              <p:nvPr/>
            </p:nvSpPr>
            <p:spPr bwMode="auto">
              <a:xfrm>
                <a:off x="96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3" name="Rectangle 150">
                <a:extLst>
                  <a:ext uri="{FF2B5EF4-FFF2-40B4-BE49-F238E27FC236}">
                    <a16:creationId xmlns:a16="http://schemas.microsoft.com/office/drawing/2014/main" id="{7E8FB7F6-BF5F-98E9-1DCD-863C0EC50F59}"/>
                  </a:ext>
                </a:extLst>
              </p:cNvPr>
              <p:cNvSpPr>
                <a:spLocks noChangeArrowheads="1"/>
              </p:cNvSpPr>
              <p:nvPr/>
            </p:nvSpPr>
            <p:spPr bwMode="auto">
              <a:xfrm>
                <a:off x="96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4" name="Rectangle 151">
                <a:extLst>
                  <a:ext uri="{FF2B5EF4-FFF2-40B4-BE49-F238E27FC236}">
                    <a16:creationId xmlns:a16="http://schemas.microsoft.com/office/drawing/2014/main" id="{54343F7A-8399-9254-4DF6-813F58F4981F}"/>
                  </a:ext>
                </a:extLst>
              </p:cNvPr>
              <p:cNvSpPr>
                <a:spLocks noChangeArrowheads="1"/>
              </p:cNvSpPr>
              <p:nvPr/>
            </p:nvSpPr>
            <p:spPr bwMode="auto">
              <a:xfrm>
                <a:off x="96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5" name="Rectangle 152">
                <a:extLst>
                  <a:ext uri="{FF2B5EF4-FFF2-40B4-BE49-F238E27FC236}">
                    <a16:creationId xmlns:a16="http://schemas.microsoft.com/office/drawing/2014/main" id="{EDD3F010-D7E5-A490-8AC4-CE5528082B5C}"/>
                  </a:ext>
                </a:extLst>
              </p:cNvPr>
              <p:cNvSpPr>
                <a:spLocks noChangeArrowheads="1"/>
              </p:cNvSpPr>
              <p:nvPr/>
            </p:nvSpPr>
            <p:spPr bwMode="auto">
              <a:xfrm>
                <a:off x="96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6" name="Rectangle 153">
                <a:extLst>
                  <a:ext uri="{FF2B5EF4-FFF2-40B4-BE49-F238E27FC236}">
                    <a16:creationId xmlns:a16="http://schemas.microsoft.com/office/drawing/2014/main" id="{018A1F13-944B-EBBB-B170-0CD614CF59BD}"/>
                  </a:ext>
                </a:extLst>
              </p:cNvPr>
              <p:cNvSpPr>
                <a:spLocks noChangeArrowheads="1"/>
              </p:cNvSpPr>
              <p:nvPr/>
            </p:nvSpPr>
            <p:spPr bwMode="auto">
              <a:xfrm>
                <a:off x="96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7" name="Rectangle 154">
                <a:extLst>
                  <a:ext uri="{FF2B5EF4-FFF2-40B4-BE49-F238E27FC236}">
                    <a16:creationId xmlns:a16="http://schemas.microsoft.com/office/drawing/2014/main" id="{A82521FA-060C-D06B-DB48-4671D42E3679}"/>
                  </a:ext>
                </a:extLst>
              </p:cNvPr>
              <p:cNvSpPr>
                <a:spLocks noChangeArrowheads="1"/>
              </p:cNvSpPr>
              <p:nvPr/>
            </p:nvSpPr>
            <p:spPr bwMode="auto">
              <a:xfrm>
                <a:off x="96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8" name="Rectangle 155">
                <a:extLst>
                  <a:ext uri="{FF2B5EF4-FFF2-40B4-BE49-F238E27FC236}">
                    <a16:creationId xmlns:a16="http://schemas.microsoft.com/office/drawing/2014/main" id="{048F7748-606B-A395-6971-C37352F8A9B4}"/>
                  </a:ext>
                </a:extLst>
              </p:cNvPr>
              <p:cNvSpPr>
                <a:spLocks noChangeArrowheads="1"/>
              </p:cNvSpPr>
              <p:nvPr/>
            </p:nvSpPr>
            <p:spPr bwMode="auto">
              <a:xfrm>
                <a:off x="96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9" name="Rectangle 156">
                <a:extLst>
                  <a:ext uri="{FF2B5EF4-FFF2-40B4-BE49-F238E27FC236}">
                    <a16:creationId xmlns:a16="http://schemas.microsoft.com/office/drawing/2014/main" id="{5C595609-7DF9-53F3-A933-24887F86B86C}"/>
                  </a:ext>
                </a:extLst>
              </p:cNvPr>
              <p:cNvSpPr>
                <a:spLocks noChangeArrowheads="1"/>
              </p:cNvSpPr>
              <p:nvPr/>
            </p:nvSpPr>
            <p:spPr bwMode="auto">
              <a:xfrm>
                <a:off x="72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0" name="Rectangle 157">
                <a:extLst>
                  <a:ext uri="{FF2B5EF4-FFF2-40B4-BE49-F238E27FC236}">
                    <a16:creationId xmlns:a16="http://schemas.microsoft.com/office/drawing/2014/main" id="{078279FF-EE86-3B9D-3D7F-3DC13CD07CFE}"/>
                  </a:ext>
                </a:extLst>
              </p:cNvPr>
              <p:cNvSpPr>
                <a:spLocks noChangeArrowheads="1"/>
              </p:cNvSpPr>
              <p:nvPr/>
            </p:nvSpPr>
            <p:spPr bwMode="auto">
              <a:xfrm>
                <a:off x="72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1" name="Rectangle 158">
                <a:extLst>
                  <a:ext uri="{FF2B5EF4-FFF2-40B4-BE49-F238E27FC236}">
                    <a16:creationId xmlns:a16="http://schemas.microsoft.com/office/drawing/2014/main" id="{9D945B77-BA54-1DBE-A4E6-DB4A5CD58916}"/>
                  </a:ext>
                </a:extLst>
              </p:cNvPr>
              <p:cNvSpPr>
                <a:spLocks noChangeArrowheads="1"/>
              </p:cNvSpPr>
              <p:nvPr/>
            </p:nvSpPr>
            <p:spPr bwMode="auto">
              <a:xfrm>
                <a:off x="72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2" name="Rectangle 159">
                <a:extLst>
                  <a:ext uri="{FF2B5EF4-FFF2-40B4-BE49-F238E27FC236}">
                    <a16:creationId xmlns:a16="http://schemas.microsoft.com/office/drawing/2014/main" id="{64F1ECD3-8BA7-BEF6-508D-59641CE04659}"/>
                  </a:ext>
                </a:extLst>
              </p:cNvPr>
              <p:cNvSpPr>
                <a:spLocks noChangeArrowheads="1"/>
              </p:cNvSpPr>
              <p:nvPr/>
            </p:nvSpPr>
            <p:spPr bwMode="auto">
              <a:xfrm>
                <a:off x="72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3" name="Rectangle 160">
                <a:extLst>
                  <a:ext uri="{FF2B5EF4-FFF2-40B4-BE49-F238E27FC236}">
                    <a16:creationId xmlns:a16="http://schemas.microsoft.com/office/drawing/2014/main" id="{A86EE739-54FE-36D5-1082-4F12A6972DE7}"/>
                  </a:ext>
                </a:extLst>
              </p:cNvPr>
              <p:cNvSpPr>
                <a:spLocks noChangeArrowheads="1"/>
              </p:cNvSpPr>
              <p:nvPr/>
            </p:nvSpPr>
            <p:spPr bwMode="auto">
              <a:xfrm>
                <a:off x="72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4" name="Rectangle 161">
                <a:extLst>
                  <a:ext uri="{FF2B5EF4-FFF2-40B4-BE49-F238E27FC236}">
                    <a16:creationId xmlns:a16="http://schemas.microsoft.com/office/drawing/2014/main" id="{1507C47B-D767-D6ED-9374-1B8FFA49CE32}"/>
                  </a:ext>
                </a:extLst>
              </p:cNvPr>
              <p:cNvSpPr>
                <a:spLocks noChangeArrowheads="1"/>
              </p:cNvSpPr>
              <p:nvPr/>
            </p:nvSpPr>
            <p:spPr bwMode="auto">
              <a:xfrm>
                <a:off x="480" y="4474"/>
                <a:ext cx="240" cy="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5" name="Rectangle 162">
                <a:extLst>
                  <a:ext uri="{FF2B5EF4-FFF2-40B4-BE49-F238E27FC236}">
                    <a16:creationId xmlns:a16="http://schemas.microsoft.com/office/drawing/2014/main" id="{1C09905A-472E-67E2-0960-8A87AA6C178F}"/>
                  </a:ext>
                </a:extLst>
              </p:cNvPr>
              <p:cNvSpPr>
                <a:spLocks noChangeArrowheads="1"/>
              </p:cNvSpPr>
              <p:nvPr/>
            </p:nvSpPr>
            <p:spPr bwMode="auto">
              <a:xfrm>
                <a:off x="72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6" name="Rectangle 163">
                <a:extLst>
                  <a:ext uri="{FF2B5EF4-FFF2-40B4-BE49-F238E27FC236}">
                    <a16:creationId xmlns:a16="http://schemas.microsoft.com/office/drawing/2014/main" id="{DCA6974D-7CEE-963D-74FF-B8B3ED41C40B}"/>
                  </a:ext>
                </a:extLst>
              </p:cNvPr>
              <p:cNvSpPr>
                <a:spLocks noChangeArrowheads="1"/>
              </p:cNvSpPr>
              <p:nvPr/>
            </p:nvSpPr>
            <p:spPr bwMode="auto">
              <a:xfrm>
                <a:off x="72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7" name="Rectangle 164">
                <a:extLst>
                  <a:ext uri="{FF2B5EF4-FFF2-40B4-BE49-F238E27FC236}">
                    <a16:creationId xmlns:a16="http://schemas.microsoft.com/office/drawing/2014/main" id="{140FB691-76EE-833C-A096-E5FE2406C0F8}"/>
                  </a:ext>
                </a:extLst>
              </p:cNvPr>
              <p:cNvSpPr>
                <a:spLocks noChangeArrowheads="1"/>
              </p:cNvSpPr>
              <p:nvPr/>
            </p:nvSpPr>
            <p:spPr bwMode="auto">
              <a:xfrm>
                <a:off x="480" y="4119"/>
                <a:ext cx="240"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8" name="Rectangle 165">
                <a:extLst>
                  <a:ext uri="{FF2B5EF4-FFF2-40B4-BE49-F238E27FC236}">
                    <a16:creationId xmlns:a16="http://schemas.microsoft.com/office/drawing/2014/main" id="{F859B6B9-ECE5-DB1F-CE14-E27D03DED1E1}"/>
                  </a:ext>
                </a:extLst>
              </p:cNvPr>
              <p:cNvSpPr>
                <a:spLocks noChangeArrowheads="1"/>
              </p:cNvSpPr>
              <p:nvPr/>
            </p:nvSpPr>
            <p:spPr bwMode="auto">
              <a:xfrm>
                <a:off x="72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9" name="Rectangle 166">
                <a:extLst>
                  <a:ext uri="{FF2B5EF4-FFF2-40B4-BE49-F238E27FC236}">
                    <a16:creationId xmlns:a16="http://schemas.microsoft.com/office/drawing/2014/main" id="{2E11742E-A88D-2562-28F4-70189BD2F710}"/>
                  </a:ext>
                </a:extLst>
              </p:cNvPr>
              <p:cNvSpPr>
                <a:spLocks noChangeArrowheads="1"/>
              </p:cNvSpPr>
              <p:nvPr/>
            </p:nvSpPr>
            <p:spPr bwMode="auto">
              <a:xfrm>
                <a:off x="72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0" name="Rectangle 167">
                <a:extLst>
                  <a:ext uri="{FF2B5EF4-FFF2-40B4-BE49-F238E27FC236}">
                    <a16:creationId xmlns:a16="http://schemas.microsoft.com/office/drawing/2014/main" id="{A71DCADF-DF9F-7D9D-0CE0-6DE974030202}"/>
                  </a:ext>
                </a:extLst>
              </p:cNvPr>
              <p:cNvSpPr>
                <a:spLocks noChangeArrowheads="1"/>
              </p:cNvSpPr>
              <p:nvPr/>
            </p:nvSpPr>
            <p:spPr bwMode="auto">
              <a:xfrm>
                <a:off x="480" y="3763"/>
                <a:ext cx="240" cy="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1" name="Rectangle 168">
                <a:extLst>
                  <a:ext uri="{FF2B5EF4-FFF2-40B4-BE49-F238E27FC236}">
                    <a16:creationId xmlns:a16="http://schemas.microsoft.com/office/drawing/2014/main" id="{9D3F4C8B-B97A-E6FA-48A2-FAAE0146C334}"/>
                  </a:ext>
                </a:extLst>
              </p:cNvPr>
              <p:cNvSpPr>
                <a:spLocks noChangeArrowheads="1"/>
              </p:cNvSpPr>
              <p:nvPr/>
            </p:nvSpPr>
            <p:spPr bwMode="auto">
              <a:xfrm>
                <a:off x="72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2" name="Rectangle 169">
                <a:extLst>
                  <a:ext uri="{FF2B5EF4-FFF2-40B4-BE49-F238E27FC236}">
                    <a16:creationId xmlns:a16="http://schemas.microsoft.com/office/drawing/2014/main" id="{C1D78906-A4C0-B41D-30BF-03EDDF4E0217}"/>
                  </a:ext>
                </a:extLst>
              </p:cNvPr>
              <p:cNvSpPr>
                <a:spLocks noChangeArrowheads="1"/>
              </p:cNvSpPr>
              <p:nvPr/>
            </p:nvSpPr>
            <p:spPr bwMode="auto">
              <a:xfrm>
                <a:off x="72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3" name="Rectangle 170">
                <a:extLst>
                  <a:ext uri="{FF2B5EF4-FFF2-40B4-BE49-F238E27FC236}">
                    <a16:creationId xmlns:a16="http://schemas.microsoft.com/office/drawing/2014/main" id="{47632C56-983F-851E-31B5-36A40196C0B7}"/>
                  </a:ext>
                </a:extLst>
              </p:cNvPr>
              <p:cNvSpPr>
                <a:spLocks noChangeArrowheads="1"/>
              </p:cNvSpPr>
              <p:nvPr/>
            </p:nvSpPr>
            <p:spPr bwMode="auto">
              <a:xfrm>
                <a:off x="480" y="3408"/>
                <a:ext cx="240"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4" name="Line 171">
                <a:extLst>
                  <a:ext uri="{FF2B5EF4-FFF2-40B4-BE49-F238E27FC236}">
                    <a16:creationId xmlns:a16="http://schemas.microsoft.com/office/drawing/2014/main" id="{816D31B7-96BC-C3FE-A6BB-97594D1EE174}"/>
                  </a:ext>
                </a:extLst>
              </p:cNvPr>
              <p:cNvSpPr>
                <a:spLocks noChangeShapeType="1"/>
              </p:cNvSpPr>
              <p:nvPr/>
            </p:nvSpPr>
            <p:spPr bwMode="auto">
              <a:xfrm>
                <a:off x="480" y="5362"/>
                <a:ext cx="3600"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5" name="Line 172">
                <a:extLst>
                  <a:ext uri="{FF2B5EF4-FFF2-40B4-BE49-F238E27FC236}">
                    <a16:creationId xmlns:a16="http://schemas.microsoft.com/office/drawing/2014/main" id="{C5A061C1-1139-D74F-D998-6EB1BE177A4F}"/>
                  </a:ext>
                </a:extLst>
              </p:cNvPr>
              <p:cNvSpPr>
                <a:spLocks noChangeShapeType="1"/>
              </p:cNvSpPr>
              <p:nvPr/>
            </p:nvSpPr>
            <p:spPr bwMode="auto">
              <a:xfrm>
                <a:off x="480" y="3408"/>
                <a:ext cx="0" cy="1954"/>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6" name="Line 173">
                <a:extLst>
                  <a:ext uri="{FF2B5EF4-FFF2-40B4-BE49-F238E27FC236}">
                    <a16:creationId xmlns:a16="http://schemas.microsoft.com/office/drawing/2014/main" id="{DE29FC6B-CE20-C17A-BA79-37AAAE92FDE9}"/>
                  </a:ext>
                </a:extLst>
              </p:cNvPr>
              <p:cNvSpPr>
                <a:spLocks noChangeShapeType="1"/>
              </p:cNvSpPr>
              <p:nvPr/>
            </p:nvSpPr>
            <p:spPr bwMode="auto">
              <a:xfrm>
                <a:off x="4080" y="3408"/>
                <a:ext cx="0" cy="1954"/>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7" name="Line 174">
                <a:extLst>
                  <a:ext uri="{FF2B5EF4-FFF2-40B4-BE49-F238E27FC236}">
                    <a16:creationId xmlns:a16="http://schemas.microsoft.com/office/drawing/2014/main" id="{679ACCCE-DCDF-453F-CEAD-9EF8B52C6F6E}"/>
                  </a:ext>
                </a:extLst>
              </p:cNvPr>
              <p:cNvSpPr>
                <a:spLocks noChangeShapeType="1"/>
              </p:cNvSpPr>
              <p:nvPr/>
            </p:nvSpPr>
            <p:spPr bwMode="auto">
              <a:xfrm>
                <a:off x="72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8" name="Line 175">
                <a:extLst>
                  <a:ext uri="{FF2B5EF4-FFF2-40B4-BE49-F238E27FC236}">
                    <a16:creationId xmlns:a16="http://schemas.microsoft.com/office/drawing/2014/main" id="{91695898-FBC0-9438-241D-6E1548D5A0EE}"/>
                  </a:ext>
                </a:extLst>
              </p:cNvPr>
              <p:cNvSpPr>
                <a:spLocks noChangeShapeType="1"/>
              </p:cNvSpPr>
              <p:nvPr/>
            </p:nvSpPr>
            <p:spPr bwMode="auto">
              <a:xfrm>
                <a:off x="720" y="3408"/>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9" name="Line 177">
                <a:extLst>
                  <a:ext uri="{FF2B5EF4-FFF2-40B4-BE49-F238E27FC236}">
                    <a16:creationId xmlns:a16="http://schemas.microsoft.com/office/drawing/2014/main" id="{5DDAEFF2-E9C7-1025-89D6-61AEA8266BEE}"/>
                  </a:ext>
                </a:extLst>
              </p:cNvPr>
              <p:cNvSpPr>
                <a:spLocks noChangeShapeType="1"/>
              </p:cNvSpPr>
              <p:nvPr/>
            </p:nvSpPr>
            <p:spPr bwMode="auto">
              <a:xfrm>
                <a:off x="720" y="3586"/>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0" name="Line 178">
                <a:extLst>
                  <a:ext uri="{FF2B5EF4-FFF2-40B4-BE49-F238E27FC236}">
                    <a16:creationId xmlns:a16="http://schemas.microsoft.com/office/drawing/2014/main" id="{C0AF291D-CBE6-568F-4F02-FFD109F34FC0}"/>
                  </a:ext>
                </a:extLst>
              </p:cNvPr>
              <p:cNvSpPr>
                <a:spLocks noChangeShapeType="1"/>
              </p:cNvSpPr>
              <p:nvPr/>
            </p:nvSpPr>
            <p:spPr bwMode="auto">
              <a:xfrm>
                <a:off x="480" y="3763"/>
                <a:ext cx="3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1" name="Line 179">
                <a:extLst>
                  <a:ext uri="{FF2B5EF4-FFF2-40B4-BE49-F238E27FC236}">
                    <a16:creationId xmlns:a16="http://schemas.microsoft.com/office/drawing/2014/main" id="{49C6FFBE-55B7-2829-6A4A-02AE9571ABFB}"/>
                  </a:ext>
                </a:extLst>
              </p:cNvPr>
              <p:cNvSpPr>
                <a:spLocks noChangeShapeType="1"/>
              </p:cNvSpPr>
              <p:nvPr/>
            </p:nvSpPr>
            <p:spPr bwMode="auto">
              <a:xfrm>
                <a:off x="720" y="3941"/>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2" name="Line 180">
                <a:extLst>
                  <a:ext uri="{FF2B5EF4-FFF2-40B4-BE49-F238E27FC236}">
                    <a16:creationId xmlns:a16="http://schemas.microsoft.com/office/drawing/2014/main" id="{BA6F1414-C9FC-70A3-7C17-614643E2C418}"/>
                  </a:ext>
                </a:extLst>
              </p:cNvPr>
              <p:cNvSpPr>
                <a:spLocks noChangeShapeType="1"/>
              </p:cNvSpPr>
              <p:nvPr/>
            </p:nvSpPr>
            <p:spPr bwMode="auto">
              <a:xfrm>
                <a:off x="480" y="4119"/>
                <a:ext cx="3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3" name="Line 181">
                <a:extLst>
                  <a:ext uri="{FF2B5EF4-FFF2-40B4-BE49-F238E27FC236}">
                    <a16:creationId xmlns:a16="http://schemas.microsoft.com/office/drawing/2014/main" id="{1595B186-FB89-226D-DEF9-1CD207919475}"/>
                  </a:ext>
                </a:extLst>
              </p:cNvPr>
              <p:cNvSpPr>
                <a:spLocks noChangeShapeType="1"/>
              </p:cNvSpPr>
              <p:nvPr/>
            </p:nvSpPr>
            <p:spPr bwMode="auto">
              <a:xfrm>
                <a:off x="720" y="4296"/>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4" name="Line 182">
                <a:extLst>
                  <a:ext uri="{FF2B5EF4-FFF2-40B4-BE49-F238E27FC236}">
                    <a16:creationId xmlns:a16="http://schemas.microsoft.com/office/drawing/2014/main" id="{1AA954A2-0525-2E86-4B77-0EF214B1D703}"/>
                  </a:ext>
                </a:extLst>
              </p:cNvPr>
              <p:cNvSpPr>
                <a:spLocks noChangeShapeType="1"/>
              </p:cNvSpPr>
              <p:nvPr/>
            </p:nvSpPr>
            <p:spPr bwMode="auto">
              <a:xfrm>
                <a:off x="480" y="4474"/>
                <a:ext cx="3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5" name="Line 183">
                <a:extLst>
                  <a:ext uri="{FF2B5EF4-FFF2-40B4-BE49-F238E27FC236}">
                    <a16:creationId xmlns:a16="http://schemas.microsoft.com/office/drawing/2014/main" id="{F6084C4C-E6E0-A71D-F19C-86187433FCE5}"/>
                  </a:ext>
                </a:extLst>
              </p:cNvPr>
              <p:cNvSpPr>
                <a:spLocks noChangeShapeType="1"/>
              </p:cNvSpPr>
              <p:nvPr/>
            </p:nvSpPr>
            <p:spPr bwMode="auto">
              <a:xfrm>
                <a:off x="720" y="4651"/>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6" name="Line 184">
                <a:extLst>
                  <a:ext uri="{FF2B5EF4-FFF2-40B4-BE49-F238E27FC236}">
                    <a16:creationId xmlns:a16="http://schemas.microsoft.com/office/drawing/2014/main" id="{91E9B77F-5B22-C118-9EAA-5E19F14C3ADC}"/>
                  </a:ext>
                </a:extLst>
              </p:cNvPr>
              <p:cNvSpPr>
                <a:spLocks noChangeShapeType="1"/>
              </p:cNvSpPr>
              <p:nvPr/>
            </p:nvSpPr>
            <p:spPr bwMode="auto">
              <a:xfrm>
                <a:off x="720" y="4829"/>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7" name="Line 185">
                <a:extLst>
                  <a:ext uri="{FF2B5EF4-FFF2-40B4-BE49-F238E27FC236}">
                    <a16:creationId xmlns:a16="http://schemas.microsoft.com/office/drawing/2014/main" id="{4F0F297C-AF03-6788-7470-90523D3B7FEA}"/>
                  </a:ext>
                </a:extLst>
              </p:cNvPr>
              <p:cNvSpPr>
                <a:spLocks noChangeShapeType="1"/>
              </p:cNvSpPr>
              <p:nvPr/>
            </p:nvSpPr>
            <p:spPr bwMode="auto">
              <a:xfrm>
                <a:off x="720" y="5007"/>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8" name="Line 186">
                <a:extLst>
                  <a:ext uri="{FF2B5EF4-FFF2-40B4-BE49-F238E27FC236}">
                    <a16:creationId xmlns:a16="http://schemas.microsoft.com/office/drawing/2014/main" id="{1A849BA1-E66E-C346-42F3-1B2F99809881}"/>
                  </a:ext>
                </a:extLst>
              </p:cNvPr>
              <p:cNvSpPr>
                <a:spLocks noChangeShapeType="1"/>
              </p:cNvSpPr>
              <p:nvPr/>
            </p:nvSpPr>
            <p:spPr bwMode="auto">
              <a:xfrm>
                <a:off x="720" y="5184"/>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9" name="Line 187">
                <a:extLst>
                  <a:ext uri="{FF2B5EF4-FFF2-40B4-BE49-F238E27FC236}">
                    <a16:creationId xmlns:a16="http://schemas.microsoft.com/office/drawing/2014/main" id="{018730EE-CEE2-AF2B-17A4-0FE66FC61AFC}"/>
                  </a:ext>
                </a:extLst>
              </p:cNvPr>
              <p:cNvSpPr>
                <a:spLocks noChangeShapeType="1"/>
              </p:cNvSpPr>
              <p:nvPr/>
            </p:nvSpPr>
            <p:spPr bwMode="auto">
              <a:xfrm>
                <a:off x="96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0" name="Line 188">
                <a:extLst>
                  <a:ext uri="{FF2B5EF4-FFF2-40B4-BE49-F238E27FC236}">
                    <a16:creationId xmlns:a16="http://schemas.microsoft.com/office/drawing/2014/main" id="{7F6D271C-2A1B-3255-CB08-CC398C52611A}"/>
                  </a:ext>
                </a:extLst>
              </p:cNvPr>
              <p:cNvSpPr>
                <a:spLocks noChangeShapeType="1"/>
              </p:cNvSpPr>
              <p:nvPr/>
            </p:nvSpPr>
            <p:spPr bwMode="auto">
              <a:xfrm>
                <a:off x="120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1" name="Line 189">
                <a:extLst>
                  <a:ext uri="{FF2B5EF4-FFF2-40B4-BE49-F238E27FC236}">
                    <a16:creationId xmlns:a16="http://schemas.microsoft.com/office/drawing/2014/main" id="{42900DCB-9DDB-CBF2-E1E3-48F42B4B78CD}"/>
                  </a:ext>
                </a:extLst>
              </p:cNvPr>
              <p:cNvSpPr>
                <a:spLocks noChangeShapeType="1"/>
              </p:cNvSpPr>
              <p:nvPr/>
            </p:nvSpPr>
            <p:spPr bwMode="auto">
              <a:xfrm>
                <a:off x="144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2" name="Line 190">
                <a:extLst>
                  <a:ext uri="{FF2B5EF4-FFF2-40B4-BE49-F238E27FC236}">
                    <a16:creationId xmlns:a16="http://schemas.microsoft.com/office/drawing/2014/main" id="{911BC95E-9870-8A04-AAEB-B88E6603E844}"/>
                  </a:ext>
                </a:extLst>
              </p:cNvPr>
              <p:cNvSpPr>
                <a:spLocks noChangeShapeType="1"/>
              </p:cNvSpPr>
              <p:nvPr/>
            </p:nvSpPr>
            <p:spPr bwMode="auto">
              <a:xfrm>
                <a:off x="168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3" name="Line 191">
                <a:extLst>
                  <a:ext uri="{FF2B5EF4-FFF2-40B4-BE49-F238E27FC236}">
                    <a16:creationId xmlns:a16="http://schemas.microsoft.com/office/drawing/2014/main" id="{D78C2352-D35B-EE7C-7CA6-599E9EC65094}"/>
                  </a:ext>
                </a:extLst>
              </p:cNvPr>
              <p:cNvSpPr>
                <a:spLocks noChangeShapeType="1"/>
              </p:cNvSpPr>
              <p:nvPr/>
            </p:nvSpPr>
            <p:spPr bwMode="auto">
              <a:xfrm>
                <a:off x="192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4" name="Line 192">
                <a:extLst>
                  <a:ext uri="{FF2B5EF4-FFF2-40B4-BE49-F238E27FC236}">
                    <a16:creationId xmlns:a16="http://schemas.microsoft.com/office/drawing/2014/main" id="{17270D5D-7B43-6622-6DAA-F01515DE4BF8}"/>
                  </a:ext>
                </a:extLst>
              </p:cNvPr>
              <p:cNvSpPr>
                <a:spLocks noChangeShapeType="1"/>
              </p:cNvSpPr>
              <p:nvPr/>
            </p:nvSpPr>
            <p:spPr bwMode="auto">
              <a:xfrm>
                <a:off x="216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5" name="Line 193">
                <a:extLst>
                  <a:ext uri="{FF2B5EF4-FFF2-40B4-BE49-F238E27FC236}">
                    <a16:creationId xmlns:a16="http://schemas.microsoft.com/office/drawing/2014/main" id="{1A15AAB7-B5EE-9C1C-A8C7-7D2B730685BD}"/>
                  </a:ext>
                </a:extLst>
              </p:cNvPr>
              <p:cNvSpPr>
                <a:spLocks noChangeShapeType="1"/>
              </p:cNvSpPr>
              <p:nvPr/>
            </p:nvSpPr>
            <p:spPr bwMode="auto">
              <a:xfrm>
                <a:off x="2401"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6" name="Line 194">
                <a:extLst>
                  <a:ext uri="{FF2B5EF4-FFF2-40B4-BE49-F238E27FC236}">
                    <a16:creationId xmlns:a16="http://schemas.microsoft.com/office/drawing/2014/main" id="{31FFC418-3026-AD4D-A060-CB51A999228C}"/>
                  </a:ext>
                </a:extLst>
              </p:cNvPr>
              <p:cNvSpPr>
                <a:spLocks noChangeShapeType="1"/>
              </p:cNvSpPr>
              <p:nvPr/>
            </p:nvSpPr>
            <p:spPr bwMode="auto">
              <a:xfrm>
                <a:off x="264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7" name="Line 195">
                <a:extLst>
                  <a:ext uri="{FF2B5EF4-FFF2-40B4-BE49-F238E27FC236}">
                    <a16:creationId xmlns:a16="http://schemas.microsoft.com/office/drawing/2014/main" id="{A8EE86BF-9B90-6E04-5555-25AC369E8E16}"/>
                  </a:ext>
                </a:extLst>
              </p:cNvPr>
              <p:cNvSpPr>
                <a:spLocks noChangeShapeType="1"/>
              </p:cNvSpPr>
              <p:nvPr/>
            </p:nvSpPr>
            <p:spPr bwMode="auto">
              <a:xfrm>
                <a:off x="288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8" name="Line 196">
                <a:extLst>
                  <a:ext uri="{FF2B5EF4-FFF2-40B4-BE49-F238E27FC236}">
                    <a16:creationId xmlns:a16="http://schemas.microsoft.com/office/drawing/2014/main" id="{71B52564-4BAE-17A6-ABA6-9D65AB268918}"/>
                  </a:ext>
                </a:extLst>
              </p:cNvPr>
              <p:cNvSpPr>
                <a:spLocks noChangeShapeType="1"/>
              </p:cNvSpPr>
              <p:nvPr/>
            </p:nvSpPr>
            <p:spPr bwMode="auto">
              <a:xfrm>
                <a:off x="312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9" name="Line 197">
                <a:extLst>
                  <a:ext uri="{FF2B5EF4-FFF2-40B4-BE49-F238E27FC236}">
                    <a16:creationId xmlns:a16="http://schemas.microsoft.com/office/drawing/2014/main" id="{C5D6DF8F-D9A1-88F2-904C-3EB908D6CEEE}"/>
                  </a:ext>
                </a:extLst>
              </p:cNvPr>
              <p:cNvSpPr>
                <a:spLocks noChangeShapeType="1"/>
              </p:cNvSpPr>
              <p:nvPr/>
            </p:nvSpPr>
            <p:spPr bwMode="auto">
              <a:xfrm>
                <a:off x="336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0" name="Line 198">
                <a:extLst>
                  <a:ext uri="{FF2B5EF4-FFF2-40B4-BE49-F238E27FC236}">
                    <a16:creationId xmlns:a16="http://schemas.microsoft.com/office/drawing/2014/main" id="{E53D0D01-2B43-2C71-4F3B-1EFD0AFE7EE6}"/>
                  </a:ext>
                </a:extLst>
              </p:cNvPr>
              <p:cNvSpPr>
                <a:spLocks noChangeShapeType="1"/>
              </p:cNvSpPr>
              <p:nvPr/>
            </p:nvSpPr>
            <p:spPr bwMode="auto">
              <a:xfrm>
                <a:off x="360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1" name="Line 199">
                <a:extLst>
                  <a:ext uri="{FF2B5EF4-FFF2-40B4-BE49-F238E27FC236}">
                    <a16:creationId xmlns:a16="http://schemas.microsoft.com/office/drawing/2014/main" id="{B22DF7D6-4418-7A51-CCC0-0D81BE95D1B1}"/>
                  </a:ext>
                </a:extLst>
              </p:cNvPr>
              <p:cNvSpPr>
                <a:spLocks noChangeShapeType="1"/>
              </p:cNvSpPr>
              <p:nvPr/>
            </p:nvSpPr>
            <p:spPr bwMode="auto">
              <a:xfrm>
                <a:off x="384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2" name="Text Box 200">
                <a:extLst>
                  <a:ext uri="{FF2B5EF4-FFF2-40B4-BE49-F238E27FC236}">
                    <a16:creationId xmlns:a16="http://schemas.microsoft.com/office/drawing/2014/main" id="{A80CE0E7-B0B5-E9C4-2363-1DFFFB2886C3}"/>
                  </a:ext>
                </a:extLst>
              </p:cNvPr>
              <p:cNvSpPr txBox="1">
                <a:spLocks noChangeArrowheads="1"/>
              </p:cNvSpPr>
              <p:nvPr/>
            </p:nvSpPr>
            <p:spPr bwMode="auto">
              <a:xfrm>
                <a:off x="168" y="3837"/>
                <a:ext cx="28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t>X</a:t>
                </a:r>
              </a:p>
            </p:txBody>
          </p:sp>
          <p:sp>
            <p:nvSpPr>
              <p:cNvPr id="28873" name="Text Box 201">
                <a:extLst>
                  <a:ext uri="{FF2B5EF4-FFF2-40B4-BE49-F238E27FC236}">
                    <a16:creationId xmlns:a16="http://schemas.microsoft.com/office/drawing/2014/main" id="{EC2F8604-A8FF-E369-186F-0745EC7221C2}"/>
                  </a:ext>
                </a:extLst>
              </p:cNvPr>
              <p:cNvSpPr txBox="1">
                <a:spLocks noChangeArrowheads="1"/>
              </p:cNvSpPr>
              <p:nvPr/>
            </p:nvSpPr>
            <p:spPr bwMode="auto">
              <a:xfrm>
                <a:off x="144" y="3726"/>
                <a:ext cx="336"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ー</a:t>
                </a:r>
              </a:p>
            </p:txBody>
          </p:sp>
          <p:sp>
            <p:nvSpPr>
              <p:cNvPr id="28874" name="Text Box 202">
                <a:extLst>
                  <a:ext uri="{FF2B5EF4-FFF2-40B4-BE49-F238E27FC236}">
                    <a16:creationId xmlns:a16="http://schemas.microsoft.com/office/drawing/2014/main" id="{2BCEC39E-2EF2-7C78-BD45-13F14075CB5F}"/>
                  </a:ext>
                </a:extLst>
              </p:cNvPr>
              <p:cNvSpPr txBox="1">
                <a:spLocks noChangeArrowheads="1"/>
              </p:cNvSpPr>
              <p:nvPr/>
            </p:nvSpPr>
            <p:spPr bwMode="auto">
              <a:xfrm>
                <a:off x="168" y="4790"/>
                <a:ext cx="28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t>R</a:t>
                </a:r>
              </a:p>
            </p:txBody>
          </p:sp>
          <p:sp>
            <p:nvSpPr>
              <p:cNvPr id="28875" name="Text Box 203">
                <a:extLst>
                  <a:ext uri="{FF2B5EF4-FFF2-40B4-BE49-F238E27FC236}">
                    <a16:creationId xmlns:a16="http://schemas.microsoft.com/office/drawing/2014/main" id="{D7F27155-562D-C0BF-A17F-F96AF5BC2B16}"/>
                  </a:ext>
                </a:extLst>
              </p:cNvPr>
              <p:cNvSpPr txBox="1">
                <a:spLocks noChangeArrowheads="1"/>
              </p:cNvSpPr>
              <p:nvPr/>
            </p:nvSpPr>
            <p:spPr bwMode="auto">
              <a:xfrm>
                <a:off x="522" y="5084"/>
                <a:ext cx="192"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０</a:t>
                </a:r>
              </a:p>
            </p:txBody>
          </p:sp>
          <p:sp>
            <p:nvSpPr>
              <p:cNvPr id="28876" name="Text Box 204">
                <a:extLst>
                  <a:ext uri="{FF2B5EF4-FFF2-40B4-BE49-F238E27FC236}">
                    <a16:creationId xmlns:a16="http://schemas.microsoft.com/office/drawing/2014/main" id="{F3D5F1CB-4453-F1A2-F625-6E088D51EA6F}"/>
                  </a:ext>
                </a:extLst>
              </p:cNvPr>
              <p:cNvSpPr txBox="1">
                <a:spLocks noChangeArrowheads="1"/>
              </p:cNvSpPr>
              <p:nvPr/>
            </p:nvSpPr>
            <p:spPr bwMode="auto">
              <a:xfrm>
                <a:off x="522" y="4919"/>
                <a:ext cx="192"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１</a:t>
                </a:r>
              </a:p>
            </p:txBody>
          </p:sp>
          <p:sp>
            <p:nvSpPr>
              <p:cNvPr id="28877" name="Text Box 205">
                <a:extLst>
                  <a:ext uri="{FF2B5EF4-FFF2-40B4-BE49-F238E27FC236}">
                    <a16:creationId xmlns:a16="http://schemas.microsoft.com/office/drawing/2014/main" id="{156E6611-CFD3-352C-3620-55060116CDD0}"/>
                  </a:ext>
                </a:extLst>
              </p:cNvPr>
              <p:cNvSpPr txBox="1">
                <a:spLocks noChangeArrowheads="1"/>
              </p:cNvSpPr>
              <p:nvPr/>
            </p:nvSpPr>
            <p:spPr bwMode="auto">
              <a:xfrm>
                <a:off x="528" y="4735"/>
                <a:ext cx="19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２</a:t>
                </a:r>
              </a:p>
            </p:txBody>
          </p:sp>
          <p:sp>
            <p:nvSpPr>
              <p:cNvPr id="28878" name="Text Box 206">
                <a:extLst>
                  <a:ext uri="{FF2B5EF4-FFF2-40B4-BE49-F238E27FC236}">
                    <a16:creationId xmlns:a16="http://schemas.microsoft.com/office/drawing/2014/main" id="{B39E1862-B154-705C-732B-451B178FD040}"/>
                  </a:ext>
                </a:extLst>
              </p:cNvPr>
              <p:cNvSpPr txBox="1">
                <a:spLocks noChangeArrowheads="1"/>
              </p:cNvSpPr>
              <p:nvPr/>
            </p:nvSpPr>
            <p:spPr bwMode="auto">
              <a:xfrm>
                <a:off x="528" y="4553"/>
                <a:ext cx="19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３</a:t>
                </a:r>
              </a:p>
            </p:txBody>
          </p:sp>
          <p:sp>
            <p:nvSpPr>
              <p:cNvPr id="28879" name="Text Box 207">
                <a:extLst>
                  <a:ext uri="{FF2B5EF4-FFF2-40B4-BE49-F238E27FC236}">
                    <a16:creationId xmlns:a16="http://schemas.microsoft.com/office/drawing/2014/main" id="{4D6FAA65-7094-B202-454E-94ADFDBD954E}"/>
                  </a:ext>
                </a:extLst>
              </p:cNvPr>
              <p:cNvSpPr txBox="1">
                <a:spLocks noChangeArrowheads="1"/>
              </p:cNvSpPr>
              <p:nvPr/>
            </p:nvSpPr>
            <p:spPr bwMode="auto">
              <a:xfrm>
                <a:off x="450" y="3853"/>
                <a:ext cx="336"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t>53.0</a:t>
                </a:r>
              </a:p>
            </p:txBody>
          </p:sp>
          <p:sp>
            <p:nvSpPr>
              <p:cNvPr id="28880" name="Text Box 208">
                <a:extLst>
                  <a:ext uri="{FF2B5EF4-FFF2-40B4-BE49-F238E27FC236}">
                    <a16:creationId xmlns:a16="http://schemas.microsoft.com/office/drawing/2014/main" id="{45FB0D9A-5B48-A320-02E0-939C53A15DC9}"/>
                  </a:ext>
                </a:extLst>
              </p:cNvPr>
              <p:cNvSpPr txBox="1">
                <a:spLocks noChangeArrowheads="1"/>
              </p:cNvSpPr>
              <p:nvPr/>
            </p:nvSpPr>
            <p:spPr bwMode="auto">
              <a:xfrm>
                <a:off x="462" y="3495"/>
                <a:ext cx="336"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t>54.0</a:t>
                </a:r>
              </a:p>
            </p:txBody>
          </p:sp>
          <p:sp>
            <p:nvSpPr>
              <p:cNvPr id="28881" name="Text Box 209">
                <a:extLst>
                  <a:ext uri="{FF2B5EF4-FFF2-40B4-BE49-F238E27FC236}">
                    <a16:creationId xmlns:a16="http://schemas.microsoft.com/office/drawing/2014/main" id="{52A81799-E886-60BC-AA63-B1E9E09CFE91}"/>
                  </a:ext>
                </a:extLst>
              </p:cNvPr>
              <p:cNvSpPr txBox="1">
                <a:spLocks noChangeArrowheads="1"/>
              </p:cNvSpPr>
              <p:nvPr/>
            </p:nvSpPr>
            <p:spPr bwMode="auto">
              <a:xfrm>
                <a:off x="438" y="4202"/>
                <a:ext cx="336"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t>52.0</a:t>
                </a:r>
              </a:p>
            </p:txBody>
          </p:sp>
          <p:sp>
            <p:nvSpPr>
              <p:cNvPr id="28882" name="Text Box 210">
                <a:extLst>
                  <a:ext uri="{FF2B5EF4-FFF2-40B4-BE49-F238E27FC236}">
                    <a16:creationId xmlns:a16="http://schemas.microsoft.com/office/drawing/2014/main" id="{7371677C-520C-C193-59AB-CC185A0DF92E}"/>
                  </a:ext>
                </a:extLst>
              </p:cNvPr>
              <p:cNvSpPr txBox="1">
                <a:spLocks noChangeArrowheads="1"/>
              </p:cNvSpPr>
              <p:nvPr/>
            </p:nvSpPr>
            <p:spPr bwMode="auto">
              <a:xfrm>
                <a:off x="719" y="3853"/>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t>●</a:t>
                </a:r>
              </a:p>
            </p:txBody>
          </p:sp>
          <p:sp>
            <p:nvSpPr>
              <p:cNvPr id="28883" name="Line 211">
                <a:extLst>
                  <a:ext uri="{FF2B5EF4-FFF2-40B4-BE49-F238E27FC236}">
                    <a16:creationId xmlns:a16="http://schemas.microsoft.com/office/drawing/2014/main" id="{81DA57E0-07B7-57B3-4A2F-E41075B4CB75}"/>
                  </a:ext>
                </a:extLst>
              </p:cNvPr>
              <p:cNvSpPr>
                <a:spLocks noChangeShapeType="1"/>
              </p:cNvSpPr>
              <p:nvPr/>
            </p:nvSpPr>
            <p:spPr bwMode="auto">
              <a:xfrm>
                <a:off x="840" y="3925"/>
                <a:ext cx="120" cy="7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4" name="Line 212">
                <a:extLst>
                  <a:ext uri="{FF2B5EF4-FFF2-40B4-BE49-F238E27FC236}">
                    <a16:creationId xmlns:a16="http://schemas.microsoft.com/office/drawing/2014/main" id="{C00CAA5B-9A0C-924A-9ABF-F6D7C5CB03E3}"/>
                  </a:ext>
                </a:extLst>
              </p:cNvPr>
              <p:cNvSpPr>
                <a:spLocks noChangeShapeType="1"/>
              </p:cNvSpPr>
              <p:nvPr/>
            </p:nvSpPr>
            <p:spPr bwMode="auto">
              <a:xfrm>
                <a:off x="956" y="3994"/>
                <a:ext cx="124" cy="26"/>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5" name="Line 213">
                <a:extLst>
                  <a:ext uri="{FF2B5EF4-FFF2-40B4-BE49-F238E27FC236}">
                    <a16:creationId xmlns:a16="http://schemas.microsoft.com/office/drawing/2014/main" id="{86D5B701-2C68-2D52-ECEA-C2CE9E9E2C7F}"/>
                  </a:ext>
                </a:extLst>
              </p:cNvPr>
              <p:cNvSpPr>
                <a:spLocks noChangeShapeType="1"/>
              </p:cNvSpPr>
              <p:nvPr/>
            </p:nvSpPr>
            <p:spPr bwMode="auto">
              <a:xfrm flipV="1">
                <a:off x="1080" y="3869"/>
                <a:ext cx="108" cy="154"/>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6" name="Line 214">
                <a:extLst>
                  <a:ext uri="{FF2B5EF4-FFF2-40B4-BE49-F238E27FC236}">
                    <a16:creationId xmlns:a16="http://schemas.microsoft.com/office/drawing/2014/main" id="{C9E62465-ADD2-E571-C6E0-9D33CCAEC609}"/>
                  </a:ext>
                </a:extLst>
              </p:cNvPr>
              <p:cNvSpPr>
                <a:spLocks noChangeShapeType="1"/>
              </p:cNvSpPr>
              <p:nvPr/>
            </p:nvSpPr>
            <p:spPr bwMode="auto">
              <a:xfrm>
                <a:off x="1196" y="3880"/>
                <a:ext cx="120" cy="143"/>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7" name="Line 215">
                <a:extLst>
                  <a:ext uri="{FF2B5EF4-FFF2-40B4-BE49-F238E27FC236}">
                    <a16:creationId xmlns:a16="http://schemas.microsoft.com/office/drawing/2014/main" id="{E661265F-4264-39BE-3D79-577AE5B3F214}"/>
                  </a:ext>
                </a:extLst>
              </p:cNvPr>
              <p:cNvSpPr>
                <a:spLocks noChangeShapeType="1"/>
              </p:cNvSpPr>
              <p:nvPr/>
            </p:nvSpPr>
            <p:spPr bwMode="auto">
              <a:xfrm>
                <a:off x="1312" y="4018"/>
                <a:ext cx="128" cy="48"/>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8" name="Line 216">
                <a:extLst>
                  <a:ext uri="{FF2B5EF4-FFF2-40B4-BE49-F238E27FC236}">
                    <a16:creationId xmlns:a16="http://schemas.microsoft.com/office/drawing/2014/main" id="{612E2B96-2710-8C30-A17F-F80E3B2E8709}"/>
                  </a:ext>
                </a:extLst>
              </p:cNvPr>
              <p:cNvSpPr>
                <a:spLocks noChangeShapeType="1"/>
              </p:cNvSpPr>
              <p:nvPr/>
            </p:nvSpPr>
            <p:spPr bwMode="auto">
              <a:xfrm flipV="1">
                <a:off x="1440" y="3917"/>
                <a:ext cx="108" cy="154"/>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9" name="Line 217">
                <a:extLst>
                  <a:ext uri="{FF2B5EF4-FFF2-40B4-BE49-F238E27FC236}">
                    <a16:creationId xmlns:a16="http://schemas.microsoft.com/office/drawing/2014/main" id="{079A3734-BC13-8D55-E84D-40B94BF9F3B8}"/>
                  </a:ext>
                </a:extLst>
              </p:cNvPr>
              <p:cNvSpPr>
                <a:spLocks noChangeShapeType="1"/>
              </p:cNvSpPr>
              <p:nvPr/>
            </p:nvSpPr>
            <p:spPr bwMode="auto">
              <a:xfrm flipV="1">
                <a:off x="1564" y="3838"/>
                <a:ext cx="120" cy="68"/>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0" name="Line 218">
                <a:extLst>
                  <a:ext uri="{FF2B5EF4-FFF2-40B4-BE49-F238E27FC236}">
                    <a16:creationId xmlns:a16="http://schemas.microsoft.com/office/drawing/2014/main" id="{A02E5285-92BD-91A7-FF76-F82042601D8B}"/>
                  </a:ext>
                </a:extLst>
              </p:cNvPr>
              <p:cNvSpPr>
                <a:spLocks noChangeShapeType="1"/>
              </p:cNvSpPr>
              <p:nvPr/>
            </p:nvSpPr>
            <p:spPr bwMode="auto">
              <a:xfrm>
                <a:off x="1680" y="3838"/>
                <a:ext cx="120" cy="143"/>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1" name="Line 219">
                <a:extLst>
                  <a:ext uri="{FF2B5EF4-FFF2-40B4-BE49-F238E27FC236}">
                    <a16:creationId xmlns:a16="http://schemas.microsoft.com/office/drawing/2014/main" id="{C2AF1ECB-F2DB-B2B4-0072-C6F5710792E5}"/>
                  </a:ext>
                </a:extLst>
              </p:cNvPr>
              <p:cNvSpPr>
                <a:spLocks noChangeShapeType="1"/>
              </p:cNvSpPr>
              <p:nvPr/>
            </p:nvSpPr>
            <p:spPr bwMode="auto">
              <a:xfrm flipV="1">
                <a:off x="1792" y="3959"/>
                <a:ext cx="124" cy="2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2" name="Line 220">
                <a:extLst>
                  <a:ext uri="{FF2B5EF4-FFF2-40B4-BE49-F238E27FC236}">
                    <a16:creationId xmlns:a16="http://schemas.microsoft.com/office/drawing/2014/main" id="{8534A386-2F10-0418-EB65-39E91CD89D56}"/>
                  </a:ext>
                </a:extLst>
              </p:cNvPr>
              <p:cNvSpPr>
                <a:spLocks noChangeShapeType="1"/>
              </p:cNvSpPr>
              <p:nvPr/>
            </p:nvSpPr>
            <p:spPr bwMode="auto">
              <a:xfrm flipV="1">
                <a:off x="1920" y="3917"/>
                <a:ext cx="124" cy="48"/>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3" name="Line 221">
                <a:extLst>
                  <a:ext uri="{FF2B5EF4-FFF2-40B4-BE49-F238E27FC236}">
                    <a16:creationId xmlns:a16="http://schemas.microsoft.com/office/drawing/2014/main" id="{2AFEF382-2A77-1711-1867-957B88F9BBE9}"/>
                  </a:ext>
                </a:extLst>
              </p:cNvPr>
              <p:cNvSpPr>
                <a:spLocks noChangeShapeType="1"/>
              </p:cNvSpPr>
              <p:nvPr/>
            </p:nvSpPr>
            <p:spPr bwMode="auto">
              <a:xfrm flipV="1">
                <a:off x="2064" y="3869"/>
                <a:ext cx="88" cy="3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4" name="Line 222">
                <a:extLst>
                  <a:ext uri="{FF2B5EF4-FFF2-40B4-BE49-F238E27FC236}">
                    <a16:creationId xmlns:a16="http://schemas.microsoft.com/office/drawing/2014/main" id="{A2A3817A-363E-06E2-B8D6-5B91CD3F7396}"/>
                  </a:ext>
                </a:extLst>
              </p:cNvPr>
              <p:cNvSpPr>
                <a:spLocks noChangeShapeType="1"/>
              </p:cNvSpPr>
              <p:nvPr/>
            </p:nvSpPr>
            <p:spPr bwMode="auto">
              <a:xfrm>
                <a:off x="2164" y="3880"/>
                <a:ext cx="120" cy="7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5" name="Line 223">
                <a:extLst>
                  <a:ext uri="{FF2B5EF4-FFF2-40B4-BE49-F238E27FC236}">
                    <a16:creationId xmlns:a16="http://schemas.microsoft.com/office/drawing/2014/main" id="{93C71C53-0935-C6BB-6E35-1A254B4C86D7}"/>
                  </a:ext>
                </a:extLst>
              </p:cNvPr>
              <p:cNvSpPr>
                <a:spLocks noChangeShapeType="1"/>
              </p:cNvSpPr>
              <p:nvPr/>
            </p:nvSpPr>
            <p:spPr bwMode="auto">
              <a:xfrm flipV="1">
                <a:off x="2292" y="3885"/>
                <a:ext cx="104" cy="59"/>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6" name="Line 224">
                <a:extLst>
                  <a:ext uri="{FF2B5EF4-FFF2-40B4-BE49-F238E27FC236}">
                    <a16:creationId xmlns:a16="http://schemas.microsoft.com/office/drawing/2014/main" id="{FA68CC1F-62A3-36CA-5D44-85AFF06CFCE4}"/>
                  </a:ext>
                </a:extLst>
              </p:cNvPr>
              <p:cNvSpPr>
                <a:spLocks noChangeShapeType="1"/>
              </p:cNvSpPr>
              <p:nvPr/>
            </p:nvSpPr>
            <p:spPr bwMode="auto">
              <a:xfrm>
                <a:off x="2396" y="3885"/>
                <a:ext cx="124" cy="2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7" name="Line 225">
                <a:extLst>
                  <a:ext uri="{FF2B5EF4-FFF2-40B4-BE49-F238E27FC236}">
                    <a16:creationId xmlns:a16="http://schemas.microsoft.com/office/drawing/2014/main" id="{EAE53C53-31AC-6608-9980-80BEA8B50012}"/>
                  </a:ext>
                </a:extLst>
              </p:cNvPr>
              <p:cNvSpPr>
                <a:spLocks noChangeShapeType="1"/>
              </p:cNvSpPr>
              <p:nvPr/>
            </p:nvSpPr>
            <p:spPr bwMode="auto">
              <a:xfrm>
                <a:off x="2520" y="3922"/>
                <a:ext cx="120" cy="144"/>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8" name="Line 226">
                <a:extLst>
                  <a:ext uri="{FF2B5EF4-FFF2-40B4-BE49-F238E27FC236}">
                    <a16:creationId xmlns:a16="http://schemas.microsoft.com/office/drawing/2014/main" id="{30A2F413-2DD8-4C9F-CDD0-81C07163EE69}"/>
                  </a:ext>
                </a:extLst>
              </p:cNvPr>
              <p:cNvSpPr>
                <a:spLocks noChangeShapeType="1"/>
              </p:cNvSpPr>
              <p:nvPr/>
            </p:nvSpPr>
            <p:spPr bwMode="auto">
              <a:xfrm flipV="1">
                <a:off x="2640" y="3891"/>
                <a:ext cx="92" cy="18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9" name="Line 227">
                <a:extLst>
                  <a:ext uri="{FF2B5EF4-FFF2-40B4-BE49-F238E27FC236}">
                    <a16:creationId xmlns:a16="http://schemas.microsoft.com/office/drawing/2014/main" id="{A64B944E-0AEC-0835-C4E6-01ADC4EE0ADC}"/>
                  </a:ext>
                </a:extLst>
              </p:cNvPr>
              <p:cNvSpPr>
                <a:spLocks noChangeShapeType="1"/>
              </p:cNvSpPr>
              <p:nvPr/>
            </p:nvSpPr>
            <p:spPr bwMode="auto">
              <a:xfrm>
                <a:off x="2732" y="3896"/>
                <a:ext cx="140" cy="69"/>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0" name="Line 228">
                <a:extLst>
                  <a:ext uri="{FF2B5EF4-FFF2-40B4-BE49-F238E27FC236}">
                    <a16:creationId xmlns:a16="http://schemas.microsoft.com/office/drawing/2014/main" id="{7BF12402-A772-2964-FC24-83125E6FEC45}"/>
                  </a:ext>
                </a:extLst>
              </p:cNvPr>
              <p:cNvSpPr>
                <a:spLocks noChangeShapeType="1"/>
              </p:cNvSpPr>
              <p:nvPr/>
            </p:nvSpPr>
            <p:spPr bwMode="auto">
              <a:xfrm flipV="1">
                <a:off x="2876" y="3853"/>
                <a:ext cx="112" cy="11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1" name="Line 229">
                <a:extLst>
                  <a:ext uri="{FF2B5EF4-FFF2-40B4-BE49-F238E27FC236}">
                    <a16:creationId xmlns:a16="http://schemas.microsoft.com/office/drawing/2014/main" id="{D9C48C00-219D-4D25-0296-7559E4CF8776}"/>
                  </a:ext>
                </a:extLst>
              </p:cNvPr>
              <p:cNvSpPr>
                <a:spLocks noChangeShapeType="1"/>
              </p:cNvSpPr>
              <p:nvPr/>
            </p:nvSpPr>
            <p:spPr bwMode="auto">
              <a:xfrm>
                <a:off x="2992" y="3853"/>
                <a:ext cx="124" cy="2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2" name="Line 230">
                <a:extLst>
                  <a:ext uri="{FF2B5EF4-FFF2-40B4-BE49-F238E27FC236}">
                    <a16:creationId xmlns:a16="http://schemas.microsoft.com/office/drawing/2014/main" id="{4A64AD15-D052-B19B-8C4D-4244FA9F4D11}"/>
                  </a:ext>
                </a:extLst>
              </p:cNvPr>
              <p:cNvSpPr>
                <a:spLocks noChangeShapeType="1"/>
              </p:cNvSpPr>
              <p:nvPr/>
            </p:nvSpPr>
            <p:spPr bwMode="auto">
              <a:xfrm>
                <a:off x="3120" y="3891"/>
                <a:ext cx="96" cy="79"/>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3" name="Line 231">
                <a:extLst>
                  <a:ext uri="{FF2B5EF4-FFF2-40B4-BE49-F238E27FC236}">
                    <a16:creationId xmlns:a16="http://schemas.microsoft.com/office/drawing/2014/main" id="{8631054D-1B09-5EFB-ECD6-DA68F82DD157}"/>
                  </a:ext>
                </a:extLst>
              </p:cNvPr>
              <p:cNvSpPr>
                <a:spLocks noChangeShapeType="1"/>
              </p:cNvSpPr>
              <p:nvPr/>
            </p:nvSpPr>
            <p:spPr bwMode="auto">
              <a:xfrm flipV="1">
                <a:off x="3228" y="3959"/>
                <a:ext cx="124" cy="2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4" name="Line 232">
                <a:extLst>
                  <a:ext uri="{FF2B5EF4-FFF2-40B4-BE49-F238E27FC236}">
                    <a16:creationId xmlns:a16="http://schemas.microsoft.com/office/drawing/2014/main" id="{C1879EF2-22AC-4FB3-ABF9-36D49EB8CC1A}"/>
                  </a:ext>
                </a:extLst>
              </p:cNvPr>
              <p:cNvSpPr>
                <a:spLocks noChangeShapeType="1"/>
              </p:cNvSpPr>
              <p:nvPr/>
            </p:nvSpPr>
            <p:spPr bwMode="auto">
              <a:xfrm>
                <a:off x="3348" y="3959"/>
                <a:ext cx="124" cy="2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5" name="Line 233">
                <a:extLst>
                  <a:ext uri="{FF2B5EF4-FFF2-40B4-BE49-F238E27FC236}">
                    <a16:creationId xmlns:a16="http://schemas.microsoft.com/office/drawing/2014/main" id="{F38A4796-A70C-2BC5-BDDE-6CD3B7AF9E32}"/>
                  </a:ext>
                </a:extLst>
              </p:cNvPr>
              <p:cNvSpPr>
                <a:spLocks noChangeShapeType="1"/>
              </p:cNvSpPr>
              <p:nvPr/>
            </p:nvSpPr>
            <p:spPr bwMode="auto">
              <a:xfrm>
                <a:off x="3472" y="3986"/>
                <a:ext cx="124" cy="26"/>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6" name="Line 234">
                <a:extLst>
                  <a:ext uri="{FF2B5EF4-FFF2-40B4-BE49-F238E27FC236}">
                    <a16:creationId xmlns:a16="http://schemas.microsoft.com/office/drawing/2014/main" id="{C25B018B-20AE-A759-B916-ABA2D959E363}"/>
                  </a:ext>
                </a:extLst>
              </p:cNvPr>
              <p:cNvSpPr>
                <a:spLocks noChangeShapeType="1"/>
              </p:cNvSpPr>
              <p:nvPr/>
            </p:nvSpPr>
            <p:spPr bwMode="auto">
              <a:xfrm>
                <a:off x="3600" y="4018"/>
                <a:ext cx="120" cy="1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7" name="Text Box 235">
                <a:extLst>
                  <a:ext uri="{FF2B5EF4-FFF2-40B4-BE49-F238E27FC236}">
                    <a16:creationId xmlns:a16="http://schemas.microsoft.com/office/drawing/2014/main" id="{99A116B3-EFA3-1657-E7B8-72F560B34418}"/>
                  </a:ext>
                </a:extLst>
              </p:cNvPr>
              <p:cNvSpPr txBox="1">
                <a:spLocks noChangeArrowheads="1"/>
              </p:cNvSpPr>
              <p:nvPr/>
            </p:nvSpPr>
            <p:spPr bwMode="auto">
              <a:xfrm>
                <a:off x="712" y="4780"/>
                <a:ext cx="240"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08" name="Text Box 236">
                <a:extLst>
                  <a:ext uri="{FF2B5EF4-FFF2-40B4-BE49-F238E27FC236}">
                    <a16:creationId xmlns:a16="http://schemas.microsoft.com/office/drawing/2014/main" id="{DA90DFBD-59B4-0025-1FBC-E4FF1F4599EA}"/>
                  </a:ext>
                </a:extLst>
              </p:cNvPr>
              <p:cNvSpPr txBox="1">
                <a:spLocks noChangeArrowheads="1"/>
              </p:cNvSpPr>
              <p:nvPr/>
            </p:nvSpPr>
            <p:spPr bwMode="auto">
              <a:xfrm>
                <a:off x="836" y="4881"/>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09" name="Text Box 237">
                <a:extLst>
                  <a:ext uri="{FF2B5EF4-FFF2-40B4-BE49-F238E27FC236}">
                    <a16:creationId xmlns:a16="http://schemas.microsoft.com/office/drawing/2014/main" id="{BC10B64B-F3D6-A976-DDFF-950E77E62F13}"/>
                  </a:ext>
                </a:extLst>
              </p:cNvPr>
              <p:cNvSpPr txBox="1">
                <a:spLocks noChangeArrowheads="1"/>
              </p:cNvSpPr>
              <p:nvPr/>
            </p:nvSpPr>
            <p:spPr bwMode="auto">
              <a:xfrm>
                <a:off x="960" y="4897"/>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0" name="Text Box 238">
                <a:extLst>
                  <a:ext uri="{FF2B5EF4-FFF2-40B4-BE49-F238E27FC236}">
                    <a16:creationId xmlns:a16="http://schemas.microsoft.com/office/drawing/2014/main" id="{DBB60711-4F80-3EFE-326C-23A923FE8617}"/>
                  </a:ext>
                </a:extLst>
              </p:cNvPr>
              <p:cNvSpPr txBox="1">
                <a:spLocks noChangeArrowheads="1"/>
              </p:cNvSpPr>
              <p:nvPr/>
            </p:nvSpPr>
            <p:spPr bwMode="auto">
              <a:xfrm>
                <a:off x="1080" y="4818"/>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1" name="Text Box 239">
                <a:extLst>
                  <a:ext uri="{FF2B5EF4-FFF2-40B4-BE49-F238E27FC236}">
                    <a16:creationId xmlns:a16="http://schemas.microsoft.com/office/drawing/2014/main" id="{A41CFE5E-912F-6EED-99F8-64E7ED1DF7F2}"/>
                  </a:ext>
                </a:extLst>
              </p:cNvPr>
              <p:cNvSpPr txBox="1">
                <a:spLocks noChangeArrowheads="1"/>
              </p:cNvSpPr>
              <p:nvPr/>
            </p:nvSpPr>
            <p:spPr bwMode="auto">
              <a:xfrm>
                <a:off x="1184" y="4864"/>
                <a:ext cx="23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2" name="Text Box 240">
                <a:extLst>
                  <a:ext uri="{FF2B5EF4-FFF2-40B4-BE49-F238E27FC236}">
                    <a16:creationId xmlns:a16="http://schemas.microsoft.com/office/drawing/2014/main" id="{0FBBC14D-8834-F77F-0548-307D20EACE7B}"/>
                  </a:ext>
                </a:extLst>
              </p:cNvPr>
              <p:cNvSpPr txBox="1">
                <a:spLocks noChangeArrowheads="1"/>
              </p:cNvSpPr>
              <p:nvPr/>
            </p:nvSpPr>
            <p:spPr bwMode="auto">
              <a:xfrm>
                <a:off x="1320" y="4790"/>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3" name="Text Box 241">
                <a:extLst>
                  <a:ext uri="{FF2B5EF4-FFF2-40B4-BE49-F238E27FC236}">
                    <a16:creationId xmlns:a16="http://schemas.microsoft.com/office/drawing/2014/main" id="{223E59B2-9309-26FF-842F-56F0D326425A}"/>
                  </a:ext>
                </a:extLst>
              </p:cNvPr>
              <p:cNvSpPr txBox="1">
                <a:spLocks noChangeArrowheads="1"/>
              </p:cNvSpPr>
              <p:nvPr/>
            </p:nvSpPr>
            <p:spPr bwMode="auto">
              <a:xfrm>
                <a:off x="1428" y="4771"/>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4" name="Text Box 242">
                <a:extLst>
                  <a:ext uri="{FF2B5EF4-FFF2-40B4-BE49-F238E27FC236}">
                    <a16:creationId xmlns:a16="http://schemas.microsoft.com/office/drawing/2014/main" id="{9EC96F01-2E93-1D4D-2F64-C4EE6328F8EE}"/>
                  </a:ext>
                </a:extLst>
              </p:cNvPr>
              <p:cNvSpPr txBox="1">
                <a:spLocks noChangeArrowheads="1"/>
              </p:cNvSpPr>
              <p:nvPr/>
            </p:nvSpPr>
            <p:spPr bwMode="auto">
              <a:xfrm>
                <a:off x="1564" y="4912"/>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5" name="Text Box 243">
                <a:extLst>
                  <a:ext uri="{FF2B5EF4-FFF2-40B4-BE49-F238E27FC236}">
                    <a16:creationId xmlns:a16="http://schemas.microsoft.com/office/drawing/2014/main" id="{B002CAE2-2EC2-0CCA-B40A-AD39ED59AE18}"/>
                  </a:ext>
                </a:extLst>
              </p:cNvPr>
              <p:cNvSpPr txBox="1">
                <a:spLocks noChangeArrowheads="1"/>
              </p:cNvSpPr>
              <p:nvPr/>
            </p:nvSpPr>
            <p:spPr bwMode="auto">
              <a:xfrm>
                <a:off x="1803" y="4967"/>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6" name="Text Box 244">
                <a:extLst>
                  <a:ext uri="{FF2B5EF4-FFF2-40B4-BE49-F238E27FC236}">
                    <a16:creationId xmlns:a16="http://schemas.microsoft.com/office/drawing/2014/main" id="{0144E025-7A40-B066-1FB1-888287168BD6}"/>
                  </a:ext>
                </a:extLst>
              </p:cNvPr>
              <p:cNvSpPr txBox="1">
                <a:spLocks noChangeArrowheads="1"/>
              </p:cNvSpPr>
              <p:nvPr/>
            </p:nvSpPr>
            <p:spPr bwMode="auto">
              <a:xfrm>
                <a:off x="1681" y="4669"/>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7" name="Text Box 245">
                <a:extLst>
                  <a:ext uri="{FF2B5EF4-FFF2-40B4-BE49-F238E27FC236}">
                    <a16:creationId xmlns:a16="http://schemas.microsoft.com/office/drawing/2014/main" id="{4C9237C1-28BA-C38D-D8A6-CDD465A9F5ED}"/>
                  </a:ext>
                </a:extLst>
              </p:cNvPr>
              <p:cNvSpPr txBox="1">
                <a:spLocks noChangeArrowheads="1"/>
              </p:cNvSpPr>
              <p:nvPr/>
            </p:nvSpPr>
            <p:spPr bwMode="auto">
              <a:xfrm>
                <a:off x="1916" y="4981"/>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8" name="Text Box 246">
                <a:extLst>
                  <a:ext uri="{FF2B5EF4-FFF2-40B4-BE49-F238E27FC236}">
                    <a16:creationId xmlns:a16="http://schemas.microsoft.com/office/drawing/2014/main" id="{09BDC656-14C9-E151-2FBB-F3A4FD0F5AA9}"/>
                  </a:ext>
                </a:extLst>
              </p:cNvPr>
              <p:cNvSpPr txBox="1">
                <a:spLocks noChangeArrowheads="1"/>
              </p:cNvSpPr>
              <p:nvPr/>
            </p:nvSpPr>
            <p:spPr bwMode="auto">
              <a:xfrm>
                <a:off x="2044" y="4897"/>
                <a:ext cx="23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19" name="Text Box 247">
                <a:extLst>
                  <a:ext uri="{FF2B5EF4-FFF2-40B4-BE49-F238E27FC236}">
                    <a16:creationId xmlns:a16="http://schemas.microsoft.com/office/drawing/2014/main" id="{8D85855A-4973-7F0C-1072-18CCE2C9E96B}"/>
                  </a:ext>
                </a:extLst>
              </p:cNvPr>
              <p:cNvSpPr txBox="1">
                <a:spLocks noChangeArrowheads="1"/>
              </p:cNvSpPr>
              <p:nvPr/>
            </p:nvSpPr>
            <p:spPr bwMode="auto">
              <a:xfrm>
                <a:off x="2153" y="4828"/>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0" name="Text Box 248">
                <a:extLst>
                  <a:ext uri="{FF2B5EF4-FFF2-40B4-BE49-F238E27FC236}">
                    <a16:creationId xmlns:a16="http://schemas.microsoft.com/office/drawing/2014/main" id="{844E0F83-4015-B774-30BD-09465608B099}"/>
                  </a:ext>
                </a:extLst>
              </p:cNvPr>
              <p:cNvSpPr txBox="1">
                <a:spLocks noChangeArrowheads="1"/>
              </p:cNvSpPr>
              <p:nvPr/>
            </p:nvSpPr>
            <p:spPr bwMode="auto">
              <a:xfrm>
                <a:off x="2283" y="4858"/>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1" name="Text Box 249">
                <a:extLst>
                  <a:ext uri="{FF2B5EF4-FFF2-40B4-BE49-F238E27FC236}">
                    <a16:creationId xmlns:a16="http://schemas.microsoft.com/office/drawing/2014/main" id="{84945A32-E544-2E81-2518-A41E06A61D69}"/>
                  </a:ext>
                </a:extLst>
              </p:cNvPr>
              <p:cNvSpPr txBox="1">
                <a:spLocks noChangeArrowheads="1"/>
              </p:cNvSpPr>
              <p:nvPr/>
            </p:nvSpPr>
            <p:spPr bwMode="auto">
              <a:xfrm>
                <a:off x="2400" y="4808"/>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2" name="Text Box 250">
                <a:extLst>
                  <a:ext uri="{FF2B5EF4-FFF2-40B4-BE49-F238E27FC236}">
                    <a16:creationId xmlns:a16="http://schemas.microsoft.com/office/drawing/2014/main" id="{28E065AA-8D3E-E803-EE9C-D8906A7738C5}"/>
                  </a:ext>
                </a:extLst>
              </p:cNvPr>
              <p:cNvSpPr txBox="1">
                <a:spLocks noChangeArrowheads="1"/>
              </p:cNvSpPr>
              <p:nvPr/>
            </p:nvSpPr>
            <p:spPr bwMode="auto">
              <a:xfrm>
                <a:off x="2524" y="4858"/>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3" name="Text Box 251">
                <a:extLst>
                  <a:ext uri="{FF2B5EF4-FFF2-40B4-BE49-F238E27FC236}">
                    <a16:creationId xmlns:a16="http://schemas.microsoft.com/office/drawing/2014/main" id="{FF87375D-DE1A-023C-AE08-8378197F65BE}"/>
                  </a:ext>
                </a:extLst>
              </p:cNvPr>
              <p:cNvSpPr txBox="1">
                <a:spLocks noChangeArrowheads="1"/>
              </p:cNvSpPr>
              <p:nvPr/>
            </p:nvSpPr>
            <p:spPr bwMode="auto">
              <a:xfrm>
                <a:off x="2644" y="4828"/>
                <a:ext cx="240"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4" name="Text Box 252">
                <a:extLst>
                  <a:ext uri="{FF2B5EF4-FFF2-40B4-BE49-F238E27FC236}">
                    <a16:creationId xmlns:a16="http://schemas.microsoft.com/office/drawing/2014/main" id="{9639985F-4F76-D230-67D6-D0D8AC4DA2B4}"/>
                  </a:ext>
                </a:extLst>
              </p:cNvPr>
              <p:cNvSpPr txBox="1">
                <a:spLocks noChangeArrowheads="1"/>
              </p:cNvSpPr>
              <p:nvPr/>
            </p:nvSpPr>
            <p:spPr bwMode="auto">
              <a:xfrm>
                <a:off x="2755" y="4902"/>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5" name="Text Box 253">
                <a:extLst>
                  <a:ext uri="{FF2B5EF4-FFF2-40B4-BE49-F238E27FC236}">
                    <a16:creationId xmlns:a16="http://schemas.microsoft.com/office/drawing/2014/main" id="{BF8B0CBF-FA49-C311-11D5-3278F963DBCF}"/>
                  </a:ext>
                </a:extLst>
              </p:cNvPr>
              <p:cNvSpPr txBox="1">
                <a:spLocks noChangeArrowheads="1"/>
              </p:cNvSpPr>
              <p:nvPr/>
            </p:nvSpPr>
            <p:spPr bwMode="auto">
              <a:xfrm>
                <a:off x="2880" y="4644"/>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6" name="Text Box 254">
                <a:extLst>
                  <a:ext uri="{FF2B5EF4-FFF2-40B4-BE49-F238E27FC236}">
                    <a16:creationId xmlns:a16="http://schemas.microsoft.com/office/drawing/2014/main" id="{133D80E3-E6E6-612E-E16F-3B1F7D055CAE}"/>
                  </a:ext>
                </a:extLst>
              </p:cNvPr>
              <p:cNvSpPr txBox="1">
                <a:spLocks noChangeArrowheads="1"/>
              </p:cNvSpPr>
              <p:nvPr/>
            </p:nvSpPr>
            <p:spPr bwMode="auto">
              <a:xfrm>
                <a:off x="3000" y="4870"/>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7" name="Text Box 255">
                <a:extLst>
                  <a:ext uri="{FF2B5EF4-FFF2-40B4-BE49-F238E27FC236}">
                    <a16:creationId xmlns:a16="http://schemas.microsoft.com/office/drawing/2014/main" id="{2766F4B2-F5F4-1231-EB7E-5ACFF23036EB}"/>
                  </a:ext>
                </a:extLst>
              </p:cNvPr>
              <p:cNvSpPr txBox="1">
                <a:spLocks noChangeArrowheads="1"/>
              </p:cNvSpPr>
              <p:nvPr/>
            </p:nvSpPr>
            <p:spPr bwMode="auto">
              <a:xfrm>
                <a:off x="3123" y="4950"/>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8" name="Text Box 256">
                <a:extLst>
                  <a:ext uri="{FF2B5EF4-FFF2-40B4-BE49-F238E27FC236}">
                    <a16:creationId xmlns:a16="http://schemas.microsoft.com/office/drawing/2014/main" id="{788BFEFA-0E99-75DF-D02B-7911D7F3BF60}"/>
                  </a:ext>
                </a:extLst>
              </p:cNvPr>
              <p:cNvSpPr txBox="1">
                <a:spLocks noChangeArrowheads="1"/>
              </p:cNvSpPr>
              <p:nvPr/>
            </p:nvSpPr>
            <p:spPr bwMode="auto">
              <a:xfrm>
                <a:off x="3235" y="4828"/>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29" name="Text Box 257">
                <a:extLst>
                  <a:ext uri="{FF2B5EF4-FFF2-40B4-BE49-F238E27FC236}">
                    <a16:creationId xmlns:a16="http://schemas.microsoft.com/office/drawing/2014/main" id="{211F74EE-5CC1-B6FB-3B5C-80EA4D9C3CB3}"/>
                  </a:ext>
                </a:extLst>
              </p:cNvPr>
              <p:cNvSpPr txBox="1">
                <a:spLocks noChangeArrowheads="1"/>
              </p:cNvSpPr>
              <p:nvPr/>
            </p:nvSpPr>
            <p:spPr bwMode="auto">
              <a:xfrm>
                <a:off x="3360" y="4934"/>
                <a:ext cx="240"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30" name="Text Box 258">
                <a:extLst>
                  <a:ext uri="{FF2B5EF4-FFF2-40B4-BE49-F238E27FC236}">
                    <a16:creationId xmlns:a16="http://schemas.microsoft.com/office/drawing/2014/main" id="{80990841-4BD1-94EE-145F-25E2F8C054C0}"/>
                  </a:ext>
                </a:extLst>
              </p:cNvPr>
              <p:cNvSpPr txBox="1">
                <a:spLocks noChangeArrowheads="1"/>
              </p:cNvSpPr>
              <p:nvPr/>
            </p:nvSpPr>
            <p:spPr bwMode="auto">
              <a:xfrm>
                <a:off x="3476" y="4929"/>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31" name="Text Box 259">
                <a:extLst>
                  <a:ext uri="{FF2B5EF4-FFF2-40B4-BE49-F238E27FC236}">
                    <a16:creationId xmlns:a16="http://schemas.microsoft.com/office/drawing/2014/main" id="{C04D02FB-10C7-8D94-F46B-52EE340476BB}"/>
                  </a:ext>
                </a:extLst>
              </p:cNvPr>
              <p:cNvSpPr txBox="1">
                <a:spLocks noChangeArrowheads="1"/>
              </p:cNvSpPr>
              <p:nvPr/>
            </p:nvSpPr>
            <p:spPr bwMode="auto">
              <a:xfrm>
                <a:off x="3604" y="4889"/>
                <a:ext cx="23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a:t>×</a:t>
                </a:r>
              </a:p>
            </p:txBody>
          </p:sp>
          <p:sp>
            <p:nvSpPr>
              <p:cNvPr id="28932" name="Line 260">
                <a:extLst>
                  <a:ext uri="{FF2B5EF4-FFF2-40B4-BE49-F238E27FC236}">
                    <a16:creationId xmlns:a16="http://schemas.microsoft.com/office/drawing/2014/main" id="{710D0E1A-C39A-2683-1CD1-E423B60B2AF9}"/>
                  </a:ext>
                </a:extLst>
              </p:cNvPr>
              <p:cNvSpPr>
                <a:spLocks noChangeShapeType="1"/>
              </p:cNvSpPr>
              <p:nvPr/>
            </p:nvSpPr>
            <p:spPr bwMode="auto">
              <a:xfrm>
                <a:off x="828" y="4844"/>
                <a:ext cx="11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3" name="Line 261">
                <a:extLst>
                  <a:ext uri="{FF2B5EF4-FFF2-40B4-BE49-F238E27FC236}">
                    <a16:creationId xmlns:a16="http://schemas.microsoft.com/office/drawing/2014/main" id="{C8C00243-9775-3F8C-E58E-86315DF2A848}"/>
                  </a:ext>
                </a:extLst>
              </p:cNvPr>
              <p:cNvSpPr>
                <a:spLocks noChangeShapeType="1"/>
              </p:cNvSpPr>
              <p:nvPr/>
            </p:nvSpPr>
            <p:spPr bwMode="auto">
              <a:xfrm>
                <a:off x="972" y="4943"/>
                <a:ext cx="88" cy="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4" name="Line 262">
                <a:extLst>
                  <a:ext uri="{FF2B5EF4-FFF2-40B4-BE49-F238E27FC236}">
                    <a16:creationId xmlns:a16="http://schemas.microsoft.com/office/drawing/2014/main" id="{ECD98ED8-0F63-D515-A03F-0E480124A2BD}"/>
                  </a:ext>
                </a:extLst>
              </p:cNvPr>
              <p:cNvSpPr>
                <a:spLocks noChangeShapeType="1"/>
              </p:cNvSpPr>
              <p:nvPr/>
            </p:nvSpPr>
            <p:spPr bwMode="auto">
              <a:xfrm flipV="1">
                <a:off x="1092" y="4886"/>
                <a:ext cx="96" cy="7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5" name="Line 263">
                <a:extLst>
                  <a:ext uri="{FF2B5EF4-FFF2-40B4-BE49-F238E27FC236}">
                    <a16:creationId xmlns:a16="http://schemas.microsoft.com/office/drawing/2014/main" id="{729080C5-99CD-3855-D8B4-026CDCD4E542}"/>
                  </a:ext>
                </a:extLst>
              </p:cNvPr>
              <p:cNvSpPr>
                <a:spLocks noChangeShapeType="1"/>
              </p:cNvSpPr>
              <p:nvPr/>
            </p:nvSpPr>
            <p:spPr bwMode="auto">
              <a:xfrm>
                <a:off x="1212" y="4886"/>
                <a:ext cx="80" cy="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6" name="Line 264">
                <a:extLst>
                  <a:ext uri="{FF2B5EF4-FFF2-40B4-BE49-F238E27FC236}">
                    <a16:creationId xmlns:a16="http://schemas.microsoft.com/office/drawing/2014/main" id="{438399F0-D976-4846-A3C7-3ED574B0A852}"/>
                  </a:ext>
                </a:extLst>
              </p:cNvPr>
              <p:cNvSpPr>
                <a:spLocks noChangeShapeType="1"/>
              </p:cNvSpPr>
              <p:nvPr/>
            </p:nvSpPr>
            <p:spPr bwMode="auto">
              <a:xfrm flipV="1">
                <a:off x="1308" y="4849"/>
                <a:ext cx="124" cy="7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7" name="Line 265">
                <a:extLst>
                  <a:ext uri="{FF2B5EF4-FFF2-40B4-BE49-F238E27FC236}">
                    <a16:creationId xmlns:a16="http://schemas.microsoft.com/office/drawing/2014/main" id="{7D54CC4E-8E9D-52EF-25CE-6B2B84A15C52}"/>
                  </a:ext>
                </a:extLst>
              </p:cNvPr>
              <p:cNvSpPr>
                <a:spLocks noChangeShapeType="1"/>
              </p:cNvSpPr>
              <p:nvPr/>
            </p:nvSpPr>
            <p:spPr bwMode="auto">
              <a:xfrm flipV="1">
                <a:off x="1444" y="4838"/>
                <a:ext cx="104" cy="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8" name="Line 266">
                <a:extLst>
                  <a:ext uri="{FF2B5EF4-FFF2-40B4-BE49-F238E27FC236}">
                    <a16:creationId xmlns:a16="http://schemas.microsoft.com/office/drawing/2014/main" id="{102CD927-46A8-DB5A-A46D-1096E7C23BB0}"/>
                  </a:ext>
                </a:extLst>
              </p:cNvPr>
              <p:cNvSpPr>
                <a:spLocks noChangeShapeType="1"/>
              </p:cNvSpPr>
              <p:nvPr/>
            </p:nvSpPr>
            <p:spPr bwMode="auto">
              <a:xfrm>
                <a:off x="1568" y="4856"/>
                <a:ext cx="104" cy="1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9" name="Line 267">
                <a:extLst>
                  <a:ext uri="{FF2B5EF4-FFF2-40B4-BE49-F238E27FC236}">
                    <a16:creationId xmlns:a16="http://schemas.microsoft.com/office/drawing/2014/main" id="{ECD293C3-D91E-AF83-6F5A-C3633099D8EC}"/>
                  </a:ext>
                </a:extLst>
              </p:cNvPr>
              <p:cNvSpPr>
                <a:spLocks noChangeShapeType="1"/>
              </p:cNvSpPr>
              <p:nvPr/>
            </p:nvSpPr>
            <p:spPr bwMode="auto">
              <a:xfrm flipV="1">
                <a:off x="1680" y="4749"/>
                <a:ext cx="104" cy="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0" name="Line 268">
                <a:extLst>
                  <a:ext uri="{FF2B5EF4-FFF2-40B4-BE49-F238E27FC236}">
                    <a16:creationId xmlns:a16="http://schemas.microsoft.com/office/drawing/2014/main" id="{0265AE7E-CDA2-62F6-F242-894D70E94389}"/>
                  </a:ext>
                </a:extLst>
              </p:cNvPr>
              <p:cNvSpPr>
                <a:spLocks noChangeShapeType="1"/>
              </p:cNvSpPr>
              <p:nvPr/>
            </p:nvSpPr>
            <p:spPr bwMode="auto">
              <a:xfrm>
                <a:off x="1808" y="4740"/>
                <a:ext cx="104" cy="2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1" name="Line 269">
                <a:extLst>
                  <a:ext uri="{FF2B5EF4-FFF2-40B4-BE49-F238E27FC236}">
                    <a16:creationId xmlns:a16="http://schemas.microsoft.com/office/drawing/2014/main" id="{29DFF9CC-2E92-5B98-2D37-FD7ECFABE6E9}"/>
                  </a:ext>
                </a:extLst>
              </p:cNvPr>
              <p:cNvSpPr>
                <a:spLocks noChangeShapeType="1"/>
              </p:cNvSpPr>
              <p:nvPr/>
            </p:nvSpPr>
            <p:spPr bwMode="auto">
              <a:xfrm>
                <a:off x="1924" y="5030"/>
                <a:ext cx="96" cy="1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2" name="Line 270">
                <a:extLst>
                  <a:ext uri="{FF2B5EF4-FFF2-40B4-BE49-F238E27FC236}">
                    <a16:creationId xmlns:a16="http://schemas.microsoft.com/office/drawing/2014/main" id="{E2145FE4-AAC5-343E-26D1-58D0F4F678B3}"/>
                  </a:ext>
                </a:extLst>
              </p:cNvPr>
              <p:cNvSpPr>
                <a:spLocks noChangeShapeType="1"/>
              </p:cNvSpPr>
              <p:nvPr/>
            </p:nvSpPr>
            <p:spPr bwMode="auto">
              <a:xfrm flipV="1">
                <a:off x="2044" y="4951"/>
                <a:ext cx="12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3" name="Line 271">
                <a:extLst>
                  <a:ext uri="{FF2B5EF4-FFF2-40B4-BE49-F238E27FC236}">
                    <a16:creationId xmlns:a16="http://schemas.microsoft.com/office/drawing/2014/main" id="{38A99372-4536-5831-DC0D-6A1C3E0B7D85}"/>
                  </a:ext>
                </a:extLst>
              </p:cNvPr>
              <p:cNvSpPr>
                <a:spLocks noChangeShapeType="1"/>
              </p:cNvSpPr>
              <p:nvPr/>
            </p:nvSpPr>
            <p:spPr bwMode="auto">
              <a:xfrm flipV="1">
                <a:off x="2172" y="4898"/>
                <a:ext cx="84" cy="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4" name="Line 272">
                <a:extLst>
                  <a:ext uri="{FF2B5EF4-FFF2-40B4-BE49-F238E27FC236}">
                    <a16:creationId xmlns:a16="http://schemas.microsoft.com/office/drawing/2014/main" id="{8CD7B95E-27DE-6C5A-AB9D-2F766CE9B36C}"/>
                  </a:ext>
                </a:extLst>
              </p:cNvPr>
              <p:cNvSpPr>
                <a:spLocks noChangeShapeType="1"/>
              </p:cNvSpPr>
              <p:nvPr/>
            </p:nvSpPr>
            <p:spPr bwMode="auto">
              <a:xfrm>
                <a:off x="2276" y="4895"/>
                <a:ext cx="128" cy="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5" name="Line 273">
                <a:extLst>
                  <a:ext uri="{FF2B5EF4-FFF2-40B4-BE49-F238E27FC236}">
                    <a16:creationId xmlns:a16="http://schemas.microsoft.com/office/drawing/2014/main" id="{6F027939-1CC0-343B-5522-629C08819D09}"/>
                  </a:ext>
                </a:extLst>
              </p:cNvPr>
              <p:cNvSpPr>
                <a:spLocks noChangeShapeType="1"/>
              </p:cNvSpPr>
              <p:nvPr/>
            </p:nvSpPr>
            <p:spPr bwMode="auto">
              <a:xfrm flipV="1">
                <a:off x="2416" y="4869"/>
                <a:ext cx="88" cy="4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6" name="Line 274">
                <a:extLst>
                  <a:ext uri="{FF2B5EF4-FFF2-40B4-BE49-F238E27FC236}">
                    <a16:creationId xmlns:a16="http://schemas.microsoft.com/office/drawing/2014/main" id="{6752CC46-E6EC-AC07-2271-E34E4BBBEF37}"/>
                  </a:ext>
                </a:extLst>
              </p:cNvPr>
              <p:cNvSpPr>
                <a:spLocks noChangeShapeType="1"/>
              </p:cNvSpPr>
              <p:nvPr/>
            </p:nvSpPr>
            <p:spPr bwMode="auto">
              <a:xfrm>
                <a:off x="2524" y="4873"/>
                <a:ext cx="88" cy="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7" name="Line 275">
                <a:extLst>
                  <a:ext uri="{FF2B5EF4-FFF2-40B4-BE49-F238E27FC236}">
                    <a16:creationId xmlns:a16="http://schemas.microsoft.com/office/drawing/2014/main" id="{1CED32A1-B9E3-FA83-9DB6-A39D40133AA5}"/>
                  </a:ext>
                </a:extLst>
              </p:cNvPr>
              <p:cNvSpPr>
                <a:spLocks noChangeShapeType="1"/>
              </p:cNvSpPr>
              <p:nvPr/>
            </p:nvSpPr>
            <p:spPr bwMode="auto">
              <a:xfrm flipV="1">
                <a:off x="2652" y="4889"/>
                <a:ext cx="92" cy="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8" name="Line 276">
                <a:extLst>
                  <a:ext uri="{FF2B5EF4-FFF2-40B4-BE49-F238E27FC236}">
                    <a16:creationId xmlns:a16="http://schemas.microsoft.com/office/drawing/2014/main" id="{F8E66982-6BD4-074E-6C12-FCB4885F4034}"/>
                  </a:ext>
                </a:extLst>
              </p:cNvPr>
              <p:cNvSpPr>
                <a:spLocks noChangeShapeType="1"/>
              </p:cNvSpPr>
              <p:nvPr/>
            </p:nvSpPr>
            <p:spPr bwMode="auto">
              <a:xfrm>
                <a:off x="2776" y="4894"/>
                <a:ext cx="96"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9" name="Line 277">
                <a:extLst>
                  <a:ext uri="{FF2B5EF4-FFF2-40B4-BE49-F238E27FC236}">
                    <a16:creationId xmlns:a16="http://schemas.microsoft.com/office/drawing/2014/main" id="{87DDE231-5428-BD82-F427-16E89F5C513B}"/>
                  </a:ext>
                </a:extLst>
              </p:cNvPr>
              <p:cNvSpPr>
                <a:spLocks noChangeShapeType="1"/>
              </p:cNvSpPr>
              <p:nvPr/>
            </p:nvSpPr>
            <p:spPr bwMode="auto">
              <a:xfrm>
                <a:off x="3000" y="4712"/>
                <a:ext cx="112" cy="2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0" name="Line 278">
                <a:extLst>
                  <a:ext uri="{FF2B5EF4-FFF2-40B4-BE49-F238E27FC236}">
                    <a16:creationId xmlns:a16="http://schemas.microsoft.com/office/drawing/2014/main" id="{700E51DC-BE26-1948-4CA3-BF55C6DDE77C}"/>
                  </a:ext>
                </a:extLst>
              </p:cNvPr>
              <p:cNvSpPr>
                <a:spLocks noChangeShapeType="1"/>
              </p:cNvSpPr>
              <p:nvPr/>
            </p:nvSpPr>
            <p:spPr bwMode="auto">
              <a:xfrm flipV="1">
                <a:off x="2872" y="4716"/>
                <a:ext cx="112" cy="25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1" name="Line 279">
                <a:extLst>
                  <a:ext uri="{FF2B5EF4-FFF2-40B4-BE49-F238E27FC236}">
                    <a16:creationId xmlns:a16="http://schemas.microsoft.com/office/drawing/2014/main" id="{CDD2E085-B5AF-4AF7-24C2-7D39D55B9BC5}"/>
                  </a:ext>
                </a:extLst>
              </p:cNvPr>
              <p:cNvSpPr>
                <a:spLocks noChangeShapeType="1"/>
              </p:cNvSpPr>
              <p:nvPr/>
            </p:nvSpPr>
            <p:spPr bwMode="auto">
              <a:xfrm>
                <a:off x="3112" y="4943"/>
                <a:ext cx="108" cy="5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2" name="Line 280">
                <a:extLst>
                  <a:ext uri="{FF2B5EF4-FFF2-40B4-BE49-F238E27FC236}">
                    <a16:creationId xmlns:a16="http://schemas.microsoft.com/office/drawing/2014/main" id="{7BCACA0E-B56A-1606-04F6-6A92383136FC}"/>
                  </a:ext>
                </a:extLst>
              </p:cNvPr>
              <p:cNvSpPr>
                <a:spLocks noChangeShapeType="1"/>
              </p:cNvSpPr>
              <p:nvPr/>
            </p:nvSpPr>
            <p:spPr bwMode="auto">
              <a:xfrm flipV="1">
                <a:off x="3256" y="4898"/>
                <a:ext cx="92" cy="1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3" name="Line 281">
                <a:extLst>
                  <a:ext uri="{FF2B5EF4-FFF2-40B4-BE49-F238E27FC236}">
                    <a16:creationId xmlns:a16="http://schemas.microsoft.com/office/drawing/2014/main" id="{204D54E8-7F8B-B795-1961-07313A8868A4}"/>
                  </a:ext>
                </a:extLst>
              </p:cNvPr>
              <p:cNvSpPr>
                <a:spLocks noChangeShapeType="1"/>
              </p:cNvSpPr>
              <p:nvPr/>
            </p:nvSpPr>
            <p:spPr bwMode="auto">
              <a:xfrm>
                <a:off x="3364" y="4898"/>
                <a:ext cx="120" cy="10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4" name="Line 282">
                <a:extLst>
                  <a:ext uri="{FF2B5EF4-FFF2-40B4-BE49-F238E27FC236}">
                    <a16:creationId xmlns:a16="http://schemas.microsoft.com/office/drawing/2014/main" id="{FF357102-9829-BECF-C110-7DC1D4BAF913}"/>
                  </a:ext>
                </a:extLst>
              </p:cNvPr>
              <p:cNvSpPr>
                <a:spLocks noChangeShapeType="1"/>
              </p:cNvSpPr>
              <p:nvPr/>
            </p:nvSpPr>
            <p:spPr bwMode="auto">
              <a:xfrm flipV="1">
                <a:off x="3488" y="4991"/>
                <a:ext cx="92" cy="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5" name="Line 283">
                <a:extLst>
                  <a:ext uri="{FF2B5EF4-FFF2-40B4-BE49-F238E27FC236}">
                    <a16:creationId xmlns:a16="http://schemas.microsoft.com/office/drawing/2014/main" id="{1F4750E2-E6E0-AAB0-6367-4479B8B5E17D}"/>
                  </a:ext>
                </a:extLst>
              </p:cNvPr>
              <p:cNvSpPr>
                <a:spLocks noChangeShapeType="1"/>
              </p:cNvSpPr>
              <p:nvPr/>
            </p:nvSpPr>
            <p:spPr bwMode="auto">
              <a:xfrm flipV="1">
                <a:off x="3596" y="4951"/>
                <a:ext cx="12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6" name="Text Box 284">
                <a:extLst>
                  <a:ext uri="{FF2B5EF4-FFF2-40B4-BE49-F238E27FC236}">
                    <a16:creationId xmlns:a16="http://schemas.microsoft.com/office/drawing/2014/main" id="{15B5C2EF-4155-8EEC-9167-63C09EE860D0}"/>
                  </a:ext>
                </a:extLst>
              </p:cNvPr>
              <p:cNvSpPr txBox="1">
                <a:spLocks noChangeArrowheads="1"/>
              </p:cNvSpPr>
              <p:nvPr/>
            </p:nvSpPr>
            <p:spPr bwMode="auto">
              <a:xfrm>
                <a:off x="661" y="3583"/>
                <a:ext cx="43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latin typeface="ＭＳ Ｐゴシック" panose="020B0600070205080204" pitchFamily="50" charset="-128"/>
                  </a:rPr>
                  <a:t>n=5</a:t>
                </a:r>
              </a:p>
            </p:txBody>
          </p:sp>
          <p:sp>
            <p:nvSpPr>
              <p:cNvPr id="28957" name="Text Box 285">
                <a:extLst>
                  <a:ext uri="{FF2B5EF4-FFF2-40B4-BE49-F238E27FC236}">
                    <a16:creationId xmlns:a16="http://schemas.microsoft.com/office/drawing/2014/main" id="{B9FD0270-E44F-BC9E-2781-192BEE7CE868}"/>
                  </a:ext>
                </a:extLst>
              </p:cNvPr>
              <p:cNvSpPr txBox="1">
                <a:spLocks noChangeArrowheads="1"/>
              </p:cNvSpPr>
              <p:nvPr/>
            </p:nvSpPr>
            <p:spPr bwMode="auto">
              <a:xfrm>
                <a:off x="3024" y="3559"/>
                <a:ext cx="768"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latin typeface="ＭＳ Ｐゴシック" panose="020B0600070205080204" pitchFamily="50" charset="-128"/>
                  </a:rPr>
                  <a:t>UCL=53.713</a:t>
                </a:r>
              </a:p>
            </p:txBody>
          </p:sp>
          <p:sp>
            <p:nvSpPr>
              <p:cNvPr id="28958" name="Text Box 286">
                <a:extLst>
                  <a:ext uri="{FF2B5EF4-FFF2-40B4-BE49-F238E27FC236}">
                    <a16:creationId xmlns:a16="http://schemas.microsoft.com/office/drawing/2014/main" id="{505E7C02-2CCE-F39E-1CC9-AFAF9DBD8585}"/>
                  </a:ext>
                </a:extLst>
              </p:cNvPr>
              <p:cNvSpPr txBox="1">
                <a:spLocks noChangeArrowheads="1"/>
              </p:cNvSpPr>
              <p:nvPr/>
            </p:nvSpPr>
            <p:spPr bwMode="auto">
              <a:xfrm>
                <a:off x="3408" y="3726"/>
                <a:ext cx="768"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latin typeface="ＭＳ Ｐゴシック" panose="020B0600070205080204" pitchFamily="50" charset="-128"/>
                  </a:rPr>
                  <a:t>CL=52.717</a:t>
                </a:r>
              </a:p>
            </p:txBody>
          </p:sp>
          <p:sp>
            <p:nvSpPr>
              <p:cNvPr id="28959" name="Text Box 287">
                <a:extLst>
                  <a:ext uri="{FF2B5EF4-FFF2-40B4-BE49-F238E27FC236}">
                    <a16:creationId xmlns:a16="http://schemas.microsoft.com/office/drawing/2014/main" id="{92D9D4CC-3C60-CB33-EA0C-34111FE97569}"/>
                  </a:ext>
                </a:extLst>
              </p:cNvPr>
              <p:cNvSpPr txBox="1">
                <a:spLocks noChangeArrowheads="1"/>
              </p:cNvSpPr>
              <p:nvPr/>
            </p:nvSpPr>
            <p:spPr bwMode="auto">
              <a:xfrm>
                <a:off x="3078" y="4252"/>
                <a:ext cx="768"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latin typeface="ＭＳ Ｐゴシック" panose="020B0600070205080204" pitchFamily="50" charset="-128"/>
                  </a:rPr>
                  <a:t>LCL=52.151</a:t>
                </a:r>
              </a:p>
            </p:txBody>
          </p:sp>
          <p:sp>
            <p:nvSpPr>
              <p:cNvPr id="28960" name="Text Box 288">
                <a:extLst>
                  <a:ext uri="{FF2B5EF4-FFF2-40B4-BE49-F238E27FC236}">
                    <a16:creationId xmlns:a16="http://schemas.microsoft.com/office/drawing/2014/main" id="{883CE4F5-D4EB-571B-7BE9-5EDAF5A8E661}"/>
                  </a:ext>
                </a:extLst>
              </p:cNvPr>
              <p:cNvSpPr txBox="1">
                <a:spLocks noChangeArrowheads="1"/>
              </p:cNvSpPr>
              <p:nvPr/>
            </p:nvSpPr>
            <p:spPr bwMode="auto">
              <a:xfrm>
                <a:off x="3216" y="4488"/>
                <a:ext cx="767"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latin typeface="ＭＳ Ｐゴシック" panose="020B0600070205080204" pitchFamily="50" charset="-128"/>
                  </a:rPr>
                  <a:t>UCL=2.85</a:t>
                </a:r>
              </a:p>
            </p:txBody>
          </p:sp>
          <p:sp>
            <p:nvSpPr>
              <p:cNvPr id="28961" name="Text Box 289">
                <a:extLst>
                  <a:ext uri="{FF2B5EF4-FFF2-40B4-BE49-F238E27FC236}">
                    <a16:creationId xmlns:a16="http://schemas.microsoft.com/office/drawing/2014/main" id="{46649B14-0B5E-44FB-2AC8-AB40A04AF793}"/>
                  </a:ext>
                </a:extLst>
              </p:cNvPr>
              <p:cNvSpPr txBox="1">
                <a:spLocks noChangeArrowheads="1"/>
              </p:cNvSpPr>
              <p:nvPr/>
            </p:nvSpPr>
            <p:spPr bwMode="auto">
              <a:xfrm>
                <a:off x="3456" y="4777"/>
                <a:ext cx="768"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a:latin typeface="ＭＳ Ｐゴシック" panose="020B0600070205080204" pitchFamily="50" charset="-128"/>
                  </a:rPr>
                  <a:t>CL=1.35</a:t>
                </a:r>
              </a:p>
            </p:txBody>
          </p:sp>
          <p:sp>
            <p:nvSpPr>
              <p:cNvPr id="28962" name="Line 290">
                <a:extLst>
                  <a:ext uri="{FF2B5EF4-FFF2-40B4-BE49-F238E27FC236}">
                    <a16:creationId xmlns:a16="http://schemas.microsoft.com/office/drawing/2014/main" id="{D43E92C4-238E-7EAB-BB91-FACE62335B30}"/>
                  </a:ext>
                </a:extLst>
              </p:cNvPr>
              <p:cNvSpPr>
                <a:spLocks noChangeShapeType="1"/>
              </p:cNvSpPr>
              <p:nvPr/>
            </p:nvSpPr>
            <p:spPr bwMode="auto">
              <a:xfrm>
                <a:off x="81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3" name="Line 291">
                <a:extLst>
                  <a:ext uri="{FF2B5EF4-FFF2-40B4-BE49-F238E27FC236}">
                    <a16:creationId xmlns:a16="http://schemas.microsoft.com/office/drawing/2014/main" id="{A00C2815-5230-39DE-E26F-50E50D23DD45}"/>
                  </a:ext>
                </a:extLst>
              </p:cNvPr>
              <p:cNvSpPr>
                <a:spLocks noChangeShapeType="1"/>
              </p:cNvSpPr>
              <p:nvPr/>
            </p:nvSpPr>
            <p:spPr bwMode="auto">
              <a:xfrm>
                <a:off x="105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4" name="Line 292">
                <a:extLst>
                  <a:ext uri="{FF2B5EF4-FFF2-40B4-BE49-F238E27FC236}">
                    <a16:creationId xmlns:a16="http://schemas.microsoft.com/office/drawing/2014/main" id="{2ECF550B-7BC6-2FD9-886A-9DE64B672D61}"/>
                  </a:ext>
                </a:extLst>
              </p:cNvPr>
              <p:cNvSpPr>
                <a:spLocks noChangeShapeType="1"/>
              </p:cNvSpPr>
              <p:nvPr/>
            </p:nvSpPr>
            <p:spPr bwMode="auto">
              <a:xfrm>
                <a:off x="129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5" name="Line 293">
                <a:extLst>
                  <a:ext uri="{FF2B5EF4-FFF2-40B4-BE49-F238E27FC236}">
                    <a16:creationId xmlns:a16="http://schemas.microsoft.com/office/drawing/2014/main" id="{1DA56FAF-3B3E-1A35-63B2-B274287976D7}"/>
                  </a:ext>
                </a:extLst>
              </p:cNvPr>
              <p:cNvSpPr>
                <a:spLocks noChangeShapeType="1"/>
              </p:cNvSpPr>
              <p:nvPr/>
            </p:nvSpPr>
            <p:spPr bwMode="auto">
              <a:xfrm>
                <a:off x="153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6" name="Line 294">
                <a:extLst>
                  <a:ext uri="{FF2B5EF4-FFF2-40B4-BE49-F238E27FC236}">
                    <a16:creationId xmlns:a16="http://schemas.microsoft.com/office/drawing/2014/main" id="{6399F443-D929-0A92-8FEC-03C5E7E2BD23}"/>
                  </a:ext>
                </a:extLst>
              </p:cNvPr>
              <p:cNvSpPr>
                <a:spLocks noChangeShapeType="1"/>
              </p:cNvSpPr>
              <p:nvPr/>
            </p:nvSpPr>
            <p:spPr bwMode="auto">
              <a:xfrm>
                <a:off x="177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7" name="Line 295">
                <a:extLst>
                  <a:ext uri="{FF2B5EF4-FFF2-40B4-BE49-F238E27FC236}">
                    <a16:creationId xmlns:a16="http://schemas.microsoft.com/office/drawing/2014/main" id="{1CB96669-DFBB-CDAE-17E2-15263394BFBA}"/>
                  </a:ext>
                </a:extLst>
              </p:cNvPr>
              <p:cNvSpPr>
                <a:spLocks noChangeShapeType="1"/>
              </p:cNvSpPr>
              <p:nvPr/>
            </p:nvSpPr>
            <p:spPr bwMode="auto">
              <a:xfrm>
                <a:off x="201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8" name="Line 296">
                <a:extLst>
                  <a:ext uri="{FF2B5EF4-FFF2-40B4-BE49-F238E27FC236}">
                    <a16:creationId xmlns:a16="http://schemas.microsoft.com/office/drawing/2014/main" id="{1074DD41-0B6B-F286-3C52-F65589B2EAB8}"/>
                  </a:ext>
                </a:extLst>
              </p:cNvPr>
              <p:cNvSpPr>
                <a:spLocks noChangeShapeType="1"/>
              </p:cNvSpPr>
              <p:nvPr/>
            </p:nvSpPr>
            <p:spPr bwMode="auto">
              <a:xfrm>
                <a:off x="225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9" name="Line 297">
                <a:extLst>
                  <a:ext uri="{FF2B5EF4-FFF2-40B4-BE49-F238E27FC236}">
                    <a16:creationId xmlns:a16="http://schemas.microsoft.com/office/drawing/2014/main" id="{B8768A6B-149B-6114-B603-E504B2DD531C}"/>
                  </a:ext>
                </a:extLst>
              </p:cNvPr>
              <p:cNvSpPr>
                <a:spLocks noChangeShapeType="1"/>
              </p:cNvSpPr>
              <p:nvPr/>
            </p:nvSpPr>
            <p:spPr bwMode="auto">
              <a:xfrm>
                <a:off x="249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0" name="Line 298">
                <a:extLst>
                  <a:ext uri="{FF2B5EF4-FFF2-40B4-BE49-F238E27FC236}">
                    <a16:creationId xmlns:a16="http://schemas.microsoft.com/office/drawing/2014/main" id="{FA1EF389-9AA6-480B-3711-01767F0846B6}"/>
                  </a:ext>
                </a:extLst>
              </p:cNvPr>
              <p:cNvSpPr>
                <a:spLocks noChangeShapeType="1"/>
              </p:cNvSpPr>
              <p:nvPr/>
            </p:nvSpPr>
            <p:spPr bwMode="auto">
              <a:xfrm>
                <a:off x="273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1" name="Line 299">
                <a:extLst>
                  <a:ext uri="{FF2B5EF4-FFF2-40B4-BE49-F238E27FC236}">
                    <a16:creationId xmlns:a16="http://schemas.microsoft.com/office/drawing/2014/main" id="{8A52D7D5-3681-B5F6-6DAA-8D65D67A9316}"/>
                  </a:ext>
                </a:extLst>
              </p:cNvPr>
              <p:cNvSpPr>
                <a:spLocks noChangeShapeType="1"/>
              </p:cNvSpPr>
              <p:nvPr/>
            </p:nvSpPr>
            <p:spPr bwMode="auto">
              <a:xfrm>
                <a:off x="297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2" name="Line 300">
                <a:extLst>
                  <a:ext uri="{FF2B5EF4-FFF2-40B4-BE49-F238E27FC236}">
                    <a16:creationId xmlns:a16="http://schemas.microsoft.com/office/drawing/2014/main" id="{84896387-6386-7F25-DB89-28D7A7C73129}"/>
                  </a:ext>
                </a:extLst>
              </p:cNvPr>
              <p:cNvSpPr>
                <a:spLocks noChangeShapeType="1"/>
              </p:cNvSpPr>
              <p:nvPr/>
            </p:nvSpPr>
            <p:spPr bwMode="auto">
              <a:xfrm>
                <a:off x="321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3" name="Line 301">
                <a:extLst>
                  <a:ext uri="{FF2B5EF4-FFF2-40B4-BE49-F238E27FC236}">
                    <a16:creationId xmlns:a16="http://schemas.microsoft.com/office/drawing/2014/main" id="{8E1B1E09-E91C-5855-79C2-DBA5C5D09804}"/>
                  </a:ext>
                </a:extLst>
              </p:cNvPr>
              <p:cNvSpPr>
                <a:spLocks noChangeShapeType="1"/>
              </p:cNvSpPr>
              <p:nvPr/>
            </p:nvSpPr>
            <p:spPr bwMode="auto">
              <a:xfrm>
                <a:off x="345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4" name="Line 302">
                <a:extLst>
                  <a:ext uri="{FF2B5EF4-FFF2-40B4-BE49-F238E27FC236}">
                    <a16:creationId xmlns:a16="http://schemas.microsoft.com/office/drawing/2014/main" id="{40FB563D-F820-5189-C6E1-E697FB0B6D74}"/>
                  </a:ext>
                </a:extLst>
              </p:cNvPr>
              <p:cNvSpPr>
                <a:spLocks noChangeShapeType="1"/>
              </p:cNvSpPr>
              <p:nvPr/>
            </p:nvSpPr>
            <p:spPr bwMode="auto">
              <a:xfrm>
                <a:off x="369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5" name="Line 303">
                <a:extLst>
                  <a:ext uri="{FF2B5EF4-FFF2-40B4-BE49-F238E27FC236}">
                    <a16:creationId xmlns:a16="http://schemas.microsoft.com/office/drawing/2014/main" id="{7B5C8BD5-C24B-42B3-8EB5-B5127E5B6CBF}"/>
                  </a:ext>
                </a:extLst>
              </p:cNvPr>
              <p:cNvSpPr>
                <a:spLocks noChangeShapeType="1"/>
              </p:cNvSpPr>
              <p:nvPr/>
            </p:nvSpPr>
            <p:spPr bwMode="auto">
              <a:xfrm>
                <a:off x="720" y="3726"/>
                <a:ext cx="336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6" name="Line 304">
                <a:extLst>
                  <a:ext uri="{FF2B5EF4-FFF2-40B4-BE49-F238E27FC236}">
                    <a16:creationId xmlns:a16="http://schemas.microsoft.com/office/drawing/2014/main" id="{333F9B8A-3142-9C37-D2C1-77D5D708A444}"/>
                  </a:ext>
                </a:extLst>
              </p:cNvPr>
              <p:cNvSpPr>
                <a:spLocks noChangeShapeType="1"/>
              </p:cNvSpPr>
              <p:nvPr/>
            </p:nvSpPr>
            <p:spPr bwMode="auto">
              <a:xfrm>
                <a:off x="720" y="4235"/>
                <a:ext cx="336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7" name="Line 305">
                <a:extLst>
                  <a:ext uri="{FF2B5EF4-FFF2-40B4-BE49-F238E27FC236}">
                    <a16:creationId xmlns:a16="http://schemas.microsoft.com/office/drawing/2014/main" id="{1E7E55EB-4A30-1B2E-3869-02519EC91F4B}"/>
                  </a:ext>
                </a:extLst>
              </p:cNvPr>
              <p:cNvSpPr>
                <a:spLocks noChangeShapeType="1"/>
              </p:cNvSpPr>
              <p:nvPr/>
            </p:nvSpPr>
            <p:spPr bwMode="auto">
              <a:xfrm>
                <a:off x="720" y="4681"/>
                <a:ext cx="336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8" name="Line 306">
                <a:extLst>
                  <a:ext uri="{FF2B5EF4-FFF2-40B4-BE49-F238E27FC236}">
                    <a16:creationId xmlns:a16="http://schemas.microsoft.com/office/drawing/2014/main" id="{00FB820D-EA2B-0ECB-1C0F-4E321D48AC89}"/>
                  </a:ext>
                </a:extLst>
              </p:cNvPr>
              <p:cNvSpPr>
                <a:spLocks noChangeShapeType="1"/>
              </p:cNvSpPr>
              <p:nvPr/>
            </p:nvSpPr>
            <p:spPr bwMode="auto">
              <a:xfrm>
                <a:off x="720" y="4935"/>
                <a:ext cx="33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9" name="Line 307">
                <a:extLst>
                  <a:ext uri="{FF2B5EF4-FFF2-40B4-BE49-F238E27FC236}">
                    <a16:creationId xmlns:a16="http://schemas.microsoft.com/office/drawing/2014/main" id="{FA9269BE-861F-B7D8-D296-13CE704A9A87}"/>
                  </a:ext>
                </a:extLst>
              </p:cNvPr>
              <p:cNvSpPr>
                <a:spLocks noChangeShapeType="1"/>
              </p:cNvSpPr>
              <p:nvPr/>
            </p:nvSpPr>
            <p:spPr bwMode="auto">
              <a:xfrm>
                <a:off x="720" y="3981"/>
                <a:ext cx="33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80" name="Line 176">
                <a:extLst>
                  <a:ext uri="{FF2B5EF4-FFF2-40B4-BE49-F238E27FC236}">
                    <a16:creationId xmlns:a16="http://schemas.microsoft.com/office/drawing/2014/main" id="{F7AB352E-2407-12A5-10E2-41BA671A6F2D}"/>
                  </a:ext>
                </a:extLst>
              </p:cNvPr>
              <p:cNvSpPr>
                <a:spLocks noChangeShapeType="1"/>
              </p:cNvSpPr>
              <p:nvPr/>
            </p:nvSpPr>
            <p:spPr bwMode="auto">
              <a:xfrm>
                <a:off x="480" y="3408"/>
                <a:ext cx="240"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8681" name="Text Box 317">
              <a:extLst>
                <a:ext uri="{FF2B5EF4-FFF2-40B4-BE49-F238E27FC236}">
                  <a16:creationId xmlns:a16="http://schemas.microsoft.com/office/drawing/2014/main" id="{FD1FBB99-BA7D-9441-4145-D26181CC7E65}"/>
                </a:ext>
              </a:extLst>
            </p:cNvPr>
            <p:cNvSpPr txBox="1">
              <a:spLocks noChangeArrowheads="1"/>
            </p:cNvSpPr>
            <p:nvPr/>
          </p:nvSpPr>
          <p:spPr bwMode="auto">
            <a:xfrm>
              <a:off x="1207" y="5189"/>
              <a:ext cx="191" cy="11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a:ea typeface="HG丸ｺﾞｼｯｸM-PRO" panose="020F0600000000000000" pitchFamily="50" charset="-128"/>
                </a:rPr>
                <a:t>5</a:t>
              </a:r>
            </a:p>
          </p:txBody>
        </p:sp>
        <p:sp>
          <p:nvSpPr>
            <p:cNvPr id="28682" name="Text Box 318">
              <a:extLst>
                <a:ext uri="{FF2B5EF4-FFF2-40B4-BE49-F238E27FC236}">
                  <a16:creationId xmlns:a16="http://schemas.microsoft.com/office/drawing/2014/main" id="{E9C2A746-B5D1-6B47-C458-6D4BD7073AE1}"/>
                </a:ext>
              </a:extLst>
            </p:cNvPr>
            <p:cNvSpPr txBox="1">
              <a:spLocks noChangeArrowheads="1"/>
            </p:cNvSpPr>
            <p:nvPr/>
          </p:nvSpPr>
          <p:spPr bwMode="auto">
            <a:xfrm>
              <a:off x="1824" y="5194"/>
              <a:ext cx="193"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a:ea typeface="HG丸ｺﾞｼｯｸM-PRO" panose="020F0600000000000000" pitchFamily="50" charset="-128"/>
                </a:rPr>
                <a:t>10</a:t>
              </a:r>
            </a:p>
          </p:txBody>
        </p:sp>
        <p:sp>
          <p:nvSpPr>
            <p:cNvPr id="28683" name="Text Box 319">
              <a:extLst>
                <a:ext uri="{FF2B5EF4-FFF2-40B4-BE49-F238E27FC236}">
                  <a16:creationId xmlns:a16="http://schemas.microsoft.com/office/drawing/2014/main" id="{8C1347D3-8D2F-5E80-29DA-2B37E48F04BC}"/>
                </a:ext>
              </a:extLst>
            </p:cNvPr>
            <p:cNvSpPr txBox="1">
              <a:spLocks noChangeArrowheads="1"/>
            </p:cNvSpPr>
            <p:nvPr/>
          </p:nvSpPr>
          <p:spPr bwMode="auto">
            <a:xfrm>
              <a:off x="2400" y="5190"/>
              <a:ext cx="192"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a:ea typeface="HG丸ｺﾞｼｯｸM-PRO" panose="020F0600000000000000" pitchFamily="50" charset="-128"/>
                </a:rPr>
                <a:t>15</a:t>
              </a:r>
            </a:p>
          </p:txBody>
        </p:sp>
        <p:sp>
          <p:nvSpPr>
            <p:cNvPr id="28684" name="Text Box 320">
              <a:extLst>
                <a:ext uri="{FF2B5EF4-FFF2-40B4-BE49-F238E27FC236}">
                  <a16:creationId xmlns:a16="http://schemas.microsoft.com/office/drawing/2014/main" id="{5BDBB472-7ADB-AB99-56B0-4358334A8997}"/>
                </a:ext>
              </a:extLst>
            </p:cNvPr>
            <p:cNvSpPr txBox="1">
              <a:spLocks noChangeArrowheads="1"/>
            </p:cNvSpPr>
            <p:nvPr/>
          </p:nvSpPr>
          <p:spPr bwMode="auto">
            <a:xfrm>
              <a:off x="3037" y="5190"/>
              <a:ext cx="191"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a:ea typeface="HG丸ｺﾞｼｯｸM-PRO" panose="020F0600000000000000" pitchFamily="50" charset="-128"/>
                </a:rPr>
                <a:t>20</a:t>
              </a:r>
            </a:p>
          </p:txBody>
        </p:sp>
        <p:sp>
          <p:nvSpPr>
            <p:cNvPr id="28685" name="Text Box 321">
              <a:extLst>
                <a:ext uri="{FF2B5EF4-FFF2-40B4-BE49-F238E27FC236}">
                  <a16:creationId xmlns:a16="http://schemas.microsoft.com/office/drawing/2014/main" id="{036F64EC-0D22-9C72-6AB5-CBB2827C11F5}"/>
                </a:ext>
              </a:extLst>
            </p:cNvPr>
            <p:cNvSpPr txBox="1">
              <a:spLocks noChangeArrowheads="1"/>
            </p:cNvSpPr>
            <p:nvPr/>
          </p:nvSpPr>
          <p:spPr bwMode="auto">
            <a:xfrm>
              <a:off x="3605" y="5190"/>
              <a:ext cx="193"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a:ea typeface="HG丸ｺﾞｼｯｸM-PRO" panose="020F0600000000000000" pitchFamily="50" charset="-128"/>
                </a:rPr>
                <a:t>25</a:t>
              </a:r>
            </a:p>
          </p:txBody>
        </p:sp>
      </p:grpSp>
      <p:sp>
        <p:nvSpPr>
          <p:cNvPr id="3" name="テキスト ボックス 22">
            <a:extLst>
              <a:ext uri="{FF2B5EF4-FFF2-40B4-BE49-F238E27FC236}">
                <a16:creationId xmlns:a16="http://schemas.microsoft.com/office/drawing/2014/main" id="{C8670B83-DAF0-6FDE-31DC-54B7AB9887ED}"/>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35</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8">
            <a:extLst>
              <a:ext uri="{FF2B5EF4-FFF2-40B4-BE49-F238E27FC236}">
                <a16:creationId xmlns:a16="http://schemas.microsoft.com/office/drawing/2014/main" id="{B828CFB6-8A7A-A6B6-A08B-A26AA02F3D58}"/>
              </a:ext>
            </a:extLst>
          </p:cNvPr>
          <p:cNvSpPr>
            <a:spLocks noChangeArrowheads="1"/>
          </p:cNvSpPr>
          <p:nvPr/>
        </p:nvSpPr>
        <p:spPr bwMode="auto">
          <a:xfrm>
            <a:off x="228600" y="152400"/>
            <a:ext cx="865505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ja-JP" altLang="en-US" sz="1800" b="1">
                <a:solidFill>
                  <a:srgbClr val="FF0000"/>
                </a:solidFill>
                <a:latin typeface="HG丸ｺﾞｼｯｸM-PRO" panose="020F0600000000000000" pitchFamily="50" charset="-128"/>
                <a:ea typeface="HG丸ｺﾞｼｯｸM-PRO" panose="020F0600000000000000" pitchFamily="50" charset="-128"/>
              </a:rPr>
              <a:t>（７）　散布図</a:t>
            </a:r>
            <a:endParaRPr lang="ja-JP" altLang="en-US" sz="1600" b="1">
              <a:latin typeface="HG丸ｺﾞｼｯｸM-PRO" panose="020F0600000000000000" pitchFamily="50" charset="-128"/>
              <a:ea typeface="HG丸ｺﾞｼｯｸM-PRO" panose="020F0600000000000000" pitchFamily="50" charset="-128"/>
            </a:endParaRPr>
          </a:p>
        </p:txBody>
      </p:sp>
      <p:sp>
        <p:nvSpPr>
          <p:cNvPr id="29699" name="Text Box 3">
            <a:extLst>
              <a:ext uri="{FF2B5EF4-FFF2-40B4-BE49-F238E27FC236}">
                <a16:creationId xmlns:a16="http://schemas.microsoft.com/office/drawing/2014/main" id="{680BC2E4-7249-056F-29F5-C203C828D60E}"/>
              </a:ext>
            </a:extLst>
          </p:cNvPr>
          <p:cNvSpPr txBox="1">
            <a:spLocks noChangeArrowheads="1"/>
          </p:cNvSpPr>
          <p:nvPr/>
        </p:nvSpPr>
        <p:spPr bwMode="auto">
          <a:xfrm>
            <a:off x="533400" y="762000"/>
            <a:ext cx="8229600" cy="152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nSpc>
                <a:spcPct val="110000"/>
              </a:lnSpc>
              <a:buFontTx/>
              <a:buNone/>
            </a:pPr>
            <a:r>
              <a:rPr lang="en-US" altLang="ja-JP" sz="1800" b="1" dirty="0">
                <a:solidFill>
                  <a:srgbClr val="FF0000"/>
                </a:solidFill>
                <a:latin typeface="HG丸ｺﾞｼｯｸM-PRO" panose="020F0600000000000000" pitchFamily="50" charset="-128"/>
                <a:ea typeface="HG丸ｺﾞｼｯｸM-PRO" panose="020F0600000000000000" pitchFamily="50" charset="-128"/>
              </a:rPr>
              <a:t>■</a:t>
            </a:r>
            <a:r>
              <a:rPr lang="ja-JP" altLang="en-US" sz="1800" b="1" dirty="0">
                <a:solidFill>
                  <a:srgbClr val="FF0000"/>
                </a:solidFill>
                <a:latin typeface="HG丸ｺﾞｼｯｸM-PRO" panose="020F0600000000000000" pitchFamily="50" charset="-128"/>
                <a:ea typeface="HG丸ｺﾞｼｯｸM-PRO" panose="020F0600000000000000" pitchFamily="50" charset="-128"/>
              </a:rPr>
              <a:t>　</a:t>
            </a:r>
            <a:r>
              <a:rPr lang="ja-JP" altLang="en-US" sz="1600" b="1" dirty="0">
                <a:solidFill>
                  <a:srgbClr val="FF0000"/>
                </a:solidFill>
                <a:latin typeface="HG丸ｺﾞｼｯｸM-PRO" panose="020F0600000000000000" pitchFamily="50" charset="-128"/>
                <a:ea typeface="HG丸ｺﾞｼｯｸM-PRO" panose="020F0600000000000000" pitchFamily="50" charset="-128"/>
              </a:rPr>
              <a:t>散布図とは</a:t>
            </a:r>
            <a:r>
              <a:rPr lang="ja-JP" altLang="en-US" sz="1800" dirty="0">
                <a:latin typeface="HG丸ｺﾞｼｯｸM-PRO" panose="020F0600000000000000" pitchFamily="50" charset="-128"/>
                <a:ea typeface="HG丸ｺﾞｼｯｸM-PRO" panose="020F0600000000000000" pitchFamily="50" charset="-128"/>
              </a:rPr>
              <a:t>  </a:t>
            </a:r>
          </a:p>
          <a:p>
            <a:pPr algn="just">
              <a:lnSpc>
                <a:spcPct val="110000"/>
              </a:lnSpc>
              <a:buFontTx/>
              <a:buNone/>
            </a:pPr>
            <a:r>
              <a:rPr kumimoji="0" lang="ja-JP" altLang="en-US" sz="1600" b="1" dirty="0">
                <a:latin typeface="ＭＳ ゴシック" panose="020B0609070205080204" pitchFamily="49" charset="-128"/>
                <a:ea typeface="HG丸ｺﾞｼｯｸM-PRO" panose="020F0600000000000000" pitchFamily="50" charset="-128"/>
              </a:rPr>
              <a:t>　</a:t>
            </a:r>
            <a:r>
              <a:rPr kumimoji="0" lang="ja-JP" altLang="en-US" sz="1800" b="1" dirty="0">
                <a:latin typeface="UD デジタル 教科書体 NK-B" panose="02020700000000000000" pitchFamily="18" charset="-128"/>
                <a:ea typeface="UD デジタル 教科書体 NK-B" panose="02020700000000000000" pitchFamily="18" charset="-128"/>
              </a:rPr>
              <a:t>散布図とは、焼入温度と硬さのように、</a:t>
            </a:r>
            <a:r>
              <a:rPr kumimoji="0"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対になった１組のデータをとり、横軸に要因系を縦軸に結果系（特性値）を目盛り、打点したものであ</a:t>
            </a:r>
            <a:r>
              <a:rPr kumimoji="0" lang="ja-JP" altLang="en-US" sz="1800" b="1" dirty="0">
                <a:latin typeface="UD デジタル 教科書体 NK-B" panose="02020700000000000000" pitchFamily="18" charset="-128"/>
                <a:ea typeface="UD デジタル 教科書体 NK-B" panose="02020700000000000000" pitchFamily="18" charset="-128"/>
              </a:rPr>
              <a:t>る。散布図は「対象となる２つの特性値と要因、要因と要因などの関係」を調べるために用いられます。</a:t>
            </a:r>
          </a:p>
          <a:p>
            <a:pPr algn="just">
              <a:lnSpc>
                <a:spcPct val="110000"/>
              </a:lnSpc>
              <a:buFontTx/>
              <a:buNone/>
            </a:pPr>
            <a:endParaRPr kumimoji="0" lang="en-US" altLang="ja-JP" sz="1600" b="1" dirty="0">
              <a:latin typeface="Century" panose="02040604050505020304" pitchFamily="18" charset="0"/>
              <a:ea typeface="HG丸ｺﾞｼｯｸM-PRO" panose="020F0600000000000000" pitchFamily="50" charset="-128"/>
            </a:endParaRPr>
          </a:p>
        </p:txBody>
      </p:sp>
      <p:grpSp>
        <p:nvGrpSpPr>
          <p:cNvPr id="29700" name="Group 4">
            <a:extLst>
              <a:ext uri="{FF2B5EF4-FFF2-40B4-BE49-F238E27FC236}">
                <a16:creationId xmlns:a16="http://schemas.microsoft.com/office/drawing/2014/main" id="{87506896-D613-341D-BF0E-F1C31B4EDF3E}"/>
              </a:ext>
            </a:extLst>
          </p:cNvPr>
          <p:cNvGrpSpPr>
            <a:grpSpLocks/>
          </p:cNvGrpSpPr>
          <p:nvPr/>
        </p:nvGrpSpPr>
        <p:grpSpPr bwMode="auto">
          <a:xfrm>
            <a:off x="433388" y="2362200"/>
            <a:ext cx="7643812" cy="4405313"/>
            <a:chOff x="273" y="1488"/>
            <a:chExt cx="4815" cy="2775"/>
          </a:xfrm>
        </p:grpSpPr>
        <p:pic>
          <p:nvPicPr>
            <p:cNvPr id="29701" name="Picture 6">
              <a:extLst>
                <a:ext uri="{FF2B5EF4-FFF2-40B4-BE49-F238E27FC236}">
                  <a16:creationId xmlns:a16="http://schemas.microsoft.com/office/drawing/2014/main" id="{FD64A208-4683-0883-CEC6-4733B62E6D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 y="1488"/>
              <a:ext cx="3792" cy="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6">
              <a:extLst>
                <a:ext uri="{FF2B5EF4-FFF2-40B4-BE49-F238E27FC236}">
                  <a16:creationId xmlns:a16="http://schemas.microsoft.com/office/drawing/2014/main" id="{0D79266C-ED0E-DDC7-E506-D9494FCD8542}"/>
                </a:ext>
              </a:extLst>
            </p:cNvPr>
            <p:cNvSpPr txBox="1">
              <a:spLocks noChangeArrowheads="1"/>
            </p:cNvSpPr>
            <p:nvPr/>
          </p:nvSpPr>
          <p:spPr bwMode="auto">
            <a:xfrm>
              <a:off x="1776" y="2160"/>
              <a:ext cx="224" cy="1008"/>
            </a:xfrm>
            <a:prstGeom prst="rect">
              <a:avLst/>
            </a:prstGeom>
            <a:solidFill>
              <a:srgbClr val="FFFFFF"/>
            </a:soli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lIns="12700" tIns="12700" rIns="12700" bIns="127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600">
                  <a:latin typeface="Century" panose="02040604050505020304" pitchFamily="18" charset="0"/>
                  <a:ea typeface="ＭＳ 明朝" panose="02020609040205080304" pitchFamily="17" charset="-128"/>
                </a:rPr>
                <a:t>（硬さ）</a:t>
              </a:r>
            </a:p>
          </p:txBody>
        </p:sp>
        <p:sp>
          <p:nvSpPr>
            <p:cNvPr id="29703" name="Text Box 7">
              <a:extLst>
                <a:ext uri="{FF2B5EF4-FFF2-40B4-BE49-F238E27FC236}">
                  <a16:creationId xmlns:a16="http://schemas.microsoft.com/office/drawing/2014/main" id="{C03B1FEA-015F-0A5B-5872-8CA0466F839D}"/>
                </a:ext>
              </a:extLst>
            </p:cNvPr>
            <p:cNvSpPr txBox="1">
              <a:spLocks noChangeArrowheads="1"/>
            </p:cNvSpPr>
            <p:nvPr/>
          </p:nvSpPr>
          <p:spPr bwMode="auto">
            <a:xfrm>
              <a:off x="1104" y="3648"/>
              <a:ext cx="3984" cy="528"/>
            </a:xfrm>
            <a:prstGeom prst="rect">
              <a:avLst/>
            </a:prstGeom>
            <a:solidFill>
              <a:srgbClr val="FFFFFF"/>
            </a:solidFill>
            <a:ln>
              <a:noFill/>
            </a:ln>
            <a:effectLst/>
            <a:extLs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2700" tIns="12700" rIns="12700" bIns="127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lnSpc>
                  <a:spcPct val="104000"/>
                </a:lnSpc>
                <a:spcBef>
                  <a:spcPct val="0"/>
                </a:spcBef>
                <a:buFontTx/>
                <a:buNone/>
              </a:pPr>
              <a:r>
                <a:rPr kumimoji="0" lang="ja-JP" altLang="en-US" sz="1000">
                  <a:latin typeface="Century" panose="02040604050505020304" pitchFamily="18" charset="0"/>
                  <a:ea typeface="ＭＳ 明朝" panose="02020609040205080304" pitchFamily="17" charset="-128"/>
                </a:rPr>
                <a:t>（焼入温度）</a:t>
              </a:r>
            </a:p>
            <a:p>
              <a:pPr algn="ctr">
                <a:lnSpc>
                  <a:spcPct val="104000"/>
                </a:lnSpc>
                <a:spcBef>
                  <a:spcPct val="0"/>
                </a:spcBef>
                <a:buFontTx/>
                <a:buNone/>
              </a:pPr>
              <a:endParaRPr kumimoji="0" lang="ja-JP" altLang="en-US" sz="1000">
                <a:latin typeface="Century" panose="02040604050505020304" pitchFamily="18" charset="0"/>
                <a:ea typeface="ＭＳ 明朝" panose="02020609040205080304" pitchFamily="17" charset="-128"/>
              </a:endParaRPr>
            </a:p>
            <a:p>
              <a:pPr algn="ctr">
                <a:lnSpc>
                  <a:spcPct val="104000"/>
                </a:lnSpc>
                <a:spcBef>
                  <a:spcPct val="0"/>
                </a:spcBef>
                <a:buFontTx/>
                <a:buNone/>
              </a:pPr>
              <a:r>
                <a:rPr kumimoji="0" lang="ja-JP" altLang="en-US" sz="1600">
                  <a:latin typeface="Century" panose="02040604050505020304" pitchFamily="18" charset="0"/>
                  <a:ea typeface="ＭＳ 明朝" panose="02020609040205080304" pitchFamily="17" charset="-128"/>
                </a:rPr>
                <a:t>焼入温度と硬さの散布図</a:t>
              </a:r>
            </a:p>
          </p:txBody>
        </p:sp>
        <p:sp>
          <p:nvSpPr>
            <p:cNvPr id="29704" name="Rectangle 9">
              <a:extLst>
                <a:ext uri="{FF2B5EF4-FFF2-40B4-BE49-F238E27FC236}">
                  <a16:creationId xmlns:a16="http://schemas.microsoft.com/office/drawing/2014/main" id="{628785DC-86E5-8C5B-5F1E-BE65D66AB07B}"/>
                </a:ext>
              </a:extLst>
            </p:cNvPr>
            <p:cNvSpPr>
              <a:spLocks noChangeArrowheads="1"/>
            </p:cNvSpPr>
            <p:nvPr/>
          </p:nvSpPr>
          <p:spPr bwMode="auto">
            <a:xfrm>
              <a:off x="273" y="1608"/>
              <a:ext cx="15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270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b="1">
                  <a:solidFill>
                    <a:srgbClr val="FF0000"/>
                  </a:solidFill>
                  <a:latin typeface="HG丸ｺﾞｼｯｸM-PRO" panose="020F0600000000000000" pitchFamily="50" charset="-128"/>
                  <a:ea typeface="HG丸ｺﾞｼｯｸM-PRO" panose="020F0600000000000000" pitchFamily="50" charset="-128"/>
                </a:rPr>
                <a:t>■</a:t>
              </a:r>
              <a:r>
                <a:rPr lang="ja-JP" altLang="en-US" sz="1600" b="1">
                  <a:solidFill>
                    <a:srgbClr val="FF0000"/>
                  </a:solidFill>
                  <a:latin typeface="HG丸ｺﾞｼｯｸM-PRO" panose="020F0600000000000000" pitchFamily="50" charset="-128"/>
                  <a:ea typeface="HG丸ｺﾞｼｯｸM-PRO" panose="020F0600000000000000" pitchFamily="50" charset="-128"/>
                </a:rPr>
                <a:t>　散布図の例</a:t>
              </a:r>
            </a:p>
          </p:txBody>
        </p:sp>
        <p:sp>
          <p:nvSpPr>
            <p:cNvPr id="29705" name="Text Box 9">
              <a:extLst>
                <a:ext uri="{FF2B5EF4-FFF2-40B4-BE49-F238E27FC236}">
                  <a16:creationId xmlns:a16="http://schemas.microsoft.com/office/drawing/2014/main" id="{4ED22C02-C631-49AA-A03A-E51643F0D97E}"/>
                </a:ext>
              </a:extLst>
            </p:cNvPr>
            <p:cNvSpPr txBox="1">
              <a:spLocks noChangeArrowheads="1"/>
            </p:cNvSpPr>
            <p:nvPr/>
          </p:nvSpPr>
          <p:spPr bwMode="auto">
            <a:xfrm>
              <a:off x="1920" y="1536"/>
              <a:ext cx="288"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endParaRPr lang="ja-JP" altLang="ja-JP" sz="1800"/>
            </a:p>
          </p:txBody>
        </p:sp>
      </p:grpSp>
      <p:sp>
        <p:nvSpPr>
          <p:cNvPr id="3" name="テキスト ボックス 22">
            <a:extLst>
              <a:ext uri="{FF2B5EF4-FFF2-40B4-BE49-F238E27FC236}">
                <a16:creationId xmlns:a16="http://schemas.microsoft.com/office/drawing/2014/main" id="{9BBB9872-AC10-F2B1-F5D5-7BF63AE344B2}"/>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36</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
            <a:extLst>
              <a:ext uri="{FF2B5EF4-FFF2-40B4-BE49-F238E27FC236}">
                <a16:creationId xmlns:a16="http://schemas.microsoft.com/office/drawing/2014/main" id="{323F3229-C846-2523-59EC-76B48049D2FE}"/>
              </a:ext>
            </a:extLst>
          </p:cNvPr>
          <p:cNvSpPr>
            <a:spLocks noChangeArrowheads="1"/>
          </p:cNvSpPr>
          <p:nvPr/>
        </p:nvSpPr>
        <p:spPr bwMode="auto">
          <a:xfrm>
            <a:off x="381000" y="69850"/>
            <a:ext cx="20256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en-US" altLang="ja-JP" sz="1800" b="1">
              <a:solidFill>
                <a:srgbClr val="FF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en-US" altLang="ja-JP" sz="1800" b="1">
                <a:solidFill>
                  <a:srgbClr val="FF0000"/>
                </a:solidFill>
                <a:latin typeface="HG丸ｺﾞｼｯｸM-PRO" panose="020F0600000000000000" pitchFamily="50" charset="-128"/>
                <a:ea typeface="HG丸ｺﾞｼｯｸM-PRO" panose="020F0600000000000000" pitchFamily="50" charset="-128"/>
              </a:rPr>
              <a:t>■</a:t>
            </a:r>
            <a:r>
              <a:rPr lang="ja-JP" altLang="en-US" sz="1800" b="1">
                <a:solidFill>
                  <a:srgbClr val="FF0000"/>
                </a:solidFill>
                <a:latin typeface="HG丸ｺﾞｼｯｸM-PRO" panose="020F0600000000000000" pitchFamily="50" charset="-128"/>
                <a:ea typeface="HG丸ｺﾞｼｯｸM-PRO" panose="020F0600000000000000" pitchFamily="50" charset="-128"/>
              </a:rPr>
              <a:t>　散布図の見方</a:t>
            </a:r>
          </a:p>
          <a:p>
            <a:pPr>
              <a:spcBef>
                <a:spcPct val="0"/>
              </a:spcBef>
              <a:buFontTx/>
              <a:buNone/>
            </a:pPr>
            <a:endParaRPr lang="en-US" altLang="ja-JP" sz="1800" b="1">
              <a:solidFill>
                <a:srgbClr val="FF0000"/>
              </a:solidFill>
              <a:latin typeface="HG丸ｺﾞｼｯｸM-PRO" panose="020F0600000000000000" pitchFamily="50" charset="-128"/>
              <a:ea typeface="HG丸ｺﾞｼｯｸM-PRO" panose="020F0600000000000000" pitchFamily="50" charset="-128"/>
            </a:endParaRPr>
          </a:p>
        </p:txBody>
      </p:sp>
      <p:grpSp>
        <p:nvGrpSpPr>
          <p:cNvPr id="30723" name="Group 3">
            <a:extLst>
              <a:ext uri="{FF2B5EF4-FFF2-40B4-BE49-F238E27FC236}">
                <a16:creationId xmlns:a16="http://schemas.microsoft.com/office/drawing/2014/main" id="{D02F59F7-5AB5-7129-BFBD-13B531DDBF99}"/>
              </a:ext>
            </a:extLst>
          </p:cNvPr>
          <p:cNvGrpSpPr>
            <a:grpSpLocks/>
          </p:cNvGrpSpPr>
          <p:nvPr/>
        </p:nvGrpSpPr>
        <p:grpSpPr bwMode="auto">
          <a:xfrm>
            <a:off x="762000" y="685800"/>
            <a:ext cx="7620000" cy="6019800"/>
            <a:chOff x="480" y="432"/>
            <a:chExt cx="4800" cy="3792"/>
          </a:xfrm>
        </p:grpSpPr>
        <p:pic>
          <p:nvPicPr>
            <p:cNvPr id="30724" name="Picture 4">
              <a:extLst>
                <a:ext uri="{FF2B5EF4-FFF2-40B4-BE49-F238E27FC236}">
                  <a16:creationId xmlns:a16="http://schemas.microsoft.com/office/drawing/2014/main" id="{0FF8BB18-AFA6-3337-B64F-A6A675EB6D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 y="432"/>
              <a:ext cx="4800" cy="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 Box 11">
              <a:extLst>
                <a:ext uri="{FF2B5EF4-FFF2-40B4-BE49-F238E27FC236}">
                  <a16:creationId xmlns:a16="http://schemas.microsoft.com/office/drawing/2014/main" id="{5AA6635B-E150-CE1B-10CC-F98BE4B4AE41}"/>
                </a:ext>
              </a:extLst>
            </p:cNvPr>
            <p:cNvSpPr txBox="1">
              <a:spLocks noChangeArrowheads="1"/>
            </p:cNvSpPr>
            <p:nvPr/>
          </p:nvSpPr>
          <p:spPr bwMode="auto">
            <a:xfrm>
              <a:off x="2612" y="651"/>
              <a:ext cx="2471"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丸ｺﾞｼｯｸM-PRO" panose="020F0600000000000000" pitchFamily="50" charset="-128"/>
                  <a:ea typeface="HG丸ｺﾞｼｯｸM-PRO" panose="020F0600000000000000" pitchFamily="50" charset="-128"/>
                </a:rPr>
                <a:t>強い正の相関があり、例えば、</a:t>
              </a:r>
              <a:r>
                <a:rPr lang="en-US" altLang="ja-JP" sz="1400">
                  <a:latin typeface="HG丸ｺﾞｼｯｸM-PRO" panose="020F0600000000000000" pitchFamily="50" charset="-128"/>
                  <a:ea typeface="HG丸ｺﾞｼｯｸM-PRO" panose="020F0600000000000000" pitchFamily="50" charset="-128"/>
                </a:rPr>
                <a:t>x </a:t>
              </a:r>
              <a:r>
                <a:rPr lang="ja-JP" altLang="en-US" sz="1400">
                  <a:latin typeface="HG丸ｺﾞｼｯｸM-PRO" panose="020F0600000000000000" pitchFamily="50" charset="-128"/>
                  <a:ea typeface="HG丸ｺﾞｼｯｸM-PRO" panose="020F0600000000000000" pitchFamily="50" charset="-128"/>
                </a:rPr>
                <a:t>を管理することで </a:t>
              </a:r>
              <a:r>
                <a:rPr lang="en-US" altLang="ja-JP" sz="1400">
                  <a:latin typeface="HG丸ｺﾞｼｯｸM-PRO" panose="020F0600000000000000" pitchFamily="50" charset="-128"/>
                  <a:ea typeface="HG丸ｺﾞｼｯｸM-PRO" panose="020F0600000000000000" pitchFamily="50" charset="-128"/>
                </a:rPr>
                <a:t>y</a:t>
              </a:r>
              <a:r>
                <a:rPr lang="ja-JP" altLang="en-US" sz="1400">
                  <a:latin typeface="HG丸ｺﾞｼｯｸM-PRO" panose="020F0600000000000000" pitchFamily="50" charset="-128"/>
                  <a:ea typeface="HG丸ｺﾞｼｯｸM-PRO" panose="020F0600000000000000" pitchFamily="50" charset="-128"/>
                </a:rPr>
                <a:t>を推定することができる</a:t>
              </a:r>
            </a:p>
          </p:txBody>
        </p:sp>
        <p:sp>
          <p:nvSpPr>
            <p:cNvPr id="30726" name="Text Box 13">
              <a:extLst>
                <a:ext uri="{FF2B5EF4-FFF2-40B4-BE49-F238E27FC236}">
                  <a16:creationId xmlns:a16="http://schemas.microsoft.com/office/drawing/2014/main" id="{17EF6E6F-86E4-D75A-B243-1C8063F3215F}"/>
                </a:ext>
              </a:extLst>
            </p:cNvPr>
            <p:cNvSpPr txBox="1">
              <a:spLocks noChangeArrowheads="1"/>
            </p:cNvSpPr>
            <p:nvPr/>
          </p:nvSpPr>
          <p:spPr bwMode="auto">
            <a:xfrm>
              <a:off x="2627" y="1362"/>
              <a:ext cx="2471" cy="46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丸ｺﾞｼｯｸM-PRO" panose="020F0600000000000000" pitchFamily="50" charset="-128"/>
                  <a:ea typeface="HG丸ｺﾞｼｯｸM-PRO" panose="020F0600000000000000" pitchFamily="50" charset="-128"/>
                </a:rPr>
                <a:t>確実に正の相関があるといえないので、</a:t>
              </a:r>
              <a:r>
                <a:rPr lang="en-US" altLang="ja-JP" sz="1400">
                  <a:latin typeface="HG丸ｺﾞｼｯｸM-PRO" panose="020F0600000000000000" pitchFamily="50" charset="-128"/>
                  <a:ea typeface="HG丸ｺﾞｼｯｸM-PRO" panose="020F0600000000000000" pitchFamily="50" charset="-128"/>
                </a:rPr>
                <a:t>x  </a:t>
              </a:r>
              <a:r>
                <a:rPr lang="ja-JP" altLang="en-US" sz="1400">
                  <a:latin typeface="HG丸ｺﾞｼｯｸM-PRO" panose="020F0600000000000000" pitchFamily="50" charset="-128"/>
                  <a:ea typeface="HG丸ｺﾞｼｯｸM-PRO" panose="020F0600000000000000" pitchFamily="50" charset="-128"/>
                </a:rPr>
                <a:t>以外で </a:t>
              </a:r>
              <a:r>
                <a:rPr lang="en-US" altLang="ja-JP" sz="1400">
                  <a:latin typeface="HG丸ｺﾞｼｯｸM-PRO" panose="020F0600000000000000" pitchFamily="50" charset="-128"/>
                  <a:ea typeface="HG丸ｺﾞｼｯｸM-PRO" panose="020F0600000000000000" pitchFamily="50" charset="-128"/>
                </a:rPr>
                <a:t>y </a:t>
              </a:r>
              <a:r>
                <a:rPr lang="ja-JP" altLang="en-US" sz="1400">
                  <a:latin typeface="HG丸ｺﾞｼｯｸM-PRO" panose="020F0600000000000000" pitchFamily="50" charset="-128"/>
                  <a:ea typeface="HG丸ｺﾞｼｯｸM-PRO" panose="020F0600000000000000" pitchFamily="50" charset="-128"/>
                </a:rPr>
                <a:t>に影響する他の要因との関係を調べ、相関のある要因を管理する必要がある</a:t>
              </a:r>
            </a:p>
          </p:txBody>
        </p:sp>
        <p:sp>
          <p:nvSpPr>
            <p:cNvPr id="30727" name="Text Box 14">
              <a:extLst>
                <a:ext uri="{FF2B5EF4-FFF2-40B4-BE49-F238E27FC236}">
                  <a16:creationId xmlns:a16="http://schemas.microsoft.com/office/drawing/2014/main" id="{06C10610-8D81-BE30-557C-B02CFD76A514}"/>
                </a:ext>
              </a:extLst>
            </p:cNvPr>
            <p:cNvSpPr txBox="1">
              <a:spLocks noChangeArrowheads="1"/>
            </p:cNvSpPr>
            <p:nvPr/>
          </p:nvSpPr>
          <p:spPr bwMode="auto">
            <a:xfrm>
              <a:off x="2627" y="2090"/>
              <a:ext cx="2471"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丸ｺﾞｼｯｸM-PRO" panose="020F0600000000000000" pitchFamily="50" charset="-128"/>
                  <a:ea typeface="HG丸ｺﾞｼｯｸM-PRO" panose="020F0600000000000000" pitchFamily="50" charset="-128"/>
                </a:rPr>
                <a:t>強い正の相関と同じ考え方</a:t>
              </a:r>
            </a:p>
          </p:txBody>
        </p:sp>
        <p:sp>
          <p:nvSpPr>
            <p:cNvPr id="30728" name="Text Box 15">
              <a:extLst>
                <a:ext uri="{FF2B5EF4-FFF2-40B4-BE49-F238E27FC236}">
                  <a16:creationId xmlns:a16="http://schemas.microsoft.com/office/drawing/2014/main" id="{E250E38A-1AFF-E8B4-E3D8-707DD98E4B35}"/>
                </a:ext>
              </a:extLst>
            </p:cNvPr>
            <p:cNvSpPr txBox="1">
              <a:spLocks noChangeArrowheads="1"/>
            </p:cNvSpPr>
            <p:nvPr/>
          </p:nvSpPr>
          <p:spPr bwMode="auto">
            <a:xfrm>
              <a:off x="2636" y="2768"/>
              <a:ext cx="2471" cy="46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丸ｺﾞｼｯｸM-PRO" panose="020F0600000000000000" pitchFamily="50" charset="-128"/>
                  <a:ea typeface="HG丸ｺﾞｼｯｸM-PRO" panose="020F0600000000000000" pitchFamily="50" charset="-128"/>
                </a:rPr>
                <a:t>確実に負の相関があるといえないので、</a:t>
              </a:r>
              <a:r>
                <a:rPr lang="en-US" altLang="ja-JP" sz="1400">
                  <a:latin typeface="HG丸ｺﾞｼｯｸM-PRO" panose="020F0600000000000000" pitchFamily="50" charset="-128"/>
                  <a:ea typeface="HG丸ｺﾞｼｯｸM-PRO" panose="020F0600000000000000" pitchFamily="50" charset="-128"/>
                </a:rPr>
                <a:t>x </a:t>
              </a:r>
              <a:r>
                <a:rPr lang="ja-JP" altLang="en-US" sz="1400">
                  <a:latin typeface="HG丸ｺﾞｼｯｸM-PRO" panose="020F0600000000000000" pitchFamily="50" charset="-128"/>
                  <a:ea typeface="HG丸ｺﾞｼｯｸM-PRO" panose="020F0600000000000000" pitchFamily="50" charset="-128"/>
                </a:rPr>
                <a:t>以外で </a:t>
              </a:r>
              <a:r>
                <a:rPr lang="en-US" altLang="ja-JP" sz="1400">
                  <a:latin typeface="HG丸ｺﾞｼｯｸM-PRO" panose="020F0600000000000000" pitchFamily="50" charset="-128"/>
                  <a:ea typeface="HG丸ｺﾞｼｯｸM-PRO" panose="020F0600000000000000" pitchFamily="50" charset="-128"/>
                </a:rPr>
                <a:t>y </a:t>
              </a:r>
              <a:r>
                <a:rPr lang="ja-JP" altLang="en-US" sz="1400">
                  <a:latin typeface="HG丸ｺﾞｼｯｸM-PRO" panose="020F0600000000000000" pitchFamily="50" charset="-128"/>
                  <a:ea typeface="HG丸ｺﾞｼｯｸM-PRO" panose="020F0600000000000000" pitchFamily="50" charset="-128"/>
                </a:rPr>
                <a:t>に影響する他の要因との関係を調べ、相関のある要因を管理する必要がある</a:t>
              </a:r>
            </a:p>
          </p:txBody>
        </p:sp>
        <p:sp>
          <p:nvSpPr>
            <p:cNvPr id="30729" name="Text Box 16">
              <a:extLst>
                <a:ext uri="{FF2B5EF4-FFF2-40B4-BE49-F238E27FC236}">
                  <a16:creationId xmlns:a16="http://schemas.microsoft.com/office/drawing/2014/main" id="{D0B81860-5486-FB4C-A16D-AA987E27E1C1}"/>
                </a:ext>
              </a:extLst>
            </p:cNvPr>
            <p:cNvSpPr txBox="1">
              <a:spLocks noChangeArrowheads="1"/>
            </p:cNvSpPr>
            <p:nvPr/>
          </p:nvSpPr>
          <p:spPr bwMode="auto">
            <a:xfrm>
              <a:off x="2612" y="3466"/>
              <a:ext cx="2471"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400">
                  <a:latin typeface="HG丸ｺﾞｼｯｸM-PRO" panose="020F0600000000000000" pitchFamily="50" charset="-128"/>
                  <a:ea typeface="HG丸ｺﾞｼｯｸM-PRO" panose="020F0600000000000000" pitchFamily="50" charset="-128"/>
                </a:rPr>
                <a:t>x </a:t>
              </a:r>
              <a:r>
                <a:rPr lang="ja-JP" altLang="en-US" sz="1400">
                  <a:latin typeface="HG丸ｺﾞｼｯｸM-PRO" panose="020F0600000000000000" pitchFamily="50" charset="-128"/>
                  <a:ea typeface="HG丸ｺﾞｼｯｸM-PRO" panose="020F0600000000000000" pitchFamily="50" charset="-128"/>
                </a:rPr>
                <a:t>以外の要因との関係を調べ、 </a:t>
              </a:r>
              <a:r>
                <a:rPr lang="en-US" altLang="ja-JP" sz="1400">
                  <a:latin typeface="HG丸ｺﾞｼｯｸM-PRO" panose="020F0600000000000000" pitchFamily="50" charset="-128"/>
                  <a:ea typeface="HG丸ｺﾞｼｯｸM-PRO" panose="020F0600000000000000" pitchFamily="50" charset="-128"/>
                </a:rPr>
                <a:t>y </a:t>
              </a:r>
              <a:r>
                <a:rPr lang="ja-JP" altLang="en-US" sz="1400">
                  <a:latin typeface="HG丸ｺﾞｼｯｸM-PRO" panose="020F0600000000000000" pitchFamily="50" charset="-128"/>
                  <a:ea typeface="HG丸ｺﾞｼｯｸM-PRO" panose="020F0600000000000000" pitchFamily="50" charset="-128"/>
                </a:rPr>
                <a:t>と相関のある要因を見つけ出す事が必要である</a:t>
              </a:r>
            </a:p>
          </p:txBody>
        </p:sp>
        <p:sp>
          <p:nvSpPr>
            <p:cNvPr id="30730" name="Text Box 17">
              <a:extLst>
                <a:ext uri="{FF2B5EF4-FFF2-40B4-BE49-F238E27FC236}">
                  <a16:creationId xmlns:a16="http://schemas.microsoft.com/office/drawing/2014/main" id="{1CDBBC77-05D2-C5EC-F583-3414102A3A19}"/>
                </a:ext>
              </a:extLst>
            </p:cNvPr>
            <p:cNvSpPr txBox="1">
              <a:spLocks noChangeArrowheads="1"/>
            </p:cNvSpPr>
            <p:nvPr/>
          </p:nvSpPr>
          <p:spPr bwMode="auto">
            <a:xfrm>
              <a:off x="606" y="3462"/>
              <a:ext cx="821" cy="4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a:t>無相関</a:t>
              </a:r>
            </a:p>
          </p:txBody>
        </p:sp>
        <p:sp>
          <p:nvSpPr>
            <p:cNvPr id="30731" name="Text Box 18">
              <a:extLst>
                <a:ext uri="{FF2B5EF4-FFF2-40B4-BE49-F238E27FC236}">
                  <a16:creationId xmlns:a16="http://schemas.microsoft.com/office/drawing/2014/main" id="{AA227315-BD64-3DB2-5EB7-5260B7733D62}"/>
                </a:ext>
              </a:extLst>
            </p:cNvPr>
            <p:cNvSpPr txBox="1">
              <a:spLocks noChangeArrowheads="1"/>
            </p:cNvSpPr>
            <p:nvPr/>
          </p:nvSpPr>
          <p:spPr bwMode="auto">
            <a:xfrm>
              <a:off x="606" y="2771"/>
              <a:ext cx="885" cy="43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a:t>弱い負の相関</a:t>
              </a:r>
            </a:p>
          </p:txBody>
        </p:sp>
        <p:sp>
          <p:nvSpPr>
            <p:cNvPr id="30732" name="Text Box 22">
              <a:extLst>
                <a:ext uri="{FF2B5EF4-FFF2-40B4-BE49-F238E27FC236}">
                  <a16:creationId xmlns:a16="http://schemas.microsoft.com/office/drawing/2014/main" id="{F9E6826E-B4FF-CA3D-FE14-B070A791EAA2}"/>
                </a:ext>
              </a:extLst>
            </p:cNvPr>
            <p:cNvSpPr txBox="1">
              <a:spLocks noChangeArrowheads="1"/>
            </p:cNvSpPr>
            <p:nvPr/>
          </p:nvSpPr>
          <p:spPr bwMode="auto">
            <a:xfrm>
              <a:off x="598" y="2079"/>
              <a:ext cx="885" cy="43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a:t>強い負の相関</a:t>
              </a:r>
            </a:p>
          </p:txBody>
        </p:sp>
        <p:sp>
          <p:nvSpPr>
            <p:cNvPr id="30733" name="Text Box 24">
              <a:extLst>
                <a:ext uri="{FF2B5EF4-FFF2-40B4-BE49-F238E27FC236}">
                  <a16:creationId xmlns:a16="http://schemas.microsoft.com/office/drawing/2014/main" id="{9BF92CD5-68B6-A80F-2798-7D06D99BABEC}"/>
                </a:ext>
              </a:extLst>
            </p:cNvPr>
            <p:cNvSpPr txBox="1">
              <a:spLocks noChangeArrowheads="1"/>
            </p:cNvSpPr>
            <p:nvPr/>
          </p:nvSpPr>
          <p:spPr bwMode="auto">
            <a:xfrm>
              <a:off x="583" y="1364"/>
              <a:ext cx="884" cy="4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a:t>弱い正の相関</a:t>
              </a:r>
            </a:p>
          </p:txBody>
        </p:sp>
        <p:sp>
          <p:nvSpPr>
            <p:cNvPr id="30734" name="Text Box 25">
              <a:extLst>
                <a:ext uri="{FF2B5EF4-FFF2-40B4-BE49-F238E27FC236}">
                  <a16:creationId xmlns:a16="http://schemas.microsoft.com/office/drawing/2014/main" id="{C821DBAF-79F6-A7B8-B244-24633B4A052A}"/>
                </a:ext>
              </a:extLst>
            </p:cNvPr>
            <p:cNvSpPr txBox="1">
              <a:spLocks noChangeArrowheads="1"/>
            </p:cNvSpPr>
            <p:nvPr/>
          </p:nvSpPr>
          <p:spPr bwMode="auto">
            <a:xfrm>
              <a:off x="606" y="665"/>
              <a:ext cx="885" cy="43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a:t>強い正の相関</a:t>
              </a:r>
            </a:p>
          </p:txBody>
        </p:sp>
        <p:sp>
          <p:nvSpPr>
            <p:cNvPr id="30735" name="Text Box 26">
              <a:extLst>
                <a:ext uri="{FF2B5EF4-FFF2-40B4-BE49-F238E27FC236}">
                  <a16:creationId xmlns:a16="http://schemas.microsoft.com/office/drawing/2014/main" id="{A960D324-10D7-F4BF-EB85-DEF256C45F46}"/>
                </a:ext>
              </a:extLst>
            </p:cNvPr>
            <p:cNvSpPr txBox="1">
              <a:spLocks noChangeArrowheads="1"/>
            </p:cNvSpPr>
            <p:nvPr/>
          </p:nvSpPr>
          <p:spPr bwMode="auto">
            <a:xfrm>
              <a:off x="2635" y="486"/>
              <a:ext cx="2369" cy="13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t>説明</a:t>
              </a:r>
            </a:p>
          </p:txBody>
        </p:sp>
        <p:sp>
          <p:nvSpPr>
            <p:cNvPr id="30736" name="Text Box 27">
              <a:extLst>
                <a:ext uri="{FF2B5EF4-FFF2-40B4-BE49-F238E27FC236}">
                  <a16:creationId xmlns:a16="http://schemas.microsoft.com/office/drawing/2014/main" id="{59FFA413-3F8B-519D-B93D-5AC8BD6E7F2F}"/>
                </a:ext>
              </a:extLst>
            </p:cNvPr>
            <p:cNvSpPr txBox="1">
              <a:spLocks noChangeArrowheads="1"/>
            </p:cNvSpPr>
            <p:nvPr/>
          </p:nvSpPr>
          <p:spPr bwMode="auto">
            <a:xfrm>
              <a:off x="1554" y="494"/>
              <a:ext cx="884" cy="1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t>散布図の種類</a:t>
              </a:r>
            </a:p>
          </p:txBody>
        </p:sp>
        <p:sp>
          <p:nvSpPr>
            <p:cNvPr id="30737" name="Text Box 28">
              <a:extLst>
                <a:ext uri="{FF2B5EF4-FFF2-40B4-BE49-F238E27FC236}">
                  <a16:creationId xmlns:a16="http://schemas.microsoft.com/office/drawing/2014/main" id="{CFF243FE-28EF-32E0-B3A9-71C57954245D}"/>
                </a:ext>
              </a:extLst>
            </p:cNvPr>
            <p:cNvSpPr txBox="1">
              <a:spLocks noChangeArrowheads="1"/>
            </p:cNvSpPr>
            <p:nvPr/>
          </p:nvSpPr>
          <p:spPr bwMode="auto">
            <a:xfrm>
              <a:off x="606" y="494"/>
              <a:ext cx="885" cy="1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a:t>
              </a:r>
            </a:p>
          </p:txBody>
        </p:sp>
      </p:grpSp>
      <p:sp>
        <p:nvSpPr>
          <p:cNvPr id="3" name="テキスト ボックス 22">
            <a:extLst>
              <a:ext uri="{FF2B5EF4-FFF2-40B4-BE49-F238E27FC236}">
                <a16:creationId xmlns:a16="http://schemas.microsoft.com/office/drawing/2014/main" id="{09BBA3F7-4AC5-015A-03BC-902BD769899F}"/>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36</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E24EF7FC-8B98-23CC-5428-BB3D80BC9DA5}"/>
              </a:ext>
            </a:extLst>
          </p:cNvPr>
          <p:cNvSpPr>
            <a:spLocks noGrp="1" noChangeArrowheads="1"/>
          </p:cNvSpPr>
          <p:nvPr>
            <p:ph type="ctrTitle" idx="4294967295"/>
          </p:nvPr>
        </p:nvSpPr>
        <p:spPr>
          <a:xfrm>
            <a:off x="152400" y="152400"/>
            <a:ext cx="5105400" cy="533400"/>
          </a:xfrm>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2700">
                <a:solidFill>
                  <a:schemeClr val="tx1"/>
                </a:solidFill>
                <a:miter lim="800000"/>
                <a:headEnd/>
                <a:tailEnd/>
              </a14:hiddenLine>
            </a:ext>
          </a:extLst>
        </p:spPr>
        <p:txBody>
          <a:bodyPr/>
          <a:lstStyle/>
          <a:p>
            <a:pPr algn="l" eaLnBrk="1" hangingPunct="1"/>
            <a:r>
              <a:rPr lang="ja-JP" altLang="en-US" sz="1800" b="1" dirty="0">
                <a:solidFill>
                  <a:srgbClr val="FF0000"/>
                </a:solidFill>
                <a:ea typeface="HG丸ｺﾞｼｯｸM-PRO" panose="020F0600000000000000" pitchFamily="50" charset="-128"/>
              </a:rPr>
              <a:t>３．新ＱＣ七つ道具</a:t>
            </a:r>
          </a:p>
        </p:txBody>
      </p:sp>
      <p:sp>
        <p:nvSpPr>
          <p:cNvPr id="31747" name="Rectangle 3">
            <a:extLst>
              <a:ext uri="{FF2B5EF4-FFF2-40B4-BE49-F238E27FC236}">
                <a16:creationId xmlns:a16="http://schemas.microsoft.com/office/drawing/2014/main" id="{E5938B44-F181-E0A5-3CC2-47792DAABD97}"/>
              </a:ext>
            </a:extLst>
          </p:cNvPr>
          <p:cNvSpPr>
            <a:spLocks noChangeArrowheads="1"/>
          </p:cNvSpPr>
          <p:nvPr/>
        </p:nvSpPr>
        <p:spPr bwMode="auto">
          <a:xfrm>
            <a:off x="76200" y="685800"/>
            <a:ext cx="6248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ea typeface="HG丸ｺﾞｼｯｸM-PRO" panose="020F0600000000000000" pitchFamily="50" charset="-128"/>
              </a:rPr>
              <a:t>（１）新ＱＣ七つ道具とは</a:t>
            </a:r>
          </a:p>
        </p:txBody>
      </p:sp>
      <p:sp>
        <p:nvSpPr>
          <p:cNvPr id="31748" name="Rectangle 4">
            <a:extLst>
              <a:ext uri="{FF2B5EF4-FFF2-40B4-BE49-F238E27FC236}">
                <a16:creationId xmlns:a16="http://schemas.microsoft.com/office/drawing/2014/main" id="{8FF55D5D-8B75-8446-0DD9-B6A9F1F3D74B}"/>
              </a:ext>
            </a:extLst>
          </p:cNvPr>
          <p:cNvSpPr>
            <a:spLocks noChangeArrowheads="1"/>
          </p:cNvSpPr>
          <p:nvPr/>
        </p:nvSpPr>
        <p:spPr bwMode="auto">
          <a:xfrm>
            <a:off x="4905375" y="3081338"/>
            <a:ext cx="2235200" cy="271462"/>
          </a:xfrm>
          <a:prstGeom prst="rect">
            <a:avLst/>
          </a:prstGeom>
          <a:solidFill>
            <a:srgbClr val="66FFFF"/>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Times New Roman" panose="02020603050405020304" pitchFamily="18" charset="0"/>
              </a:rPr>
              <a:t>数値データの解析手法</a:t>
            </a:r>
          </a:p>
        </p:txBody>
      </p:sp>
      <p:sp>
        <p:nvSpPr>
          <p:cNvPr id="31749" name="Line 5">
            <a:extLst>
              <a:ext uri="{FF2B5EF4-FFF2-40B4-BE49-F238E27FC236}">
                <a16:creationId xmlns:a16="http://schemas.microsoft.com/office/drawing/2014/main" id="{EC285C41-7273-6FB5-0CB4-E44C7A01B23F}"/>
              </a:ext>
            </a:extLst>
          </p:cNvPr>
          <p:cNvSpPr>
            <a:spLocks noChangeShapeType="1"/>
          </p:cNvSpPr>
          <p:nvPr/>
        </p:nvSpPr>
        <p:spPr bwMode="auto">
          <a:xfrm>
            <a:off x="5978525" y="3359150"/>
            <a:ext cx="0" cy="43497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1750" name="AutoShape 6">
            <a:extLst>
              <a:ext uri="{FF2B5EF4-FFF2-40B4-BE49-F238E27FC236}">
                <a16:creationId xmlns:a16="http://schemas.microsoft.com/office/drawing/2014/main" id="{2817E8EA-3FDB-C70F-C0B4-9147A8BC6DD2}"/>
              </a:ext>
            </a:extLst>
          </p:cNvPr>
          <p:cNvSpPr>
            <a:spLocks noChangeArrowheads="1"/>
          </p:cNvSpPr>
          <p:nvPr/>
        </p:nvSpPr>
        <p:spPr bwMode="auto">
          <a:xfrm>
            <a:off x="5006975" y="3795713"/>
            <a:ext cx="2155825" cy="263525"/>
          </a:xfrm>
          <a:prstGeom prst="roundRect">
            <a:avLst>
              <a:gd name="adj" fmla="val 16630"/>
            </a:avLst>
          </a:prstGeom>
          <a:solidFill>
            <a:srgbClr val="66FFFF"/>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ja-JP" altLang="en-US" sz="1300" b="1">
                <a:latin typeface="Times New Roman" panose="02020603050405020304" pitchFamily="18" charset="0"/>
              </a:rPr>
              <a:t>・マトリックスデータ解析法</a:t>
            </a:r>
          </a:p>
        </p:txBody>
      </p:sp>
      <p:sp>
        <p:nvSpPr>
          <p:cNvPr id="31751" name="Freeform 7">
            <a:extLst>
              <a:ext uri="{FF2B5EF4-FFF2-40B4-BE49-F238E27FC236}">
                <a16:creationId xmlns:a16="http://schemas.microsoft.com/office/drawing/2014/main" id="{1442B004-38D8-B455-B10B-A2F9F61AED9A}"/>
              </a:ext>
            </a:extLst>
          </p:cNvPr>
          <p:cNvSpPr>
            <a:spLocks/>
          </p:cNvSpPr>
          <p:nvPr/>
        </p:nvSpPr>
        <p:spPr bwMode="auto">
          <a:xfrm>
            <a:off x="5530850" y="4295775"/>
            <a:ext cx="896938" cy="363538"/>
          </a:xfrm>
          <a:custGeom>
            <a:avLst/>
            <a:gdLst>
              <a:gd name="T0" fmla="*/ 0 w 481"/>
              <a:gd name="T1" fmla="*/ 2147483646 h 193"/>
              <a:gd name="T2" fmla="*/ 2147483646 w 481"/>
              <a:gd name="T3" fmla="*/ 2147483646 h 193"/>
              <a:gd name="T4" fmla="*/ 2147483646 w 481"/>
              <a:gd name="T5" fmla="*/ 0 h 193"/>
              <a:gd name="T6" fmla="*/ 2147483646 w 481"/>
              <a:gd name="T7" fmla="*/ 0 h 193"/>
              <a:gd name="T8" fmla="*/ 2147483646 w 481"/>
              <a:gd name="T9" fmla="*/ 2147483646 h 193"/>
              <a:gd name="T10" fmla="*/ 2147483646 w 481"/>
              <a:gd name="T11" fmla="*/ 2147483646 h 193"/>
              <a:gd name="T12" fmla="*/ 2147483646 w 481"/>
              <a:gd name="T13" fmla="*/ 2147483646 h 193"/>
              <a:gd name="T14" fmla="*/ 0 w 481"/>
              <a:gd name="T15" fmla="*/ 2147483646 h 193"/>
              <a:gd name="T16" fmla="*/ 0 60000 65536"/>
              <a:gd name="T17" fmla="*/ 0 60000 65536"/>
              <a:gd name="T18" fmla="*/ 0 60000 65536"/>
              <a:gd name="T19" fmla="*/ 0 60000 65536"/>
              <a:gd name="T20" fmla="*/ 0 60000 65536"/>
              <a:gd name="T21" fmla="*/ 0 60000 65536"/>
              <a:gd name="T22" fmla="*/ 0 60000 65536"/>
              <a:gd name="T23" fmla="*/ 0 60000 65536"/>
              <a:gd name="T24" fmla="*/ 0 w 481"/>
              <a:gd name="T25" fmla="*/ 0 h 193"/>
              <a:gd name="T26" fmla="*/ 481 w 481"/>
              <a:gd name="T27" fmla="*/ 193 h 1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1" h="193">
                <a:moveTo>
                  <a:pt x="0" y="71"/>
                </a:moveTo>
                <a:lnTo>
                  <a:pt x="68" y="71"/>
                </a:lnTo>
                <a:lnTo>
                  <a:pt x="68" y="0"/>
                </a:lnTo>
                <a:lnTo>
                  <a:pt x="412" y="0"/>
                </a:lnTo>
                <a:lnTo>
                  <a:pt x="412" y="71"/>
                </a:lnTo>
                <a:lnTo>
                  <a:pt x="480" y="71"/>
                </a:lnTo>
                <a:lnTo>
                  <a:pt x="240" y="192"/>
                </a:lnTo>
                <a:lnTo>
                  <a:pt x="0" y="71"/>
                </a:lnTo>
              </a:path>
            </a:pathLst>
          </a:custGeom>
          <a:solidFill>
            <a:srgbClr val="66FFFF"/>
          </a:solidFill>
          <a:ln w="12700" cap="rnd">
            <a:solidFill>
              <a:schemeClr val="tx1"/>
            </a:solidFill>
            <a:round/>
            <a:headEnd type="none" w="sm" len="sm"/>
            <a:tailEnd type="none" w="sm" len="sm"/>
          </a:ln>
        </p:spPr>
        <p:txBody>
          <a:bodyPr/>
          <a:lstStyle/>
          <a:p>
            <a:endParaRPr lang="ja-JP" altLang="en-US"/>
          </a:p>
        </p:txBody>
      </p:sp>
      <p:sp>
        <p:nvSpPr>
          <p:cNvPr id="31752" name="Rectangle 8">
            <a:extLst>
              <a:ext uri="{FF2B5EF4-FFF2-40B4-BE49-F238E27FC236}">
                <a16:creationId xmlns:a16="http://schemas.microsoft.com/office/drawing/2014/main" id="{072B9789-16A2-494C-CBBC-D1E5A8B3B036}"/>
              </a:ext>
            </a:extLst>
          </p:cNvPr>
          <p:cNvSpPr>
            <a:spLocks noChangeArrowheads="1"/>
          </p:cNvSpPr>
          <p:nvPr/>
        </p:nvSpPr>
        <p:spPr bwMode="auto">
          <a:xfrm>
            <a:off x="5105400" y="4938713"/>
            <a:ext cx="1944688" cy="5016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300" b="1">
                <a:latin typeface="UD デジタル 教科書体 NK-B" panose="02020700000000000000" pitchFamily="18" charset="-128"/>
                <a:ea typeface="UD デジタル 教科書体 NK-B" panose="02020700000000000000" pitchFamily="18" charset="-128"/>
              </a:rPr>
              <a:t>ほとんど使用していない手法</a:t>
            </a:r>
          </a:p>
        </p:txBody>
      </p:sp>
      <p:grpSp>
        <p:nvGrpSpPr>
          <p:cNvPr id="31753" name="Group 11">
            <a:extLst>
              <a:ext uri="{FF2B5EF4-FFF2-40B4-BE49-F238E27FC236}">
                <a16:creationId xmlns:a16="http://schemas.microsoft.com/office/drawing/2014/main" id="{D1AE4C99-926D-3465-55BA-7D238BA87EB9}"/>
              </a:ext>
            </a:extLst>
          </p:cNvPr>
          <p:cNvGrpSpPr>
            <a:grpSpLocks/>
          </p:cNvGrpSpPr>
          <p:nvPr/>
        </p:nvGrpSpPr>
        <p:grpSpPr bwMode="auto">
          <a:xfrm>
            <a:off x="914400" y="3081338"/>
            <a:ext cx="3808413" cy="3624262"/>
            <a:chOff x="529" y="1365"/>
            <a:chExt cx="1966" cy="2283"/>
          </a:xfrm>
        </p:grpSpPr>
        <p:sp>
          <p:nvSpPr>
            <p:cNvPr id="31755" name="Rectangle 11">
              <a:extLst>
                <a:ext uri="{FF2B5EF4-FFF2-40B4-BE49-F238E27FC236}">
                  <a16:creationId xmlns:a16="http://schemas.microsoft.com/office/drawing/2014/main" id="{588A52EC-7860-86BF-60F4-63C5A5F6DD19}"/>
                </a:ext>
              </a:extLst>
            </p:cNvPr>
            <p:cNvSpPr>
              <a:spLocks noChangeArrowheads="1"/>
            </p:cNvSpPr>
            <p:nvPr/>
          </p:nvSpPr>
          <p:spPr bwMode="auto">
            <a:xfrm>
              <a:off x="614" y="2291"/>
              <a:ext cx="95"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b="1">
                <a:latin typeface="ＭＳ Ｐゴシック" panose="020B0600070205080204" pitchFamily="50" charset="-128"/>
              </a:endParaRPr>
            </a:p>
          </p:txBody>
        </p:sp>
        <p:sp>
          <p:nvSpPr>
            <p:cNvPr id="31756" name="Rectangle 12">
              <a:extLst>
                <a:ext uri="{FF2B5EF4-FFF2-40B4-BE49-F238E27FC236}">
                  <a16:creationId xmlns:a16="http://schemas.microsoft.com/office/drawing/2014/main" id="{B2F70092-3179-6D03-9D83-5848736E90C3}"/>
                </a:ext>
              </a:extLst>
            </p:cNvPr>
            <p:cNvSpPr>
              <a:spLocks noChangeArrowheads="1"/>
            </p:cNvSpPr>
            <p:nvPr/>
          </p:nvSpPr>
          <p:spPr bwMode="auto">
            <a:xfrm>
              <a:off x="710" y="2777"/>
              <a:ext cx="95"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b="1">
                <a:latin typeface="ＭＳ Ｐゴシック" panose="020B0600070205080204" pitchFamily="50" charset="-128"/>
              </a:endParaRPr>
            </a:p>
          </p:txBody>
        </p:sp>
        <p:sp>
          <p:nvSpPr>
            <p:cNvPr id="31757" name="Rectangle 13">
              <a:extLst>
                <a:ext uri="{FF2B5EF4-FFF2-40B4-BE49-F238E27FC236}">
                  <a16:creationId xmlns:a16="http://schemas.microsoft.com/office/drawing/2014/main" id="{A69E8890-890F-EE04-F419-4580DAA4F3A1}"/>
                </a:ext>
              </a:extLst>
            </p:cNvPr>
            <p:cNvSpPr>
              <a:spLocks noChangeArrowheads="1"/>
            </p:cNvSpPr>
            <p:nvPr/>
          </p:nvSpPr>
          <p:spPr bwMode="auto">
            <a:xfrm>
              <a:off x="817" y="1365"/>
              <a:ext cx="1198" cy="219"/>
            </a:xfrm>
            <a:prstGeom prst="rect">
              <a:avLst/>
            </a:prstGeom>
            <a:solidFill>
              <a:srgbClr val="FFFF00"/>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Times New Roman" panose="02020603050405020304" pitchFamily="18" charset="0"/>
                </a:rPr>
                <a:t>言語データの解析手法</a:t>
              </a:r>
            </a:p>
          </p:txBody>
        </p:sp>
        <p:sp>
          <p:nvSpPr>
            <p:cNvPr id="31758" name="Line 14">
              <a:extLst>
                <a:ext uri="{FF2B5EF4-FFF2-40B4-BE49-F238E27FC236}">
                  <a16:creationId xmlns:a16="http://schemas.microsoft.com/office/drawing/2014/main" id="{D8E82B33-8552-E03D-5E76-CA3E32A6101C}"/>
                </a:ext>
              </a:extLst>
            </p:cNvPr>
            <p:cNvSpPr>
              <a:spLocks noChangeShapeType="1"/>
            </p:cNvSpPr>
            <p:nvPr/>
          </p:nvSpPr>
          <p:spPr bwMode="auto">
            <a:xfrm flipV="1">
              <a:off x="960" y="1763"/>
              <a:ext cx="0" cy="17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1759" name="Line 15">
              <a:extLst>
                <a:ext uri="{FF2B5EF4-FFF2-40B4-BE49-F238E27FC236}">
                  <a16:creationId xmlns:a16="http://schemas.microsoft.com/office/drawing/2014/main" id="{1520628D-8922-3E51-D623-B7CFCFBE7EF8}"/>
                </a:ext>
              </a:extLst>
            </p:cNvPr>
            <p:cNvSpPr>
              <a:spLocks noChangeShapeType="1"/>
            </p:cNvSpPr>
            <p:nvPr/>
          </p:nvSpPr>
          <p:spPr bwMode="auto">
            <a:xfrm>
              <a:off x="964" y="1761"/>
              <a:ext cx="95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1760" name="Line 16">
              <a:extLst>
                <a:ext uri="{FF2B5EF4-FFF2-40B4-BE49-F238E27FC236}">
                  <a16:creationId xmlns:a16="http://schemas.microsoft.com/office/drawing/2014/main" id="{82CC05B0-6096-2D0B-69F0-617527E93363}"/>
                </a:ext>
              </a:extLst>
            </p:cNvPr>
            <p:cNvSpPr>
              <a:spLocks noChangeShapeType="1"/>
            </p:cNvSpPr>
            <p:nvPr/>
          </p:nvSpPr>
          <p:spPr bwMode="auto">
            <a:xfrm flipV="1">
              <a:off x="1920" y="1763"/>
              <a:ext cx="0" cy="17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1761" name="Line 17">
              <a:extLst>
                <a:ext uri="{FF2B5EF4-FFF2-40B4-BE49-F238E27FC236}">
                  <a16:creationId xmlns:a16="http://schemas.microsoft.com/office/drawing/2014/main" id="{1E5D0318-1F23-1847-0581-7F01546BCC6F}"/>
                </a:ext>
              </a:extLst>
            </p:cNvPr>
            <p:cNvSpPr>
              <a:spLocks noChangeShapeType="1"/>
            </p:cNvSpPr>
            <p:nvPr/>
          </p:nvSpPr>
          <p:spPr bwMode="auto">
            <a:xfrm flipV="1">
              <a:off x="1440" y="1587"/>
              <a:ext cx="0" cy="17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1762" name="AutoShape 18">
              <a:extLst>
                <a:ext uri="{FF2B5EF4-FFF2-40B4-BE49-F238E27FC236}">
                  <a16:creationId xmlns:a16="http://schemas.microsoft.com/office/drawing/2014/main" id="{8FC16A81-6364-CD90-0C70-7CEFED4EE385}"/>
                </a:ext>
              </a:extLst>
            </p:cNvPr>
            <p:cNvSpPr>
              <a:spLocks noChangeArrowheads="1"/>
            </p:cNvSpPr>
            <p:nvPr/>
          </p:nvSpPr>
          <p:spPr bwMode="auto">
            <a:xfrm>
              <a:off x="1537" y="1939"/>
              <a:ext cx="766" cy="175"/>
            </a:xfrm>
            <a:prstGeom prst="roundRect">
              <a:avLst>
                <a:gd name="adj" fmla="val 16630"/>
              </a:avLst>
            </a:prstGeom>
            <a:solidFill>
              <a:srgbClr val="FFFF00"/>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Times New Roman" panose="02020603050405020304" pitchFamily="18" charset="0"/>
                </a:rPr>
                <a:t>・連関図法</a:t>
              </a:r>
            </a:p>
          </p:txBody>
        </p:sp>
        <p:sp>
          <p:nvSpPr>
            <p:cNvPr id="31763" name="AutoShape 19">
              <a:extLst>
                <a:ext uri="{FF2B5EF4-FFF2-40B4-BE49-F238E27FC236}">
                  <a16:creationId xmlns:a16="http://schemas.microsoft.com/office/drawing/2014/main" id="{6749BECA-5920-61C3-E4C9-C960874C748C}"/>
                </a:ext>
              </a:extLst>
            </p:cNvPr>
            <p:cNvSpPr>
              <a:spLocks noChangeArrowheads="1"/>
            </p:cNvSpPr>
            <p:nvPr/>
          </p:nvSpPr>
          <p:spPr bwMode="auto">
            <a:xfrm>
              <a:off x="1537" y="2204"/>
              <a:ext cx="766" cy="175"/>
            </a:xfrm>
            <a:prstGeom prst="roundRect">
              <a:avLst>
                <a:gd name="adj" fmla="val 16630"/>
              </a:avLst>
            </a:prstGeom>
            <a:solidFill>
              <a:srgbClr val="FFFF00"/>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Times New Roman" panose="02020603050405020304" pitchFamily="18" charset="0"/>
                </a:rPr>
                <a:t>・ＰＤＰＣ法</a:t>
              </a:r>
            </a:p>
          </p:txBody>
        </p:sp>
        <p:sp>
          <p:nvSpPr>
            <p:cNvPr id="31764" name="AutoShape 20">
              <a:extLst>
                <a:ext uri="{FF2B5EF4-FFF2-40B4-BE49-F238E27FC236}">
                  <a16:creationId xmlns:a16="http://schemas.microsoft.com/office/drawing/2014/main" id="{F4566204-786D-AC17-C678-4C92892BC5C7}"/>
                </a:ext>
              </a:extLst>
            </p:cNvPr>
            <p:cNvSpPr>
              <a:spLocks noChangeArrowheads="1"/>
            </p:cNvSpPr>
            <p:nvPr/>
          </p:nvSpPr>
          <p:spPr bwMode="auto">
            <a:xfrm>
              <a:off x="577" y="1939"/>
              <a:ext cx="766" cy="175"/>
            </a:xfrm>
            <a:prstGeom prst="roundRect">
              <a:avLst>
                <a:gd name="adj" fmla="val 16630"/>
              </a:avLst>
            </a:prstGeom>
            <a:solidFill>
              <a:srgbClr val="FFFF00"/>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Times New Roman" panose="02020603050405020304" pitchFamily="18" charset="0"/>
                </a:rPr>
                <a:t>・親和図法</a:t>
              </a:r>
            </a:p>
          </p:txBody>
        </p:sp>
        <p:sp>
          <p:nvSpPr>
            <p:cNvPr id="31765" name="AutoShape 21">
              <a:extLst>
                <a:ext uri="{FF2B5EF4-FFF2-40B4-BE49-F238E27FC236}">
                  <a16:creationId xmlns:a16="http://schemas.microsoft.com/office/drawing/2014/main" id="{B8697E00-802C-652B-062E-DB1374AB1B40}"/>
                </a:ext>
              </a:extLst>
            </p:cNvPr>
            <p:cNvSpPr>
              <a:spLocks noChangeArrowheads="1"/>
            </p:cNvSpPr>
            <p:nvPr/>
          </p:nvSpPr>
          <p:spPr bwMode="auto">
            <a:xfrm>
              <a:off x="577" y="2204"/>
              <a:ext cx="766" cy="175"/>
            </a:xfrm>
            <a:prstGeom prst="roundRect">
              <a:avLst>
                <a:gd name="adj" fmla="val 16630"/>
              </a:avLst>
            </a:prstGeom>
            <a:solidFill>
              <a:srgbClr val="FFFF00"/>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Times New Roman" panose="02020603050405020304" pitchFamily="18" charset="0"/>
                </a:rPr>
                <a:t>・系統図法</a:t>
              </a:r>
            </a:p>
          </p:txBody>
        </p:sp>
        <p:sp>
          <p:nvSpPr>
            <p:cNvPr id="31766" name="AutoShape 22">
              <a:extLst>
                <a:ext uri="{FF2B5EF4-FFF2-40B4-BE49-F238E27FC236}">
                  <a16:creationId xmlns:a16="http://schemas.microsoft.com/office/drawing/2014/main" id="{69038652-9990-8888-836C-7860C2BD2022}"/>
                </a:ext>
              </a:extLst>
            </p:cNvPr>
            <p:cNvSpPr>
              <a:spLocks noChangeArrowheads="1"/>
            </p:cNvSpPr>
            <p:nvPr/>
          </p:nvSpPr>
          <p:spPr bwMode="auto">
            <a:xfrm>
              <a:off x="529" y="2469"/>
              <a:ext cx="862" cy="219"/>
            </a:xfrm>
            <a:prstGeom prst="roundRect">
              <a:avLst>
                <a:gd name="adj" fmla="val 16630"/>
              </a:avLst>
            </a:prstGeom>
            <a:solidFill>
              <a:srgbClr val="FFFF00"/>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Times New Roman" panose="02020603050405020304" pitchFamily="18" charset="0"/>
                </a:rPr>
                <a:t>・マトリックス図法</a:t>
              </a:r>
            </a:p>
          </p:txBody>
        </p:sp>
        <p:sp>
          <p:nvSpPr>
            <p:cNvPr id="31767" name="AutoShape 23">
              <a:extLst>
                <a:ext uri="{FF2B5EF4-FFF2-40B4-BE49-F238E27FC236}">
                  <a16:creationId xmlns:a16="http://schemas.microsoft.com/office/drawing/2014/main" id="{FD517089-7BDB-D667-3FB4-32AD94600A65}"/>
                </a:ext>
              </a:extLst>
            </p:cNvPr>
            <p:cNvSpPr>
              <a:spLocks noChangeArrowheads="1"/>
            </p:cNvSpPr>
            <p:nvPr/>
          </p:nvSpPr>
          <p:spPr bwMode="auto">
            <a:xfrm>
              <a:off x="1489" y="2425"/>
              <a:ext cx="986" cy="263"/>
            </a:xfrm>
            <a:prstGeom prst="roundRect">
              <a:avLst>
                <a:gd name="adj" fmla="val 16630"/>
              </a:avLst>
            </a:prstGeom>
            <a:solidFill>
              <a:srgbClr val="FFFF00"/>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ja-JP" altLang="en-US" sz="1300" b="1">
                  <a:latin typeface="Times New Roman" panose="02020603050405020304" pitchFamily="18" charset="0"/>
                </a:rPr>
                <a:t>・アローダイヤグラム法</a:t>
              </a:r>
            </a:p>
          </p:txBody>
        </p:sp>
        <p:sp>
          <p:nvSpPr>
            <p:cNvPr id="31768" name="Freeform 24">
              <a:extLst>
                <a:ext uri="{FF2B5EF4-FFF2-40B4-BE49-F238E27FC236}">
                  <a16:creationId xmlns:a16="http://schemas.microsoft.com/office/drawing/2014/main" id="{A4918DCE-9726-DE24-8939-AF35A2BADA0B}"/>
                </a:ext>
              </a:extLst>
            </p:cNvPr>
            <p:cNvSpPr>
              <a:spLocks/>
            </p:cNvSpPr>
            <p:nvPr/>
          </p:nvSpPr>
          <p:spPr bwMode="auto">
            <a:xfrm>
              <a:off x="720" y="2777"/>
              <a:ext cx="481" cy="178"/>
            </a:xfrm>
            <a:custGeom>
              <a:avLst/>
              <a:gdLst>
                <a:gd name="T0" fmla="*/ 0 w 481"/>
                <a:gd name="T1" fmla="*/ 23549577 h 193"/>
                <a:gd name="T2" fmla="*/ 171370645 w 481"/>
                <a:gd name="T3" fmla="*/ 23549577 h 193"/>
                <a:gd name="T4" fmla="*/ 171370645 w 481"/>
                <a:gd name="T5" fmla="*/ 0 h 193"/>
                <a:gd name="T6" fmla="*/ 1038304760 w 481"/>
                <a:gd name="T7" fmla="*/ 0 h 193"/>
                <a:gd name="T8" fmla="*/ 1038304760 w 481"/>
                <a:gd name="T9" fmla="*/ 23549577 h 193"/>
                <a:gd name="T10" fmla="*/ 1209675981 w 481"/>
                <a:gd name="T11" fmla="*/ 23549577 h 193"/>
                <a:gd name="T12" fmla="*/ 604837991 w 481"/>
                <a:gd name="T13" fmla="*/ 63683678 h 193"/>
                <a:gd name="T14" fmla="*/ 0 w 481"/>
                <a:gd name="T15" fmla="*/ 23549577 h 193"/>
                <a:gd name="T16" fmla="*/ 0 60000 65536"/>
                <a:gd name="T17" fmla="*/ 0 60000 65536"/>
                <a:gd name="T18" fmla="*/ 0 60000 65536"/>
                <a:gd name="T19" fmla="*/ 0 60000 65536"/>
                <a:gd name="T20" fmla="*/ 0 60000 65536"/>
                <a:gd name="T21" fmla="*/ 0 60000 65536"/>
                <a:gd name="T22" fmla="*/ 0 60000 65536"/>
                <a:gd name="T23" fmla="*/ 0 60000 65536"/>
                <a:gd name="T24" fmla="*/ 0 w 481"/>
                <a:gd name="T25" fmla="*/ 0 h 193"/>
                <a:gd name="T26" fmla="*/ 481 w 481"/>
                <a:gd name="T27" fmla="*/ 193 h 1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1" h="193">
                  <a:moveTo>
                    <a:pt x="0" y="71"/>
                  </a:moveTo>
                  <a:lnTo>
                    <a:pt x="68" y="71"/>
                  </a:lnTo>
                  <a:lnTo>
                    <a:pt x="68" y="0"/>
                  </a:lnTo>
                  <a:lnTo>
                    <a:pt x="412" y="0"/>
                  </a:lnTo>
                  <a:lnTo>
                    <a:pt x="412" y="71"/>
                  </a:lnTo>
                  <a:lnTo>
                    <a:pt x="480" y="71"/>
                  </a:lnTo>
                  <a:lnTo>
                    <a:pt x="240" y="192"/>
                  </a:lnTo>
                  <a:lnTo>
                    <a:pt x="0" y="71"/>
                  </a:lnTo>
                </a:path>
              </a:pathLst>
            </a:custGeom>
            <a:solidFill>
              <a:srgbClr val="FFFF00"/>
            </a:solidFill>
            <a:ln w="12700" cap="rnd">
              <a:solidFill>
                <a:schemeClr val="tx1"/>
              </a:solidFill>
              <a:round/>
              <a:headEnd type="none" w="sm" len="sm"/>
              <a:tailEnd type="none" w="sm" len="sm"/>
            </a:ln>
          </p:spPr>
          <p:txBody>
            <a:bodyPr/>
            <a:lstStyle/>
            <a:p>
              <a:endParaRPr lang="ja-JP" altLang="en-US"/>
            </a:p>
          </p:txBody>
        </p:sp>
        <p:sp>
          <p:nvSpPr>
            <p:cNvPr id="31769" name="Freeform 25">
              <a:extLst>
                <a:ext uri="{FF2B5EF4-FFF2-40B4-BE49-F238E27FC236}">
                  <a16:creationId xmlns:a16="http://schemas.microsoft.com/office/drawing/2014/main" id="{FB9A3E56-7313-5D12-D5E5-CB86AFE474AD}"/>
                </a:ext>
              </a:extLst>
            </p:cNvPr>
            <p:cNvSpPr>
              <a:spLocks/>
            </p:cNvSpPr>
            <p:nvPr/>
          </p:nvSpPr>
          <p:spPr bwMode="auto">
            <a:xfrm>
              <a:off x="1722" y="2760"/>
              <a:ext cx="481" cy="180"/>
            </a:xfrm>
            <a:custGeom>
              <a:avLst/>
              <a:gdLst>
                <a:gd name="T0" fmla="*/ 0 w 481"/>
                <a:gd name="T1" fmla="*/ 31301919 h 193"/>
                <a:gd name="T2" fmla="*/ 171370645 w 481"/>
                <a:gd name="T3" fmla="*/ 31301919 h 193"/>
                <a:gd name="T4" fmla="*/ 171370645 w 481"/>
                <a:gd name="T5" fmla="*/ 0 h 193"/>
                <a:gd name="T6" fmla="*/ 1038304760 w 481"/>
                <a:gd name="T7" fmla="*/ 0 h 193"/>
                <a:gd name="T8" fmla="*/ 1038304760 w 481"/>
                <a:gd name="T9" fmla="*/ 31301919 h 193"/>
                <a:gd name="T10" fmla="*/ 1209675981 w 481"/>
                <a:gd name="T11" fmla="*/ 31301919 h 193"/>
                <a:gd name="T12" fmla="*/ 604837991 w 481"/>
                <a:gd name="T13" fmla="*/ 84647474 h 193"/>
                <a:gd name="T14" fmla="*/ 0 w 481"/>
                <a:gd name="T15" fmla="*/ 31301919 h 193"/>
                <a:gd name="T16" fmla="*/ 0 60000 65536"/>
                <a:gd name="T17" fmla="*/ 0 60000 65536"/>
                <a:gd name="T18" fmla="*/ 0 60000 65536"/>
                <a:gd name="T19" fmla="*/ 0 60000 65536"/>
                <a:gd name="T20" fmla="*/ 0 60000 65536"/>
                <a:gd name="T21" fmla="*/ 0 60000 65536"/>
                <a:gd name="T22" fmla="*/ 0 60000 65536"/>
                <a:gd name="T23" fmla="*/ 0 60000 65536"/>
                <a:gd name="T24" fmla="*/ 0 w 481"/>
                <a:gd name="T25" fmla="*/ 0 h 193"/>
                <a:gd name="T26" fmla="*/ 481 w 481"/>
                <a:gd name="T27" fmla="*/ 193 h 1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1" h="193">
                  <a:moveTo>
                    <a:pt x="0" y="71"/>
                  </a:moveTo>
                  <a:lnTo>
                    <a:pt x="68" y="71"/>
                  </a:lnTo>
                  <a:lnTo>
                    <a:pt x="68" y="0"/>
                  </a:lnTo>
                  <a:lnTo>
                    <a:pt x="412" y="0"/>
                  </a:lnTo>
                  <a:lnTo>
                    <a:pt x="412" y="71"/>
                  </a:lnTo>
                  <a:lnTo>
                    <a:pt x="480" y="71"/>
                  </a:lnTo>
                  <a:lnTo>
                    <a:pt x="240" y="192"/>
                  </a:lnTo>
                  <a:lnTo>
                    <a:pt x="0" y="71"/>
                  </a:lnTo>
                </a:path>
              </a:pathLst>
            </a:custGeom>
            <a:solidFill>
              <a:srgbClr val="FFFF00"/>
            </a:solidFill>
            <a:ln w="12700" cap="rnd">
              <a:solidFill>
                <a:schemeClr val="tx1"/>
              </a:solidFill>
              <a:round/>
              <a:headEnd type="none" w="sm" len="sm"/>
              <a:tailEnd type="none" w="sm" len="sm"/>
            </a:ln>
          </p:spPr>
          <p:txBody>
            <a:bodyPr/>
            <a:lstStyle/>
            <a:p>
              <a:endParaRPr lang="ja-JP" altLang="en-US"/>
            </a:p>
          </p:txBody>
        </p:sp>
        <p:sp>
          <p:nvSpPr>
            <p:cNvPr id="31770" name="Rectangle 26">
              <a:extLst>
                <a:ext uri="{FF2B5EF4-FFF2-40B4-BE49-F238E27FC236}">
                  <a16:creationId xmlns:a16="http://schemas.microsoft.com/office/drawing/2014/main" id="{CB14DDAE-8A58-8A23-7C1A-109B9943A314}"/>
                </a:ext>
              </a:extLst>
            </p:cNvPr>
            <p:cNvSpPr>
              <a:spLocks noChangeArrowheads="1"/>
            </p:cNvSpPr>
            <p:nvPr/>
          </p:nvSpPr>
          <p:spPr bwMode="auto">
            <a:xfrm>
              <a:off x="529" y="3043"/>
              <a:ext cx="862" cy="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300" b="1">
                  <a:latin typeface="UD デジタル 教科書体 NK-B" panose="02020700000000000000" pitchFamily="18" charset="-128"/>
                  <a:ea typeface="UD デジタル 教科書体 NK-B" panose="02020700000000000000" pitchFamily="18" charset="-128"/>
                </a:rPr>
                <a:t>どの職場でも日頃よく使用している</a:t>
              </a:r>
            </a:p>
          </p:txBody>
        </p:sp>
        <p:sp>
          <p:nvSpPr>
            <p:cNvPr id="31771" name="AutoShape 27">
              <a:extLst>
                <a:ext uri="{FF2B5EF4-FFF2-40B4-BE49-F238E27FC236}">
                  <a16:creationId xmlns:a16="http://schemas.microsoft.com/office/drawing/2014/main" id="{7981E513-C320-EFB7-B140-D48AD72B2285}"/>
                </a:ext>
              </a:extLst>
            </p:cNvPr>
            <p:cNvSpPr>
              <a:spLocks noChangeArrowheads="1"/>
            </p:cNvSpPr>
            <p:nvPr/>
          </p:nvSpPr>
          <p:spPr bwMode="auto">
            <a:xfrm>
              <a:off x="1441" y="3484"/>
              <a:ext cx="1054" cy="164"/>
            </a:xfrm>
            <a:prstGeom prst="roundRect">
              <a:avLst>
                <a:gd name="adj" fmla="val 16630"/>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300" b="1">
                  <a:latin typeface="UD デジタル 教科書体 NK-B" panose="02020700000000000000" pitchFamily="18" charset="-128"/>
                  <a:ea typeface="UD デジタル 教科書体 NK-B" panose="02020700000000000000" pitchFamily="18" charset="-128"/>
                </a:rPr>
                <a:t>使ってみて欲しい手法</a:t>
              </a:r>
            </a:p>
          </p:txBody>
        </p:sp>
        <p:sp>
          <p:nvSpPr>
            <p:cNvPr id="31772" name="Rectangle 28">
              <a:extLst>
                <a:ext uri="{FF2B5EF4-FFF2-40B4-BE49-F238E27FC236}">
                  <a16:creationId xmlns:a16="http://schemas.microsoft.com/office/drawing/2014/main" id="{7C748F56-2900-BF6A-DAF3-CF3EFC6B19DE}"/>
                </a:ext>
              </a:extLst>
            </p:cNvPr>
            <p:cNvSpPr>
              <a:spLocks noChangeArrowheads="1"/>
            </p:cNvSpPr>
            <p:nvPr/>
          </p:nvSpPr>
          <p:spPr bwMode="auto">
            <a:xfrm>
              <a:off x="1729" y="3308"/>
              <a:ext cx="382" cy="1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000" b="1">
                <a:latin typeface="Times New Roman" panose="02020603050405020304" pitchFamily="18" charset="0"/>
              </a:endParaRPr>
            </a:p>
          </p:txBody>
        </p:sp>
        <p:sp>
          <p:nvSpPr>
            <p:cNvPr id="31773" name="Rectangle 29">
              <a:extLst>
                <a:ext uri="{FF2B5EF4-FFF2-40B4-BE49-F238E27FC236}">
                  <a16:creationId xmlns:a16="http://schemas.microsoft.com/office/drawing/2014/main" id="{C6D009AE-EDB1-BCAC-0DCF-A249DDE7E4F9}"/>
                </a:ext>
              </a:extLst>
            </p:cNvPr>
            <p:cNvSpPr>
              <a:spLocks noChangeArrowheads="1"/>
            </p:cNvSpPr>
            <p:nvPr/>
          </p:nvSpPr>
          <p:spPr bwMode="auto">
            <a:xfrm>
              <a:off x="1489" y="3043"/>
              <a:ext cx="862" cy="316"/>
            </a:xfrm>
            <a:prstGeom prst="rect">
              <a:avLst/>
            </a:prstGeom>
            <a:solidFill>
              <a:schemeClr val="bg1"/>
            </a:solidFill>
            <a:ln w="12700">
              <a:solidFill>
                <a:schemeClr val="tx1"/>
              </a:solidFill>
              <a:miter lim="800000"/>
              <a:headEnd/>
              <a:tailEnd/>
            </a:ln>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300" b="1">
                  <a:latin typeface="UD デジタル 教科書体 NK-B" panose="02020700000000000000" pitchFamily="18" charset="-128"/>
                  <a:ea typeface="UD デジタル 教科書体 NK-B" panose="02020700000000000000" pitchFamily="18" charset="-128"/>
                </a:rPr>
                <a:t>特定の職場で時々使用する手法</a:t>
              </a:r>
            </a:p>
          </p:txBody>
        </p:sp>
      </p:grpSp>
      <p:sp>
        <p:nvSpPr>
          <p:cNvPr id="31754" name="Rectangle 9">
            <a:extLst>
              <a:ext uri="{FF2B5EF4-FFF2-40B4-BE49-F238E27FC236}">
                <a16:creationId xmlns:a16="http://schemas.microsoft.com/office/drawing/2014/main" id="{F48A663F-2A8B-CC04-73CB-5817E0E1D73B}"/>
              </a:ext>
            </a:extLst>
          </p:cNvPr>
          <p:cNvSpPr>
            <a:spLocks noChangeArrowheads="1"/>
          </p:cNvSpPr>
          <p:nvPr/>
        </p:nvSpPr>
        <p:spPr bwMode="auto">
          <a:xfrm>
            <a:off x="381000" y="974725"/>
            <a:ext cx="8534400" cy="19208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3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「新ＱＣ七つ道具」とは、</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主に言語データを整理・解析して、問題解決や計画立案を</a:t>
            </a:r>
          </a:p>
          <a:p>
            <a:pPr eaLnBrk="1" hangingPunct="1">
              <a:lnSpc>
                <a:spcPct val="130000"/>
              </a:lnSpc>
              <a:spcBef>
                <a:spcPct val="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効果的に進めるために開発されたもの</a:t>
            </a:r>
            <a:r>
              <a:rPr lang="ja-JP" altLang="en-US" sz="1800" b="1" dirty="0">
                <a:latin typeface="UD デジタル 教科書体 NK-B" panose="02020700000000000000" pitchFamily="18" charset="-128"/>
                <a:ea typeface="UD デジタル 教科書体 NK-B" panose="02020700000000000000" pitchFamily="18" charset="-128"/>
              </a:rPr>
              <a:t>で、</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親和図法、連関図法、系統図法、マトリックス</a:t>
            </a:r>
          </a:p>
          <a:p>
            <a:pPr eaLnBrk="1" hangingPunct="1">
              <a:lnSpc>
                <a:spcPct val="130000"/>
              </a:lnSpc>
              <a:spcBef>
                <a:spcPct val="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図法、マトリックス・データ解析法、ＰＤＰＣ法、アローダイヤグラム法の七つの手法を</a:t>
            </a:r>
          </a:p>
          <a:p>
            <a:pPr eaLnBrk="1" hangingPunct="1">
              <a:lnSpc>
                <a:spcPct val="130000"/>
              </a:lnSpc>
              <a:spcBef>
                <a:spcPct val="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総称したもの</a:t>
            </a:r>
            <a:r>
              <a:rPr lang="ja-JP" altLang="en-US" sz="1800" b="1" dirty="0">
                <a:latin typeface="UD デジタル 教科書体 NK-B" panose="02020700000000000000" pitchFamily="18" charset="-128"/>
                <a:ea typeface="UD デジタル 教科書体 NK-B" panose="02020700000000000000" pitchFamily="18" charset="-128"/>
              </a:rPr>
              <a:t>です。従来から、ＯＲやＶＥや発想法などで活用されていた手法をＱＣ手法</a:t>
            </a:r>
          </a:p>
          <a:p>
            <a:pPr eaLnBrk="1" hangingPunct="1">
              <a:lnSpc>
                <a:spcPct val="13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として使いやすいようにしたものです。</a:t>
            </a:r>
          </a:p>
        </p:txBody>
      </p:sp>
      <p:sp>
        <p:nvSpPr>
          <p:cNvPr id="3" name="テキスト ボックス 22">
            <a:extLst>
              <a:ext uri="{FF2B5EF4-FFF2-40B4-BE49-F238E27FC236}">
                <a16:creationId xmlns:a16="http://schemas.microsoft.com/office/drawing/2014/main" id="{05D6DA8F-81BA-AEA0-C20A-FDDA517F4385}"/>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37</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314">
            <a:extLst>
              <a:ext uri="{FF2B5EF4-FFF2-40B4-BE49-F238E27FC236}">
                <a16:creationId xmlns:a16="http://schemas.microsoft.com/office/drawing/2014/main" id="{2703C6C2-F7FD-461B-EB91-33A752CE306A}"/>
              </a:ext>
            </a:extLst>
          </p:cNvPr>
          <p:cNvSpPr>
            <a:spLocks noChangeArrowheads="1"/>
          </p:cNvSpPr>
          <p:nvPr/>
        </p:nvSpPr>
        <p:spPr bwMode="auto">
          <a:xfrm>
            <a:off x="2306638" y="1917700"/>
            <a:ext cx="1763712"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（手順②）</a:t>
            </a:r>
          </a:p>
          <a:p>
            <a:pPr algn="ctr" eaLnBrk="1" hangingPunct="1">
              <a:spcBef>
                <a:spcPct val="0"/>
              </a:spcBef>
              <a:buFontTx/>
              <a:buNone/>
            </a:pPr>
            <a:r>
              <a:rPr lang="ja-JP" altLang="en-US" sz="1200" b="1">
                <a:solidFill>
                  <a:srgbClr val="000000"/>
                </a:solidFill>
                <a:ea typeface="HG丸ｺﾞｼｯｸM-PRO" panose="020F0600000000000000" pitchFamily="50" charset="-128"/>
              </a:rPr>
              <a:t>現状の把握と目標設定</a:t>
            </a:r>
          </a:p>
        </p:txBody>
      </p:sp>
      <p:sp>
        <p:nvSpPr>
          <p:cNvPr id="44035" name="AutoShape 350">
            <a:extLst>
              <a:ext uri="{FF2B5EF4-FFF2-40B4-BE49-F238E27FC236}">
                <a16:creationId xmlns:a16="http://schemas.microsoft.com/office/drawing/2014/main" id="{57D27800-2249-D77B-19A4-DAF5234A430D}"/>
              </a:ext>
            </a:extLst>
          </p:cNvPr>
          <p:cNvSpPr>
            <a:spLocks noChangeArrowheads="1"/>
          </p:cNvSpPr>
          <p:nvPr/>
        </p:nvSpPr>
        <p:spPr bwMode="auto">
          <a:xfrm>
            <a:off x="4284663" y="404813"/>
            <a:ext cx="3024187" cy="6407150"/>
          </a:xfrm>
          <a:prstGeom prst="roundRect">
            <a:avLst>
              <a:gd name="adj" fmla="val 3579"/>
            </a:avLst>
          </a:prstGeom>
          <a:noFill/>
          <a:ln w="5715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200" b="1">
              <a:solidFill>
                <a:srgbClr val="000000"/>
              </a:solidFill>
              <a:ea typeface="HG丸ｺﾞｼｯｸM-PRO" panose="020F0600000000000000" pitchFamily="50" charset="-128"/>
            </a:endParaRPr>
          </a:p>
        </p:txBody>
      </p:sp>
      <p:sp>
        <p:nvSpPr>
          <p:cNvPr id="44036" name="AutoShape 335">
            <a:extLst>
              <a:ext uri="{FF2B5EF4-FFF2-40B4-BE49-F238E27FC236}">
                <a16:creationId xmlns:a16="http://schemas.microsoft.com/office/drawing/2014/main" id="{C9BF39CD-0467-0A58-B550-2B8CA0FF744D}"/>
              </a:ext>
            </a:extLst>
          </p:cNvPr>
          <p:cNvSpPr>
            <a:spLocks noChangeArrowheads="1"/>
          </p:cNvSpPr>
          <p:nvPr/>
        </p:nvSpPr>
        <p:spPr bwMode="auto">
          <a:xfrm>
            <a:off x="4427538" y="1917700"/>
            <a:ext cx="2736850" cy="755650"/>
          </a:xfrm>
          <a:prstGeom prst="roundRect">
            <a:avLst>
              <a:gd name="adj" fmla="val 8458"/>
            </a:avLst>
          </a:prstGeom>
          <a:solidFill>
            <a:schemeClr val="bg1">
              <a:alpha val="20000"/>
            </a:schemeClr>
          </a:solidFill>
          <a:ln w="9525">
            <a:solidFill>
              <a:schemeClr val="tx1"/>
            </a:solidFill>
            <a:round/>
            <a:headEnd/>
            <a:tailEnd/>
          </a:ln>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ea typeface="HG丸ｺﾞｼｯｸM-PRO" panose="020F0600000000000000" pitchFamily="50" charset="-128"/>
              </a:rPr>
              <a:t>（手順② ）</a:t>
            </a:r>
          </a:p>
          <a:p>
            <a:pPr algn="ctr" eaLnBrk="1" hangingPunct="1">
              <a:spcBef>
                <a:spcPct val="0"/>
              </a:spcBef>
              <a:buFontTx/>
              <a:buNone/>
            </a:pPr>
            <a:r>
              <a:rPr lang="ja-JP" altLang="en-US" sz="1200" b="1">
                <a:ea typeface="HG丸ｺﾞｼｯｸM-PRO" panose="020F0600000000000000" pitchFamily="50" charset="-128"/>
              </a:rPr>
              <a:t>攻め所と目標設定</a:t>
            </a:r>
            <a:br>
              <a:rPr lang="ja-JP" altLang="en-US" sz="1200" b="1">
                <a:ea typeface="HG丸ｺﾞｼｯｸM-PRO" panose="020F0600000000000000" pitchFamily="50" charset="-128"/>
              </a:rPr>
            </a:br>
            <a:r>
              <a:rPr lang="ja-JP" altLang="en-US" sz="1000" b="1">
                <a:ea typeface="HG丸ｺﾞｼｯｸM-PRO" panose="020F0600000000000000" pitchFamily="50" charset="-128"/>
              </a:rPr>
              <a:t>（</a:t>
            </a:r>
            <a:r>
              <a:rPr lang="ja-JP" altLang="en-US" sz="1000" b="1" u="sng">
                <a:solidFill>
                  <a:srgbClr val="0000FF"/>
                </a:solidFill>
                <a:ea typeface="HG丸ｺﾞｼｯｸM-PRO" panose="020F0600000000000000" pitchFamily="50" charset="-128"/>
              </a:rPr>
              <a:t>ありたい姿と現在の差のから</a:t>
            </a:r>
          </a:p>
          <a:p>
            <a:pPr algn="ctr" eaLnBrk="1" hangingPunct="1">
              <a:spcBef>
                <a:spcPct val="0"/>
              </a:spcBef>
              <a:buFontTx/>
              <a:buNone/>
            </a:pPr>
            <a:r>
              <a:rPr lang="ja-JP" altLang="en-US" sz="1000" b="1" u="sng">
                <a:solidFill>
                  <a:srgbClr val="0000FF"/>
                </a:solidFill>
                <a:ea typeface="HG丸ｺﾞｼｯｸM-PRO" panose="020F0600000000000000" pitchFamily="50" charset="-128"/>
              </a:rPr>
              <a:t>攻め所を明確化</a:t>
            </a:r>
            <a:r>
              <a:rPr lang="ja-JP" altLang="en-US" sz="1000" b="1">
                <a:ea typeface="HG丸ｺﾞｼｯｸM-PRO" panose="020F0600000000000000" pitchFamily="50" charset="-128"/>
              </a:rPr>
              <a:t>し、目標を設定する）</a:t>
            </a:r>
            <a:endParaRPr lang="en-US" altLang="ja-JP" sz="1000" b="1">
              <a:ea typeface="HG丸ｺﾞｼｯｸM-PRO" panose="020F0600000000000000" pitchFamily="50" charset="-128"/>
            </a:endParaRPr>
          </a:p>
        </p:txBody>
      </p:sp>
      <p:sp>
        <p:nvSpPr>
          <p:cNvPr id="44037" name="Text Box 4">
            <a:extLst>
              <a:ext uri="{FF2B5EF4-FFF2-40B4-BE49-F238E27FC236}">
                <a16:creationId xmlns:a16="http://schemas.microsoft.com/office/drawing/2014/main" id="{76C14386-87B3-CBFD-DE50-150745C7F68F}"/>
              </a:ext>
            </a:extLst>
          </p:cNvPr>
          <p:cNvSpPr txBox="1">
            <a:spLocks noChangeArrowheads="1"/>
          </p:cNvSpPr>
          <p:nvPr/>
        </p:nvSpPr>
        <p:spPr bwMode="auto">
          <a:xfrm>
            <a:off x="34925" y="-26988"/>
            <a:ext cx="62452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b="1">
                <a:solidFill>
                  <a:srgbClr val="000000"/>
                </a:solidFill>
                <a:latin typeface="Meiryo UI" panose="020B0604030504040204" pitchFamily="50" charset="-128"/>
                <a:ea typeface="Meiryo UI" panose="020B0604030504040204" pitchFamily="50" charset="-128"/>
              </a:rPr>
              <a:t>問題解決の基本ステップとＱＣストーリーの比較</a:t>
            </a:r>
          </a:p>
        </p:txBody>
      </p:sp>
      <p:sp>
        <p:nvSpPr>
          <p:cNvPr id="44038" name="AutoShape 298" descr="5%">
            <a:extLst>
              <a:ext uri="{FF2B5EF4-FFF2-40B4-BE49-F238E27FC236}">
                <a16:creationId xmlns:a16="http://schemas.microsoft.com/office/drawing/2014/main" id="{B3DE9DD4-0980-8D60-C826-4EC00DC633C7}"/>
              </a:ext>
            </a:extLst>
          </p:cNvPr>
          <p:cNvSpPr>
            <a:spLocks noChangeArrowheads="1"/>
          </p:cNvSpPr>
          <p:nvPr/>
        </p:nvSpPr>
        <p:spPr bwMode="auto">
          <a:xfrm>
            <a:off x="334963" y="908050"/>
            <a:ext cx="1655762" cy="757238"/>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目的の明確化</a:t>
            </a:r>
          </a:p>
        </p:txBody>
      </p:sp>
      <p:sp>
        <p:nvSpPr>
          <p:cNvPr id="44039" name="AutoShape 299" descr="5%">
            <a:extLst>
              <a:ext uri="{FF2B5EF4-FFF2-40B4-BE49-F238E27FC236}">
                <a16:creationId xmlns:a16="http://schemas.microsoft.com/office/drawing/2014/main" id="{937880D2-73D0-7BCB-B5FC-66A23755C70B}"/>
              </a:ext>
            </a:extLst>
          </p:cNvPr>
          <p:cNvSpPr>
            <a:spLocks noChangeArrowheads="1"/>
          </p:cNvSpPr>
          <p:nvPr/>
        </p:nvSpPr>
        <p:spPr bwMode="auto">
          <a:xfrm>
            <a:off x="323850" y="1917700"/>
            <a:ext cx="1655763" cy="755650"/>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現状把握と</a:t>
            </a:r>
            <a:endParaRPr lang="en-US" altLang="ja-JP" sz="1200" b="1">
              <a:solidFill>
                <a:srgbClr val="000000"/>
              </a:solidFill>
              <a:ea typeface="HG丸ｺﾞｼｯｸM-PRO" panose="020F0600000000000000" pitchFamily="50" charset="-128"/>
            </a:endParaRPr>
          </a:p>
          <a:p>
            <a:pPr algn="ctr" eaLnBrk="1" hangingPunct="1">
              <a:spcBef>
                <a:spcPct val="0"/>
              </a:spcBef>
              <a:buFontTx/>
              <a:buNone/>
            </a:pPr>
            <a:r>
              <a:rPr lang="ja-JP" altLang="en-US" sz="1200" b="1">
                <a:solidFill>
                  <a:srgbClr val="000000"/>
                </a:solidFill>
                <a:ea typeface="HG丸ｺﾞｼｯｸM-PRO" panose="020F0600000000000000" pitchFamily="50" charset="-128"/>
              </a:rPr>
              <a:t>目標設定</a:t>
            </a:r>
          </a:p>
        </p:txBody>
      </p:sp>
      <p:sp>
        <p:nvSpPr>
          <p:cNvPr id="44040" name="AutoShape 300" descr="5%">
            <a:extLst>
              <a:ext uri="{FF2B5EF4-FFF2-40B4-BE49-F238E27FC236}">
                <a16:creationId xmlns:a16="http://schemas.microsoft.com/office/drawing/2014/main" id="{AE22AEE5-0C95-36AB-60F0-D95D3E973437}"/>
              </a:ext>
            </a:extLst>
          </p:cNvPr>
          <p:cNvSpPr>
            <a:spLocks noChangeArrowheads="1"/>
          </p:cNvSpPr>
          <p:nvPr/>
        </p:nvSpPr>
        <p:spPr bwMode="auto">
          <a:xfrm>
            <a:off x="323850" y="3082925"/>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スケジュールの作成</a:t>
            </a:r>
          </a:p>
        </p:txBody>
      </p:sp>
      <p:sp>
        <p:nvSpPr>
          <p:cNvPr id="44041" name="AutoShape 301" descr="5%">
            <a:extLst>
              <a:ext uri="{FF2B5EF4-FFF2-40B4-BE49-F238E27FC236}">
                <a16:creationId xmlns:a16="http://schemas.microsoft.com/office/drawing/2014/main" id="{175AFB34-C696-5F68-F491-1BC04DBD6E64}"/>
              </a:ext>
            </a:extLst>
          </p:cNvPr>
          <p:cNvSpPr>
            <a:spLocks noChangeArrowheads="1"/>
          </p:cNvSpPr>
          <p:nvPr/>
        </p:nvSpPr>
        <p:spPr bwMode="auto">
          <a:xfrm>
            <a:off x="323850" y="3825875"/>
            <a:ext cx="1655763" cy="755650"/>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要因の究明</a:t>
            </a:r>
            <a:endParaRPr lang="en-US" altLang="ja-JP" sz="1200" b="1">
              <a:solidFill>
                <a:srgbClr val="000000"/>
              </a:solidFill>
              <a:ea typeface="HG丸ｺﾞｼｯｸM-PRO" panose="020F0600000000000000" pitchFamily="50" charset="-128"/>
            </a:endParaRPr>
          </a:p>
          <a:p>
            <a:pPr algn="ctr" eaLnBrk="1" hangingPunct="1">
              <a:spcBef>
                <a:spcPct val="0"/>
              </a:spcBef>
              <a:buFontTx/>
              <a:buNone/>
            </a:pPr>
            <a:r>
              <a:rPr lang="ja-JP" altLang="en-US" sz="1000" b="1">
                <a:solidFill>
                  <a:srgbClr val="000000"/>
                </a:solidFill>
                <a:ea typeface="HG丸ｺﾞｼｯｸM-PRO" panose="020F0600000000000000" pitchFamily="50" charset="-128"/>
              </a:rPr>
              <a:t>（因果関係の究明）</a:t>
            </a:r>
          </a:p>
        </p:txBody>
      </p:sp>
      <p:sp>
        <p:nvSpPr>
          <p:cNvPr id="44042" name="AutoShape 302" descr="5%">
            <a:extLst>
              <a:ext uri="{FF2B5EF4-FFF2-40B4-BE49-F238E27FC236}">
                <a16:creationId xmlns:a16="http://schemas.microsoft.com/office/drawing/2014/main" id="{D2B56A0D-6562-CBD4-90F7-A1134E78AF83}"/>
              </a:ext>
            </a:extLst>
          </p:cNvPr>
          <p:cNvSpPr>
            <a:spLocks noChangeArrowheads="1"/>
          </p:cNvSpPr>
          <p:nvPr/>
        </p:nvSpPr>
        <p:spPr bwMode="auto">
          <a:xfrm>
            <a:off x="323850" y="4868863"/>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対策検討と実施</a:t>
            </a:r>
          </a:p>
        </p:txBody>
      </p:sp>
      <p:sp>
        <p:nvSpPr>
          <p:cNvPr id="44043" name="AutoShape 303" descr="5%">
            <a:extLst>
              <a:ext uri="{FF2B5EF4-FFF2-40B4-BE49-F238E27FC236}">
                <a16:creationId xmlns:a16="http://schemas.microsoft.com/office/drawing/2014/main" id="{86383647-4B6F-6714-7C6D-7F6C987784DB}"/>
              </a:ext>
            </a:extLst>
          </p:cNvPr>
          <p:cNvSpPr>
            <a:spLocks noChangeArrowheads="1"/>
          </p:cNvSpPr>
          <p:nvPr/>
        </p:nvSpPr>
        <p:spPr bwMode="auto">
          <a:xfrm>
            <a:off x="323850" y="5703888"/>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効果確認</a:t>
            </a:r>
          </a:p>
        </p:txBody>
      </p:sp>
      <p:sp>
        <p:nvSpPr>
          <p:cNvPr id="44044" name="AutoShape 304" descr="5%">
            <a:extLst>
              <a:ext uri="{FF2B5EF4-FFF2-40B4-BE49-F238E27FC236}">
                <a16:creationId xmlns:a16="http://schemas.microsoft.com/office/drawing/2014/main" id="{21B549C2-0E19-F4B8-ECA5-CDCAB3C11E05}"/>
              </a:ext>
            </a:extLst>
          </p:cNvPr>
          <p:cNvSpPr>
            <a:spLocks noChangeArrowheads="1"/>
          </p:cNvSpPr>
          <p:nvPr/>
        </p:nvSpPr>
        <p:spPr bwMode="auto">
          <a:xfrm>
            <a:off x="334963" y="6359525"/>
            <a:ext cx="1655762"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標準化と管理の定着</a:t>
            </a:r>
          </a:p>
        </p:txBody>
      </p:sp>
      <p:sp>
        <p:nvSpPr>
          <p:cNvPr id="44045" name="Text Box 305">
            <a:extLst>
              <a:ext uri="{FF2B5EF4-FFF2-40B4-BE49-F238E27FC236}">
                <a16:creationId xmlns:a16="http://schemas.microsoft.com/office/drawing/2014/main" id="{F5E4C417-7A16-2FB8-D348-3A8F25F55E57}"/>
              </a:ext>
            </a:extLst>
          </p:cNvPr>
          <p:cNvSpPr txBox="1">
            <a:spLocks noChangeArrowheads="1"/>
          </p:cNvSpPr>
          <p:nvPr/>
        </p:nvSpPr>
        <p:spPr bwMode="auto">
          <a:xfrm>
            <a:off x="287338" y="468313"/>
            <a:ext cx="143668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問題解決の</a:t>
            </a:r>
          </a:p>
          <a:p>
            <a:pPr algn="ctr" eaLnBrk="1" hangingPunct="1">
              <a:spcBef>
                <a:spcPct val="0"/>
              </a:spcBef>
              <a:buFontTx/>
              <a:buNone/>
            </a:pPr>
            <a:r>
              <a:rPr lang="ja-JP" altLang="en-US" sz="1200" b="1">
                <a:solidFill>
                  <a:srgbClr val="000000"/>
                </a:solidFill>
                <a:ea typeface="HG丸ｺﾞｼｯｸM-PRO" panose="020F0600000000000000" pitchFamily="50" charset="-128"/>
              </a:rPr>
              <a:t>基本ステップ</a:t>
            </a:r>
          </a:p>
        </p:txBody>
      </p:sp>
      <p:sp>
        <p:nvSpPr>
          <p:cNvPr id="44046" name="AutoShape 307">
            <a:extLst>
              <a:ext uri="{FF2B5EF4-FFF2-40B4-BE49-F238E27FC236}">
                <a16:creationId xmlns:a16="http://schemas.microsoft.com/office/drawing/2014/main" id="{1748448B-DFF9-803C-7EFD-D1D248C12542}"/>
              </a:ext>
            </a:extLst>
          </p:cNvPr>
          <p:cNvSpPr>
            <a:spLocks noChangeArrowheads="1"/>
          </p:cNvSpPr>
          <p:nvPr/>
        </p:nvSpPr>
        <p:spPr bwMode="auto">
          <a:xfrm flipV="1">
            <a:off x="971550" y="173672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47" name="AutoShape 310">
            <a:extLst>
              <a:ext uri="{FF2B5EF4-FFF2-40B4-BE49-F238E27FC236}">
                <a16:creationId xmlns:a16="http://schemas.microsoft.com/office/drawing/2014/main" id="{D03FE01E-E0F7-441D-2C37-371F2F098CB4}"/>
              </a:ext>
            </a:extLst>
          </p:cNvPr>
          <p:cNvSpPr>
            <a:spLocks noChangeArrowheads="1"/>
          </p:cNvSpPr>
          <p:nvPr/>
        </p:nvSpPr>
        <p:spPr bwMode="auto">
          <a:xfrm flipV="1">
            <a:off x="971550" y="468947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48" name="AutoShape 312">
            <a:extLst>
              <a:ext uri="{FF2B5EF4-FFF2-40B4-BE49-F238E27FC236}">
                <a16:creationId xmlns:a16="http://schemas.microsoft.com/office/drawing/2014/main" id="{7879CCBA-5D6D-2C2F-C2BE-62EC8D32040B}"/>
              </a:ext>
            </a:extLst>
          </p:cNvPr>
          <p:cNvSpPr>
            <a:spLocks noChangeArrowheads="1"/>
          </p:cNvSpPr>
          <p:nvPr/>
        </p:nvSpPr>
        <p:spPr bwMode="auto">
          <a:xfrm flipV="1">
            <a:off x="971550" y="620077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49" name="AutoShape 313">
            <a:extLst>
              <a:ext uri="{FF2B5EF4-FFF2-40B4-BE49-F238E27FC236}">
                <a16:creationId xmlns:a16="http://schemas.microsoft.com/office/drawing/2014/main" id="{CAF903BF-1261-4A87-8970-A76181E7CC6F}"/>
              </a:ext>
            </a:extLst>
          </p:cNvPr>
          <p:cNvSpPr>
            <a:spLocks noChangeArrowheads="1"/>
          </p:cNvSpPr>
          <p:nvPr/>
        </p:nvSpPr>
        <p:spPr bwMode="auto">
          <a:xfrm>
            <a:off x="2328863" y="908050"/>
            <a:ext cx="1763712" cy="757238"/>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（手順①）</a:t>
            </a:r>
          </a:p>
          <a:p>
            <a:pPr algn="ctr" eaLnBrk="1" hangingPunct="1">
              <a:spcBef>
                <a:spcPct val="0"/>
              </a:spcBef>
              <a:buFontTx/>
              <a:buNone/>
            </a:pPr>
            <a:r>
              <a:rPr lang="ja-JP" altLang="en-US" sz="1200" b="1">
                <a:solidFill>
                  <a:srgbClr val="000000"/>
                </a:solidFill>
                <a:ea typeface="HG丸ｺﾞｼｯｸM-PRO" panose="020F0600000000000000" pitchFamily="50" charset="-128"/>
              </a:rPr>
              <a:t>テーマの選定</a:t>
            </a:r>
          </a:p>
        </p:txBody>
      </p:sp>
      <p:sp>
        <p:nvSpPr>
          <p:cNvPr id="44050" name="AutoShape 315">
            <a:extLst>
              <a:ext uri="{FF2B5EF4-FFF2-40B4-BE49-F238E27FC236}">
                <a16:creationId xmlns:a16="http://schemas.microsoft.com/office/drawing/2014/main" id="{4D782258-8F66-81DE-5D2E-0853608DF701}"/>
              </a:ext>
            </a:extLst>
          </p:cNvPr>
          <p:cNvSpPr>
            <a:spLocks noChangeArrowheads="1"/>
          </p:cNvSpPr>
          <p:nvPr/>
        </p:nvSpPr>
        <p:spPr bwMode="auto">
          <a:xfrm>
            <a:off x="2308225" y="3082925"/>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（手順③）</a:t>
            </a:r>
          </a:p>
          <a:p>
            <a:pPr algn="ctr" eaLnBrk="1" hangingPunct="1">
              <a:spcBef>
                <a:spcPct val="0"/>
              </a:spcBef>
              <a:buFontTx/>
              <a:buNone/>
            </a:pPr>
            <a:r>
              <a:rPr lang="ja-JP" altLang="en-US" sz="1200" b="1">
                <a:solidFill>
                  <a:srgbClr val="000000"/>
                </a:solidFill>
                <a:ea typeface="HG丸ｺﾞｼｯｸM-PRO" panose="020F0600000000000000" pitchFamily="50" charset="-128"/>
              </a:rPr>
              <a:t>活動計画の作成</a:t>
            </a:r>
          </a:p>
        </p:txBody>
      </p:sp>
      <p:sp>
        <p:nvSpPr>
          <p:cNvPr id="44051" name="AutoShape 316">
            <a:extLst>
              <a:ext uri="{FF2B5EF4-FFF2-40B4-BE49-F238E27FC236}">
                <a16:creationId xmlns:a16="http://schemas.microsoft.com/office/drawing/2014/main" id="{DDEDF6C9-54AE-C4D6-E979-93EB2AC608E7}"/>
              </a:ext>
            </a:extLst>
          </p:cNvPr>
          <p:cNvSpPr>
            <a:spLocks noChangeArrowheads="1"/>
          </p:cNvSpPr>
          <p:nvPr/>
        </p:nvSpPr>
        <p:spPr bwMode="auto">
          <a:xfrm>
            <a:off x="2339975" y="3825875"/>
            <a:ext cx="1763713"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（手順④）</a:t>
            </a:r>
          </a:p>
          <a:p>
            <a:pPr algn="ctr" eaLnBrk="1" hangingPunct="1">
              <a:spcBef>
                <a:spcPct val="0"/>
              </a:spcBef>
              <a:buFontTx/>
              <a:buNone/>
            </a:pPr>
            <a:r>
              <a:rPr lang="ja-JP" altLang="en-US" sz="1200" b="1">
                <a:solidFill>
                  <a:srgbClr val="000000"/>
                </a:solidFill>
                <a:ea typeface="HG丸ｺﾞｼｯｸM-PRO" panose="020F0600000000000000" pitchFamily="50" charset="-128"/>
              </a:rPr>
              <a:t>要因の解析</a:t>
            </a:r>
            <a:endParaRPr lang="en-US" altLang="ja-JP" sz="1200" b="1">
              <a:solidFill>
                <a:srgbClr val="000000"/>
              </a:solidFill>
              <a:ea typeface="HG丸ｺﾞｼｯｸM-PRO" panose="020F0600000000000000" pitchFamily="50" charset="-128"/>
            </a:endParaRPr>
          </a:p>
          <a:p>
            <a:pPr algn="ctr" eaLnBrk="1" hangingPunct="1">
              <a:spcBef>
                <a:spcPct val="0"/>
              </a:spcBef>
              <a:buFontTx/>
              <a:buNone/>
            </a:pPr>
            <a:r>
              <a:rPr lang="ja-JP" altLang="en-US" sz="1000" b="1">
                <a:solidFill>
                  <a:srgbClr val="000000"/>
                </a:solidFill>
                <a:ea typeface="HG丸ｺﾞｼｯｸM-PRO" panose="020F0600000000000000" pitchFamily="50" charset="-128"/>
              </a:rPr>
              <a:t>（あるべき姿と現在の差は</a:t>
            </a:r>
            <a:br>
              <a:rPr lang="en-US" altLang="ja-JP" sz="1000" b="1">
                <a:solidFill>
                  <a:srgbClr val="000000"/>
                </a:solidFill>
                <a:ea typeface="HG丸ｺﾞｼｯｸM-PRO" panose="020F0600000000000000" pitchFamily="50" charset="-128"/>
              </a:rPr>
            </a:br>
            <a:r>
              <a:rPr lang="ja-JP" altLang="en-US" sz="1000" b="1">
                <a:solidFill>
                  <a:srgbClr val="000000"/>
                </a:solidFill>
                <a:ea typeface="HG丸ｺﾞｼｯｸM-PRO" panose="020F0600000000000000" pitchFamily="50" charset="-128"/>
              </a:rPr>
              <a:t>なぜ発生？悪さの要因は？）</a:t>
            </a:r>
          </a:p>
        </p:txBody>
      </p:sp>
      <p:sp>
        <p:nvSpPr>
          <p:cNvPr id="44052" name="AutoShape 317">
            <a:extLst>
              <a:ext uri="{FF2B5EF4-FFF2-40B4-BE49-F238E27FC236}">
                <a16:creationId xmlns:a16="http://schemas.microsoft.com/office/drawing/2014/main" id="{AB067E26-8EF9-CA5D-352F-AEA4A45958C3}"/>
              </a:ext>
            </a:extLst>
          </p:cNvPr>
          <p:cNvSpPr>
            <a:spLocks noChangeArrowheads="1"/>
          </p:cNvSpPr>
          <p:nvPr/>
        </p:nvSpPr>
        <p:spPr bwMode="auto">
          <a:xfrm>
            <a:off x="2339975" y="4868863"/>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（手順⑤）</a:t>
            </a:r>
          </a:p>
          <a:p>
            <a:pPr algn="ctr" eaLnBrk="1" hangingPunct="1">
              <a:spcBef>
                <a:spcPct val="0"/>
              </a:spcBef>
              <a:buFontTx/>
              <a:buNone/>
            </a:pPr>
            <a:r>
              <a:rPr lang="ja-JP" altLang="en-US" sz="1200" b="1">
                <a:solidFill>
                  <a:srgbClr val="000000"/>
                </a:solidFill>
                <a:ea typeface="HG丸ｺﾞｼｯｸM-PRO" panose="020F0600000000000000" pitchFamily="50" charset="-128"/>
              </a:rPr>
              <a:t>対策の検討と実施</a:t>
            </a:r>
          </a:p>
        </p:txBody>
      </p:sp>
      <p:sp>
        <p:nvSpPr>
          <p:cNvPr id="44053" name="AutoShape 318">
            <a:extLst>
              <a:ext uri="{FF2B5EF4-FFF2-40B4-BE49-F238E27FC236}">
                <a16:creationId xmlns:a16="http://schemas.microsoft.com/office/drawing/2014/main" id="{E9055131-781C-3E9A-6722-F114BB08B15E}"/>
              </a:ext>
            </a:extLst>
          </p:cNvPr>
          <p:cNvSpPr>
            <a:spLocks noChangeArrowheads="1"/>
          </p:cNvSpPr>
          <p:nvPr/>
        </p:nvSpPr>
        <p:spPr bwMode="auto">
          <a:xfrm>
            <a:off x="2339975" y="5703888"/>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（手順⑥）</a:t>
            </a:r>
          </a:p>
          <a:p>
            <a:pPr algn="ctr" eaLnBrk="1" hangingPunct="1">
              <a:spcBef>
                <a:spcPct val="0"/>
              </a:spcBef>
              <a:buFontTx/>
              <a:buNone/>
            </a:pPr>
            <a:r>
              <a:rPr lang="ja-JP" altLang="en-US" sz="1200" b="1">
                <a:solidFill>
                  <a:srgbClr val="000000"/>
                </a:solidFill>
                <a:ea typeface="HG丸ｺﾞｼｯｸM-PRO" panose="020F0600000000000000" pitchFamily="50" charset="-128"/>
              </a:rPr>
              <a:t>効果の確認</a:t>
            </a:r>
          </a:p>
        </p:txBody>
      </p:sp>
      <p:sp>
        <p:nvSpPr>
          <p:cNvPr id="44054" name="AutoShape 319">
            <a:extLst>
              <a:ext uri="{FF2B5EF4-FFF2-40B4-BE49-F238E27FC236}">
                <a16:creationId xmlns:a16="http://schemas.microsoft.com/office/drawing/2014/main" id="{07212841-423E-A351-5C77-9822E9E4FFFE}"/>
              </a:ext>
            </a:extLst>
          </p:cNvPr>
          <p:cNvSpPr>
            <a:spLocks noChangeArrowheads="1"/>
          </p:cNvSpPr>
          <p:nvPr/>
        </p:nvSpPr>
        <p:spPr bwMode="auto">
          <a:xfrm>
            <a:off x="2376488" y="6359525"/>
            <a:ext cx="1763712"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　（手順⑦）</a:t>
            </a:r>
          </a:p>
          <a:p>
            <a:pPr algn="ctr" eaLnBrk="1" hangingPunct="1">
              <a:spcBef>
                <a:spcPct val="0"/>
              </a:spcBef>
              <a:buFontTx/>
              <a:buNone/>
            </a:pPr>
            <a:r>
              <a:rPr lang="ja-JP" altLang="en-US" sz="1200" b="1">
                <a:solidFill>
                  <a:srgbClr val="000000"/>
                </a:solidFill>
                <a:ea typeface="HG丸ｺﾞｼｯｸM-PRO" panose="020F0600000000000000" pitchFamily="50" charset="-128"/>
              </a:rPr>
              <a:t>標準化と管理の定着</a:t>
            </a:r>
          </a:p>
        </p:txBody>
      </p:sp>
      <p:sp>
        <p:nvSpPr>
          <p:cNvPr id="44055" name="Oval 326">
            <a:extLst>
              <a:ext uri="{FF2B5EF4-FFF2-40B4-BE49-F238E27FC236}">
                <a16:creationId xmlns:a16="http://schemas.microsoft.com/office/drawing/2014/main" id="{545FB6ED-2AA6-691C-365E-92FA47E77355}"/>
              </a:ext>
            </a:extLst>
          </p:cNvPr>
          <p:cNvSpPr>
            <a:spLocks noChangeArrowheads="1"/>
          </p:cNvSpPr>
          <p:nvPr/>
        </p:nvSpPr>
        <p:spPr bwMode="auto">
          <a:xfrm>
            <a:off x="2268538" y="468313"/>
            <a:ext cx="1763712" cy="360362"/>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b="1">
                <a:solidFill>
                  <a:schemeClr val="bg1"/>
                </a:solidFill>
                <a:ea typeface="HG丸ｺﾞｼｯｸM-PRO" panose="020F0600000000000000" pitchFamily="50" charset="-128"/>
              </a:rPr>
              <a:t>問題解決型</a:t>
            </a:r>
          </a:p>
        </p:txBody>
      </p:sp>
      <p:sp>
        <p:nvSpPr>
          <p:cNvPr id="44056" name="AutoShape 327">
            <a:extLst>
              <a:ext uri="{FF2B5EF4-FFF2-40B4-BE49-F238E27FC236}">
                <a16:creationId xmlns:a16="http://schemas.microsoft.com/office/drawing/2014/main" id="{CF844A3D-9579-D830-B87B-44A5279B633A}"/>
              </a:ext>
            </a:extLst>
          </p:cNvPr>
          <p:cNvSpPr>
            <a:spLocks noChangeArrowheads="1"/>
          </p:cNvSpPr>
          <p:nvPr/>
        </p:nvSpPr>
        <p:spPr bwMode="auto">
          <a:xfrm>
            <a:off x="3009900" y="173672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57" name="AutoShape 349">
            <a:extLst>
              <a:ext uri="{FF2B5EF4-FFF2-40B4-BE49-F238E27FC236}">
                <a16:creationId xmlns:a16="http://schemas.microsoft.com/office/drawing/2014/main" id="{C14D4994-1641-860E-FB10-02A14038F34A}"/>
              </a:ext>
            </a:extLst>
          </p:cNvPr>
          <p:cNvSpPr>
            <a:spLocks noChangeArrowheads="1"/>
          </p:cNvSpPr>
          <p:nvPr/>
        </p:nvSpPr>
        <p:spPr bwMode="auto">
          <a:xfrm>
            <a:off x="7380288" y="908050"/>
            <a:ext cx="1655762" cy="757238"/>
          </a:xfrm>
          <a:prstGeom prst="roundRect">
            <a:avLst>
              <a:gd name="adj" fmla="val 1365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（手順①）</a:t>
            </a:r>
          </a:p>
          <a:p>
            <a:pPr algn="ctr" eaLnBrk="1" hangingPunct="1">
              <a:spcBef>
                <a:spcPct val="0"/>
              </a:spcBef>
              <a:buFontTx/>
              <a:buNone/>
            </a:pPr>
            <a:r>
              <a:rPr lang="ja-JP" altLang="en-US" sz="1200" b="1">
                <a:solidFill>
                  <a:srgbClr val="000000"/>
                </a:solidFill>
                <a:ea typeface="HG丸ｺﾞｼｯｸM-PRO" panose="020F0600000000000000" pitchFamily="50" charset="-128"/>
              </a:rPr>
              <a:t>テーマの選定</a:t>
            </a:r>
          </a:p>
        </p:txBody>
      </p:sp>
      <p:sp>
        <p:nvSpPr>
          <p:cNvPr id="44058" name="AutoShape 350">
            <a:extLst>
              <a:ext uri="{FF2B5EF4-FFF2-40B4-BE49-F238E27FC236}">
                <a16:creationId xmlns:a16="http://schemas.microsoft.com/office/drawing/2014/main" id="{062EA153-32ED-4EE1-C231-0EBAB33540E2}"/>
              </a:ext>
            </a:extLst>
          </p:cNvPr>
          <p:cNvSpPr>
            <a:spLocks noChangeArrowheads="1"/>
          </p:cNvSpPr>
          <p:nvPr/>
        </p:nvSpPr>
        <p:spPr bwMode="auto">
          <a:xfrm>
            <a:off x="7380288" y="1917700"/>
            <a:ext cx="1655762"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（手順②）</a:t>
            </a:r>
          </a:p>
          <a:p>
            <a:pPr algn="ctr" eaLnBrk="1" hangingPunct="1">
              <a:spcBef>
                <a:spcPct val="0"/>
              </a:spcBef>
              <a:buFontTx/>
              <a:buNone/>
            </a:pPr>
            <a:r>
              <a:rPr lang="ja-JP" altLang="en-US" sz="1200" b="1">
                <a:solidFill>
                  <a:srgbClr val="000000"/>
                </a:solidFill>
                <a:ea typeface="HG丸ｺﾞｼｯｸM-PRO" panose="020F0600000000000000" pitchFamily="50" charset="-128"/>
              </a:rPr>
              <a:t>現状把握と</a:t>
            </a:r>
            <a:endParaRPr lang="en-US" altLang="ja-JP" sz="1200" b="1">
              <a:solidFill>
                <a:srgbClr val="000000"/>
              </a:solidFill>
              <a:ea typeface="HG丸ｺﾞｼｯｸM-PRO" panose="020F0600000000000000" pitchFamily="50" charset="-128"/>
            </a:endParaRPr>
          </a:p>
          <a:p>
            <a:pPr algn="ctr" eaLnBrk="1" hangingPunct="1">
              <a:spcBef>
                <a:spcPct val="0"/>
              </a:spcBef>
              <a:buFontTx/>
              <a:buNone/>
            </a:pPr>
            <a:r>
              <a:rPr lang="ja-JP" altLang="en-US" sz="1200" b="1">
                <a:solidFill>
                  <a:srgbClr val="000000"/>
                </a:solidFill>
                <a:ea typeface="HG丸ｺﾞｼｯｸM-PRO" panose="020F0600000000000000" pitchFamily="50" charset="-128"/>
              </a:rPr>
              <a:t>対策のねらい所</a:t>
            </a:r>
            <a:endParaRPr lang="en-US" altLang="ja-JP" sz="1200" b="1">
              <a:solidFill>
                <a:srgbClr val="000000"/>
              </a:solidFill>
              <a:ea typeface="HG丸ｺﾞｼｯｸM-PRO" panose="020F0600000000000000" pitchFamily="50" charset="-128"/>
            </a:endParaRPr>
          </a:p>
          <a:p>
            <a:pPr algn="ctr" eaLnBrk="1" hangingPunct="1">
              <a:spcBef>
                <a:spcPct val="0"/>
              </a:spcBef>
              <a:buFontTx/>
              <a:buNone/>
            </a:pPr>
            <a:r>
              <a:rPr lang="ja-JP" altLang="en-US" sz="1200" b="1">
                <a:solidFill>
                  <a:srgbClr val="000000"/>
                </a:solidFill>
                <a:ea typeface="HG丸ｺﾞｼｯｸM-PRO" panose="020F0600000000000000" pitchFamily="50" charset="-128"/>
              </a:rPr>
              <a:t>目標設定</a:t>
            </a:r>
          </a:p>
        </p:txBody>
      </p:sp>
      <p:sp>
        <p:nvSpPr>
          <p:cNvPr id="44059" name="AutoShape 353">
            <a:extLst>
              <a:ext uri="{FF2B5EF4-FFF2-40B4-BE49-F238E27FC236}">
                <a16:creationId xmlns:a16="http://schemas.microsoft.com/office/drawing/2014/main" id="{F0F20F9E-7409-142B-29E2-21674B3F5614}"/>
              </a:ext>
            </a:extLst>
          </p:cNvPr>
          <p:cNvSpPr>
            <a:spLocks noChangeArrowheads="1"/>
          </p:cNvSpPr>
          <p:nvPr/>
        </p:nvSpPr>
        <p:spPr bwMode="auto">
          <a:xfrm>
            <a:off x="7375525" y="4868863"/>
            <a:ext cx="1655763" cy="454025"/>
          </a:xfrm>
          <a:prstGeom prst="roundRect">
            <a:avLst>
              <a:gd name="adj" fmla="val 9454"/>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（手順③）</a:t>
            </a:r>
          </a:p>
          <a:p>
            <a:pPr algn="ctr" eaLnBrk="1" hangingPunct="1">
              <a:spcBef>
                <a:spcPct val="0"/>
              </a:spcBef>
              <a:buFontTx/>
              <a:buNone/>
            </a:pPr>
            <a:r>
              <a:rPr lang="ja-JP" altLang="en-US" sz="1200" b="1">
                <a:solidFill>
                  <a:srgbClr val="000000"/>
                </a:solidFill>
                <a:ea typeface="HG丸ｺﾞｼｯｸM-PRO" panose="020F0600000000000000" pitchFamily="50" charset="-128"/>
              </a:rPr>
              <a:t>対策の検討と実施</a:t>
            </a:r>
          </a:p>
        </p:txBody>
      </p:sp>
      <p:sp>
        <p:nvSpPr>
          <p:cNvPr id="44060" name="AutoShape 354">
            <a:extLst>
              <a:ext uri="{FF2B5EF4-FFF2-40B4-BE49-F238E27FC236}">
                <a16:creationId xmlns:a16="http://schemas.microsoft.com/office/drawing/2014/main" id="{19E1667B-B00C-3C55-0417-43D3D8501F6A}"/>
              </a:ext>
            </a:extLst>
          </p:cNvPr>
          <p:cNvSpPr>
            <a:spLocks noChangeArrowheads="1"/>
          </p:cNvSpPr>
          <p:nvPr/>
        </p:nvSpPr>
        <p:spPr bwMode="auto">
          <a:xfrm>
            <a:off x="7377113" y="5703888"/>
            <a:ext cx="1655762"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（手順④）</a:t>
            </a:r>
          </a:p>
          <a:p>
            <a:pPr algn="ctr" eaLnBrk="1" hangingPunct="1">
              <a:spcBef>
                <a:spcPct val="0"/>
              </a:spcBef>
              <a:buFontTx/>
              <a:buNone/>
            </a:pPr>
            <a:r>
              <a:rPr lang="ja-JP" altLang="en-US" sz="1200" b="1">
                <a:solidFill>
                  <a:srgbClr val="000000"/>
                </a:solidFill>
                <a:ea typeface="HG丸ｺﾞｼｯｸM-PRO" panose="020F0600000000000000" pitchFamily="50" charset="-128"/>
              </a:rPr>
              <a:t>効果の確認</a:t>
            </a:r>
          </a:p>
        </p:txBody>
      </p:sp>
      <p:sp>
        <p:nvSpPr>
          <p:cNvPr id="44061" name="AutoShape 355">
            <a:extLst>
              <a:ext uri="{FF2B5EF4-FFF2-40B4-BE49-F238E27FC236}">
                <a16:creationId xmlns:a16="http://schemas.microsoft.com/office/drawing/2014/main" id="{85129EDA-E86D-FE78-4CF8-8831138A4166}"/>
              </a:ext>
            </a:extLst>
          </p:cNvPr>
          <p:cNvSpPr>
            <a:spLocks noChangeArrowheads="1"/>
          </p:cNvSpPr>
          <p:nvPr/>
        </p:nvSpPr>
        <p:spPr bwMode="auto">
          <a:xfrm>
            <a:off x="7366000" y="6359525"/>
            <a:ext cx="165576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（手順⑤）</a:t>
            </a:r>
            <a:endParaRPr lang="en-US" altLang="ja-JP" sz="1200" b="1">
              <a:solidFill>
                <a:srgbClr val="000000"/>
              </a:solidFill>
              <a:ea typeface="HG丸ｺﾞｼｯｸM-PRO" panose="020F0600000000000000" pitchFamily="50" charset="-128"/>
            </a:endParaRPr>
          </a:p>
          <a:p>
            <a:pPr algn="ctr" eaLnBrk="1" hangingPunct="1">
              <a:spcBef>
                <a:spcPct val="0"/>
              </a:spcBef>
              <a:buFontTx/>
              <a:buNone/>
            </a:pPr>
            <a:r>
              <a:rPr lang="ja-JP" altLang="en-US" sz="1200" b="1">
                <a:solidFill>
                  <a:srgbClr val="000000"/>
                </a:solidFill>
                <a:ea typeface="HG丸ｺﾞｼｯｸM-PRO" panose="020F0600000000000000" pitchFamily="50" charset="-128"/>
              </a:rPr>
              <a:t>標準化と管理の定着</a:t>
            </a:r>
          </a:p>
        </p:txBody>
      </p:sp>
      <p:sp>
        <p:nvSpPr>
          <p:cNvPr id="44062" name="Oval 356">
            <a:extLst>
              <a:ext uri="{FF2B5EF4-FFF2-40B4-BE49-F238E27FC236}">
                <a16:creationId xmlns:a16="http://schemas.microsoft.com/office/drawing/2014/main" id="{425BA11B-D802-8229-BE07-08C8B2D8009F}"/>
              </a:ext>
            </a:extLst>
          </p:cNvPr>
          <p:cNvSpPr>
            <a:spLocks noChangeArrowheads="1"/>
          </p:cNvSpPr>
          <p:nvPr/>
        </p:nvSpPr>
        <p:spPr bwMode="auto">
          <a:xfrm>
            <a:off x="7380288" y="468313"/>
            <a:ext cx="1655762" cy="3603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b="1">
                <a:solidFill>
                  <a:schemeClr val="bg1"/>
                </a:solidFill>
                <a:ea typeface="HG丸ｺﾞｼｯｸM-PRO" panose="020F0600000000000000" pitchFamily="50" charset="-128"/>
              </a:rPr>
              <a:t>施策実行型</a:t>
            </a:r>
          </a:p>
        </p:txBody>
      </p:sp>
      <p:sp>
        <p:nvSpPr>
          <p:cNvPr id="44063" name="AutoShape 334">
            <a:extLst>
              <a:ext uri="{FF2B5EF4-FFF2-40B4-BE49-F238E27FC236}">
                <a16:creationId xmlns:a16="http://schemas.microsoft.com/office/drawing/2014/main" id="{632FC992-E14E-8E44-1F1A-6FD4260CB44A}"/>
              </a:ext>
            </a:extLst>
          </p:cNvPr>
          <p:cNvSpPr>
            <a:spLocks noChangeArrowheads="1"/>
          </p:cNvSpPr>
          <p:nvPr/>
        </p:nvSpPr>
        <p:spPr bwMode="auto">
          <a:xfrm>
            <a:off x="4427538" y="908050"/>
            <a:ext cx="2736850" cy="757238"/>
          </a:xfrm>
          <a:prstGeom prst="roundRect">
            <a:avLst>
              <a:gd name="adj" fmla="val 10565"/>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b="1">
                <a:ea typeface="HG丸ｺﾞｼｯｸM-PRO" panose="020F0600000000000000" pitchFamily="50" charset="-128"/>
              </a:rPr>
              <a:t>（手順①）</a:t>
            </a:r>
          </a:p>
          <a:p>
            <a:pPr eaLnBrk="1" hangingPunct="1">
              <a:spcBef>
                <a:spcPct val="0"/>
              </a:spcBef>
              <a:buFontTx/>
              <a:buNone/>
            </a:pPr>
            <a:r>
              <a:rPr lang="ja-JP" altLang="en-US" sz="1200" b="1">
                <a:ea typeface="HG丸ｺﾞｼｯｸM-PRO" panose="020F0600000000000000" pitchFamily="50" charset="-128"/>
              </a:rPr>
              <a:t>テーマの選定</a:t>
            </a:r>
            <a:endParaRPr lang="ja-JP" altLang="en-US" sz="1000" b="1">
              <a:ea typeface="HG丸ｺﾞｼｯｸM-PRO" panose="020F0600000000000000" pitchFamily="50" charset="-128"/>
            </a:endParaRPr>
          </a:p>
          <a:p>
            <a:pPr eaLnBrk="1" hangingPunct="1">
              <a:spcBef>
                <a:spcPct val="0"/>
              </a:spcBef>
              <a:buFontTx/>
              <a:buNone/>
            </a:pPr>
            <a:r>
              <a:rPr lang="ja-JP" altLang="en-US" sz="1000" b="1">
                <a:ea typeface="HG丸ｺﾞｼｯｸM-PRO" panose="020F0600000000000000" pitchFamily="50" charset="-128"/>
              </a:rPr>
              <a:t>（絞り込んだテーマに</a:t>
            </a:r>
            <a:r>
              <a:rPr lang="ja-JP" altLang="en-US" sz="1000" b="1" u="sng">
                <a:solidFill>
                  <a:srgbClr val="0000FF"/>
                </a:solidFill>
                <a:ea typeface="HG丸ｺﾞｼｯｸM-PRO" panose="020F0600000000000000" pitchFamily="50" charset="-128"/>
              </a:rPr>
              <a:t>取り組む必要性を事実</a:t>
            </a:r>
            <a:br>
              <a:rPr lang="ja-JP" altLang="en-US" sz="1000" b="1" u="sng">
                <a:solidFill>
                  <a:srgbClr val="0000FF"/>
                </a:solidFill>
                <a:ea typeface="HG丸ｺﾞｼｯｸM-PRO" panose="020F0600000000000000" pitchFamily="50" charset="-128"/>
              </a:rPr>
            </a:br>
            <a:r>
              <a:rPr lang="ja-JP" altLang="en-US" sz="1000" b="1">
                <a:solidFill>
                  <a:srgbClr val="0000FF"/>
                </a:solidFill>
                <a:ea typeface="HG丸ｺﾞｼｯｸM-PRO" panose="020F0600000000000000" pitchFamily="50" charset="-128"/>
              </a:rPr>
              <a:t>　</a:t>
            </a:r>
            <a:r>
              <a:rPr lang="ja-JP" altLang="en-US" sz="1000" b="1" u="sng">
                <a:solidFill>
                  <a:srgbClr val="0000FF"/>
                </a:solidFill>
                <a:ea typeface="HG丸ｺﾞｼｯｸM-PRO" panose="020F0600000000000000" pitchFamily="50" charset="-128"/>
              </a:rPr>
              <a:t>やデータで調査</a:t>
            </a:r>
            <a:r>
              <a:rPr lang="en-US" altLang="ja-JP" sz="1000" b="1" u="sng">
                <a:solidFill>
                  <a:srgbClr val="0000FF"/>
                </a:solidFill>
                <a:ea typeface="HG丸ｺﾞｼｯｸM-PRO" panose="020F0600000000000000" pitchFamily="50" charset="-128"/>
              </a:rPr>
              <a:t>(</a:t>
            </a:r>
            <a:r>
              <a:rPr lang="ja-JP" altLang="en-US" sz="1000" b="1" u="sng">
                <a:solidFill>
                  <a:srgbClr val="0000FF"/>
                </a:solidFill>
                <a:ea typeface="HG丸ｺﾞｼｯｸM-PRO" panose="020F0600000000000000" pitchFamily="50" charset="-128"/>
              </a:rPr>
              <a:t>現状把握</a:t>
            </a:r>
            <a:r>
              <a:rPr lang="en-US" altLang="ja-JP" sz="1000" b="1" u="sng">
                <a:solidFill>
                  <a:srgbClr val="0000FF"/>
                </a:solidFill>
                <a:ea typeface="HG丸ｺﾞｼｯｸM-PRO" panose="020F0600000000000000" pitchFamily="50" charset="-128"/>
              </a:rPr>
              <a:t>)</a:t>
            </a:r>
            <a:r>
              <a:rPr lang="ja-JP" altLang="en-US" sz="1000" b="1">
                <a:ea typeface="HG丸ｺﾞｼｯｸM-PRO" panose="020F0600000000000000" pitchFamily="50" charset="-128"/>
              </a:rPr>
              <a:t>し</a:t>
            </a:r>
            <a:r>
              <a:rPr lang="ja-JP" altLang="en-US" sz="800" b="1">
                <a:ea typeface="HG丸ｺﾞｼｯｸM-PRO" panose="020F0600000000000000" pitchFamily="50" charset="-128"/>
              </a:rPr>
              <a:t>、</a:t>
            </a:r>
            <a:r>
              <a:rPr lang="ja-JP" altLang="en-US" sz="1000" b="1">
                <a:ea typeface="HG丸ｺﾞｼｯｸM-PRO" panose="020F0600000000000000" pitchFamily="50" charset="-128"/>
              </a:rPr>
              <a:t>明確化する）</a:t>
            </a:r>
          </a:p>
        </p:txBody>
      </p:sp>
      <p:sp>
        <p:nvSpPr>
          <p:cNvPr id="44064" name="AutoShape 339">
            <a:extLst>
              <a:ext uri="{FF2B5EF4-FFF2-40B4-BE49-F238E27FC236}">
                <a16:creationId xmlns:a16="http://schemas.microsoft.com/office/drawing/2014/main" id="{18B341D6-419D-6BE5-FF10-B3530D094FEA}"/>
              </a:ext>
            </a:extLst>
          </p:cNvPr>
          <p:cNvSpPr>
            <a:spLocks noChangeArrowheads="1"/>
          </p:cNvSpPr>
          <p:nvPr/>
        </p:nvSpPr>
        <p:spPr bwMode="auto">
          <a:xfrm>
            <a:off x="4427538" y="5703888"/>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（手順⑥ ）</a:t>
            </a:r>
          </a:p>
          <a:p>
            <a:pPr algn="ctr" eaLnBrk="1" hangingPunct="1">
              <a:spcBef>
                <a:spcPct val="0"/>
              </a:spcBef>
              <a:buFontTx/>
              <a:buNone/>
            </a:pPr>
            <a:r>
              <a:rPr lang="ja-JP" altLang="en-US" sz="1200" b="1">
                <a:solidFill>
                  <a:srgbClr val="000000"/>
                </a:solidFill>
                <a:ea typeface="HG丸ｺﾞｼｯｸM-PRO" panose="020F0600000000000000" pitchFamily="50" charset="-128"/>
              </a:rPr>
              <a:t>効果の確認</a:t>
            </a:r>
          </a:p>
        </p:txBody>
      </p:sp>
      <p:sp>
        <p:nvSpPr>
          <p:cNvPr id="44065" name="AutoShape 340">
            <a:extLst>
              <a:ext uri="{FF2B5EF4-FFF2-40B4-BE49-F238E27FC236}">
                <a16:creationId xmlns:a16="http://schemas.microsoft.com/office/drawing/2014/main" id="{41277349-6124-CEBB-2D36-2FE0A80DD10B}"/>
              </a:ext>
            </a:extLst>
          </p:cNvPr>
          <p:cNvSpPr>
            <a:spLocks noChangeArrowheads="1"/>
          </p:cNvSpPr>
          <p:nvPr/>
        </p:nvSpPr>
        <p:spPr bwMode="auto">
          <a:xfrm>
            <a:off x="4427538" y="6359525"/>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（手順⑦）</a:t>
            </a:r>
          </a:p>
          <a:p>
            <a:pPr algn="ctr" eaLnBrk="1" hangingPunct="1">
              <a:spcBef>
                <a:spcPct val="0"/>
              </a:spcBef>
              <a:buFontTx/>
              <a:buNone/>
            </a:pPr>
            <a:r>
              <a:rPr lang="ja-JP" altLang="en-US" sz="1200" b="1">
                <a:solidFill>
                  <a:srgbClr val="000000"/>
                </a:solidFill>
                <a:ea typeface="HG丸ｺﾞｼｯｸM-PRO" panose="020F0600000000000000" pitchFamily="50" charset="-128"/>
              </a:rPr>
              <a:t>標準化と管理の定着</a:t>
            </a:r>
          </a:p>
        </p:txBody>
      </p:sp>
      <p:sp>
        <p:nvSpPr>
          <p:cNvPr id="44066" name="AutoShape 337">
            <a:extLst>
              <a:ext uri="{FF2B5EF4-FFF2-40B4-BE49-F238E27FC236}">
                <a16:creationId xmlns:a16="http://schemas.microsoft.com/office/drawing/2014/main" id="{F1780747-0306-CF58-8E87-F1503B5B4EA1}"/>
              </a:ext>
            </a:extLst>
          </p:cNvPr>
          <p:cNvSpPr>
            <a:spLocks noChangeArrowheads="1"/>
          </p:cNvSpPr>
          <p:nvPr/>
        </p:nvSpPr>
        <p:spPr bwMode="auto">
          <a:xfrm>
            <a:off x="4427538" y="4797425"/>
            <a:ext cx="2736850" cy="755650"/>
          </a:xfrm>
          <a:prstGeom prst="roundRect">
            <a:avLst>
              <a:gd name="adj" fmla="val 7356"/>
            </a:avLst>
          </a:prstGeom>
          <a:solidFill>
            <a:schemeClr val="bg1">
              <a:alpha val="20000"/>
            </a:schemeClr>
          </a:solidFill>
          <a:ln w="9525">
            <a:solidFill>
              <a:schemeClr val="tx1"/>
            </a:solidFill>
            <a:round/>
            <a:headEnd/>
            <a:tailEnd/>
          </a:ln>
        </p:spPr>
        <p:txBody>
          <a:bodyPr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ea typeface="HG丸ｺﾞｼｯｸM-PRO" panose="020F0600000000000000" pitchFamily="50" charset="-128"/>
              </a:rPr>
              <a:t>（手順</a:t>
            </a:r>
            <a:r>
              <a:rPr lang="ja-JP" altLang="en-US" sz="1200" b="1">
                <a:solidFill>
                  <a:srgbClr val="000000"/>
                </a:solidFill>
                <a:ea typeface="HG丸ｺﾞｼｯｸM-PRO" panose="020F0600000000000000" pitchFamily="50" charset="-128"/>
              </a:rPr>
              <a:t>⑤ </a:t>
            </a:r>
            <a:r>
              <a:rPr lang="ja-JP" altLang="en-US" sz="1200" b="1">
                <a:ea typeface="HG丸ｺﾞｼｯｸM-PRO" panose="020F0600000000000000" pitchFamily="50" charset="-128"/>
              </a:rPr>
              <a:t>）</a:t>
            </a:r>
            <a:endParaRPr lang="en-US" altLang="ja-JP" sz="1200" b="1">
              <a:ea typeface="HG丸ｺﾞｼｯｸM-PRO" panose="020F0600000000000000" pitchFamily="50" charset="-128"/>
            </a:endParaRPr>
          </a:p>
          <a:p>
            <a:pPr algn="ctr" eaLnBrk="1" hangingPunct="1">
              <a:spcBef>
                <a:spcPct val="0"/>
              </a:spcBef>
              <a:buFontTx/>
              <a:buNone/>
            </a:pPr>
            <a:r>
              <a:rPr lang="ja-JP" altLang="en-US" sz="1200" b="1">
                <a:ea typeface="HG丸ｺﾞｼｯｸM-PRO" panose="020F0600000000000000" pitchFamily="50" charset="-128"/>
              </a:rPr>
              <a:t>成功シナリオの追究と実施</a:t>
            </a:r>
          </a:p>
          <a:p>
            <a:pPr algn="ctr" eaLnBrk="1" hangingPunct="1">
              <a:spcBef>
                <a:spcPct val="0"/>
              </a:spcBef>
              <a:buFontTx/>
              <a:buNone/>
            </a:pPr>
            <a:r>
              <a:rPr lang="ja-JP" altLang="en-US" sz="1000" b="1">
                <a:ea typeface="HG丸ｺﾞｼｯｸM-PRO" panose="020F0600000000000000" pitchFamily="50" charset="-128"/>
              </a:rPr>
              <a:t>（シナリオの</a:t>
            </a:r>
            <a:r>
              <a:rPr lang="ja-JP" altLang="en-US" sz="1000" b="1" u="sng">
                <a:solidFill>
                  <a:srgbClr val="0000FF"/>
                </a:solidFill>
                <a:ea typeface="HG丸ｺﾞｼｯｸM-PRO" panose="020F0600000000000000" pitchFamily="50" charset="-128"/>
              </a:rPr>
              <a:t>具体策と障害予測と回避策を</a:t>
            </a:r>
          </a:p>
          <a:p>
            <a:pPr algn="ctr" eaLnBrk="1" hangingPunct="1">
              <a:spcBef>
                <a:spcPct val="0"/>
              </a:spcBef>
              <a:buFontTx/>
              <a:buNone/>
            </a:pPr>
            <a:r>
              <a:rPr lang="ja-JP" altLang="en-US" sz="1000" b="1" u="sng">
                <a:solidFill>
                  <a:srgbClr val="0000FF"/>
                </a:solidFill>
                <a:ea typeface="HG丸ｺﾞｼｯｸM-PRO" panose="020F0600000000000000" pitchFamily="50" charset="-128"/>
              </a:rPr>
              <a:t>検討</a:t>
            </a:r>
            <a:r>
              <a:rPr lang="ja-JP" altLang="en-US" sz="1000" b="1">
                <a:ea typeface="HG丸ｺﾞｼｯｸM-PRO" panose="020F0600000000000000" pitchFamily="50" charset="-128"/>
              </a:rPr>
              <a:t>し総合的に選定の上、実施する）</a:t>
            </a:r>
          </a:p>
        </p:txBody>
      </p:sp>
      <p:sp>
        <p:nvSpPr>
          <p:cNvPr id="44067" name="AutoShape 312">
            <a:extLst>
              <a:ext uri="{FF2B5EF4-FFF2-40B4-BE49-F238E27FC236}">
                <a16:creationId xmlns:a16="http://schemas.microsoft.com/office/drawing/2014/main" id="{8CB69E41-4937-16E8-3D52-338205026851}"/>
              </a:ext>
            </a:extLst>
          </p:cNvPr>
          <p:cNvSpPr>
            <a:spLocks noChangeArrowheads="1"/>
          </p:cNvSpPr>
          <p:nvPr/>
        </p:nvSpPr>
        <p:spPr bwMode="auto">
          <a:xfrm flipV="1">
            <a:off x="971550" y="5448300"/>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68" name="AutoShape 307">
            <a:extLst>
              <a:ext uri="{FF2B5EF4-FFF2-40B4-BE49-F238E27FC236}">
                <a16:creationId xmlns:a16="http://schemas.microsoft.com/office/drawing/2014/main" id="{80F32B6A-7DC2-B027-10D5-D70A0858BB73}"/>
              </a:ext>
            </a:extLst>
          </p:cNvPr>
          <p:cNvSpPr>
            <a:spLocks noChangeArrowheads="1"/>
          </p:cNvSpPr>
          <p:nvPr/>
        </p:nvSpPr>
        <p:spPr bwMode="auto">
          <a:xfrm flipV="1">
            <a:off x="971550" y="2744788"/>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69" name="AutoShape 337">
            <a:extLst>
              <a:ext uri="{FF2B5EF4-FFF2-40B4-BE49-F238E27FC236}">
                <a16:creationId xmlns:a16="http://schemas.microsoft.com/office/drawing/2014/main" id="{15B63C7A-89B7-F8F3-14A8-79BAC9AF970C}"/>
              </a:ext>
            </a:extLst>
          </p:cNvPr>
          <p:cNvSpPr>
            <a:spLocks noChangeArrowheads="1"/>
          </p:cNvSpPr>
          <p:nvPr/>
        </p:nvSpPr>
        <p:spPr bwMode="auto">
          <a:xfrm>
            <a:off x="4427538" y="3825875"/>
            <a:ext cx="2736850" cy="755650"/>
          </a:xfrm>
          <a:prstGeom prst="roundRect">
            <a:avLst>
              <a:gd name="adj" fmla="val 7356"/>
            </a:avLst>
          </a:prstGeom>
          <a:solidFill>
            <a:schemeClr val="bg1">
              <a:alpha val="20000"/>
            </a:schemeClr>
          </a:solidFill>
          <a:ln w="9525">
            <a:solidFill>
              <a:schemeClr val="tx1"/>
            </a:solidFill>
            <a:round/>
            <a:headEnd/>
            <a:tailEnd/>
          </a:ln>
        </p:spPr>
        <p:txBody>
          <a:bodyPr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ea typeface="HG丸ｺﾞｼｯｸM-PRO" panose="020F0600000000000000" pitchFamily="50" charset="-128"/>
              </a:rPr>
              <a:t>（手順④ ）</a:t>
            </a:r>
            <a:endParaRPr lang="en-US" altLang="ja-JP" sz="1200" b="1">
              <a:ea typeface="HG丸ｺﾞｼｯｸM-PRO" panose="020F0600000000000000" pitchFamily="50" charset="-128"/>
            </a:endParaRPr>
          </a:p>
          <a:p>
            <a:pPr algn="ctr" eaLnBrk="1" hangingPunct="1">
              <a:spcBef>
                <a:spcPct val="0"/>
              </a:spcBef>
              <a:buFontTx/>
              <a:buNone/>
            </a:pPr>
            <a:r>
              <a:rPr lang="ja-JP" altLang="en-US" sz="1200" b="1">
                <a:ea typeface="HG丸ｺﾞｼｯｸM-PRO" panose="020F0600000000000000" pitchFamily="50" charset="-128"/>
              </a:rPr>
              <a:t>方策の立案</a:t>
            </a:r>
            <a:br>
              <a:rPr lang="en-US" altLang="ja-JP" sz="1200" b="1">
                <a:ea typeface="HG丸ｺﾞｼｯｸM-PRO" panose="020F0600000000000000" pitchFamily="50" charset="-128"/>
              </a:rPr>
            </a:br>
            <a:r>
              <a:rPr lang="ja-JP" altLang="en-US" sz="1000" b="1">
                <a:ea typeface="HG丸ｺﾞｼｯｸM-PRO" panose="020F0600000000000000" pitchFamily="50" charset="-128"/>
              </a:rPr>
              <a:t>（攻め所に焦点を当てた</a:t>
            </a:r>
            <a:r>
              <a:rPr lang="ja-JP" altLang="en-US" sz="1000" b="1" u="sng">
                <a:solidFill>
                  <a:srgbClr val="0000FF"/>
                </a:solidFill>
                <a:ea typeface="HG丸ｺﾞｼｯｸM-PRO" panose="020F0600000000000000" pitchFamily="50" charset="-128"/>
              </a:rPr>
              <a:t>期待効果の大きい</a:t>
            </a:r>
          </a:p>
          <a:p>
            <a:pPr algn="ctr" eaLnBrk="1" hangingPunct="1">
              <a:spcBef>
                <a:spcPct val="0"/>
              </a:spcBef>
              <a:buFontTx/>
              <a:buNone/>
            </a:pPr>
            <a:r>
              <a:rPr lang="ja-JP" altLang="en-US" sz="1000" b="1" u="sng">
                <a:solidFill>
                  <a:srgbClr val="0000FF"/>
                </a:solidFill>
                <a:ea typeface="HG丸ｺﾞｼｯｸM-PRO" panose="020F0600000000000000" pitchFamily="50" charset="-128"/>
              </a:rPr>
              <a:t>方策案</a:t>
            </a:r>
            <a:r>
              <a:rPr lang="en-US" altLang="ja-JP" sz="1000" b="1" u="sng">
                <a:solidFill>
                  <a:srgbClr val="0000FF"/>
                </a:solidFill>
                <a:ea typeface="HG丸ｺﾞｼｯｸM-PRO" panose="020F0600000000000000" pitchFamily="50" charset="-128"/>
              </a:rPr>
              <a:t>(</a:t>
            </a:r>
            <a:r>
              <a:rPr lang="ja-JP" altLang="en-US" sz="1000" b="1" u="sng">
                <a:solidFill>
                  <a:srgbClr val="0000FF"/>
                </a:solidFill>
                <a:ea typeface="HG丸ｺﾞｼｯｸM-PRO" panose="020F0600000000000000" pitchFamily="50" charset="-128"/>
              </a:rPr>
              <a:t>アイデア</a:t>
            </a:r>
            <a:r>
              <a:rPr lang="en-US" altLang="ja-JP" sz="1000" b="1" u="sng">
                <a:solidFill>
                  <a:srgbClr val="0000FF"/>
                </a:solidFill>
                <a:ea typeface="HG丸ｺﾞｼｯｸM-PRO" panose="020F0600000000000000" pitchFamily="50" charset="-128"/>
              </a:rPr>
              <a:t>)</a:t>
            </a:r>
            <a:r>
              <a:rPr lang="ja-JP" altLang="en-US" sz="1000" b="1" u="sng">
                <a:solidFill>
                  <a:srgbClr val="0000FF"/>
                </a:solidFill>
                <a:ea typeface="HG丸ｺﾞｼｯｸM-PRO" panose="020F0600000000000000" pitchFamily="50" charset="-128"/>
              </a:rPr>
              <a:t>はどれ？</a:t>
            </a:r>
            <a:r>
              <a:rPr lang="ja-JP" altLang="en-US" sz="1000" b="1">
                <a:ea typeface="HG丸ｺﾞｼｯｸM-PRO" panose="020F0600000000000000" pitchFamily="50" charset="-128"/>
              </a:rPr>
              <a:t>）</a:t>
            </a:r>
          </a:p>
        </p:txBody>
      </p:sp>
      <p:sp>
        <p:nvSpPr>
          <p:cNvPr id="44070" name="AutoShape 327">
            <a:extLst>
              <a:ext uri="{FF2B5EF4-FFF2-40B4-BE49-F238E27FC236}">
                <a16:creationId xmlns:a16="http://schemas.microsoft.com/office/drawing/2014/main" id="{C62B62F1-690F-4D88-5607-83E83CF68EF4}"/>
              </a:ext>
            </a:extLst>
          </p:cNvPr>
          <p:cNvSpPr>
            <a:spLocks noChangeArrowheads="1"/>
          </p:cNvSpPr>
          <p:nvPr/>
        </p:nvSpPr>
        <p:spPr bwMode="auto">
          <a:xfrm>
            <a:off x="3009900" y="3644900"/>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1" name="AutoShape 327">
            <a:extLst>
              <a:ext uri="{FF2B5EF4-FFF2-40B4-BE49-F238E27FC236}">
                <a16:creationId xmlns:a16="http://schemas.microsoft.com/office/drawing/2014/main" id="{4126E5A9-39BC-F92D-D2D7-C526D92CAF20}"/>
              </a:ext>
            </a:extLst>
          </p:cNvPr>
          <p:cNvSpPr>
            <a:spLocks noChangeArrowheads="1"/>
          </p:cNvSpPr>
          <p:nvPr/>
        </p:nvSpPr>
        <p:spPr bwMode="auto">
          <a:xfrm>
            <a:off x="3009900" y="468947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2" name="AutoShape 327">
            <a:extLst>
              <a:ext uri="{FF2B5EF4-FFF2-40B4-BE49-F238E27FC236}">
                <a16:creationId xmlns:a16="http://schemas.microsoft.com/office/drawing/2014/main" id="{AFC6D458-8BD7-0697-5FD6-58C6EA15B048}"/>
              </a:ext>
            </a:extLst>
          </p:cNvPr>
          <p:cNvSpPr>
            <a:spLocks noChangeArrowheads="1"/>
          </p:cNvSpPr>
          <p:nvPr/>
        </p:nvSpPr>
        <p:spPr bwMode="auto">
          <a:xfrm>
            <a:off x="3009900" y="544512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3" name="AutoShape 327">
            <a:extLst>
              <a:ext uri="{FF2B5EF4-FFF2-40B4-BE49-F238E27FC236}">
                <a16:creationId xmlns:a16="http://schemas.microsoft.com/office/drawing/2014/main" id="{957CB2AB-8091-E4B8-4628-4F26DEB1FC53}"/>
              </a:ext>
            </a:extLst>
          </p:cNvPr>
          <p:cNvSpPr>
            <a:spLocks noChangeArrowheads="1"/>
          </p:cNvSpPr>
          <p:nvPr/>
        </p:nvSpPr>
        <p:spPr bwMode="auto">
          <a:xfrm>
            <a:off x="3009900" y="620077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4" name="Oval 326">
            <a:extLst>
              <a:ext uri="{FF2B5EF4-FFF2-40B4-BE49-F238E27FC236}">
                <a16:creationId xmlns:a16="http://schemas.microsoft.com/office/drawing/2014/main" id="{BBDC09F4-502C-C572-7773-8C3407BB029D}"/>
              </a:ext>
            </a:extLst>
          </p:cNvPr>
          <p:cNvSpPr>
            <a:spLocks noChangeArrowheads="1"/>
          </p:cNvSpPr>
          <p:nvPr/>
        </p:nvSpPr>
        <p:spPr bwMode="auto">
          <a:xfrm>
            <a:off x="4500563" y="468313"/>
            <a:ext cx="2519362" cy="360362"/>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b="1">
                <a:solidFill>
                  <a:schemeClr val="bg1"/>
                </a:solidFill>
                <a:ea typeface="HG丸ｺﾞｼｯｸM-PRO" panose="020F0600000000000000" pitchFamily="50" charset="-128"/>
              </a:rPr>
              <a:t>課題達成型</a:t>
            </a:r>
          </a:p>
        </p:txBody>
      </p:sp>
      <p:sp>
        <p:nvSpPr>
          <p:cNvPr id="44075" name="AutoShape 327">
            <a:extLst>
              <a:ext uri="{FF2B5EF4-FFF2-40B4-BE49-F238E27FC236}">
                <a16:creationId xmlns:a16="http://schemas.microsoft.com/office/drawing/2014/main" id="{AE19FE02-3B98-D4E9-52D9-854896B3C67D}"/>
              </a:ext>
            </a:extLst>
          </p:cNvPr>
          <p:cNvSpPr>
            <a:spLocks noChangeArrowheads="1"/>
          </p:cNvSpPr>
          <p:nvPr/>
        </p:nvSpPr>
        <p:spPr bwMode="auto">
          <a:xfrm>
            <a:off x="5580063" y="281622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6" name="AutoShape 327">
            <a:extLst>
              <a:ext uri="{FF2B5EF4-FFF2-40B4-BE49-F238E27FC236}">
                <a16:creationId xmlns:a16="http://schemas.microsoft.com/office/drawing/2014/main" id="{EC1B4842-0C54-4888-2F22-C7034EC83BE7}"/>
              </a:ext>
            </a:extLst>
          </p:cNvPr>
          <p:cNvSpPr>
            <a:spLocks noChangeArrowheads="1"/>
          </p:cNvSpPr>
          <p:nvPr/>
        </p:nvSpPr>
        <p:spPr bwMode="auto">
          <a:xfrm>
            <a:off x="5580063" y="4652963"/>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7" name="AutoShape 327">
            <a:extLst>
              <a:ext uri="{FF2B5EF4-FFF2-40B4-BE49-F238E27FC236}">
                <a16:creationId xmlns:a16="http://schemas.microsoft.com/office/drawing/2014/main" id="{2E4D08AF-2B65-DF37-B08A-F51A1C304ABE}"/>
              </a:ext>
            </a:extLst>
          </p:cNvPr>
          <p:cNvSpPr>
            <a:spLocks noChangeArrowheads="1"/>
          </p:cNvSpPr>
          <p:nvPr/>
        </p:nvSpPr>
        <p:spPr bwMode="auto">
          <a:xfrm>
            <a:off x="5580063" y="5589588"/>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8" name="AutoShape 327">
            <a:extLst>
              <a:ext uri="{FF2B5EF4-FFF2-40B4-BE49-F238E27FC236}">
                <a16:creationId xmlns:a16="http://schemas.microsoft.com/office/drawing/2014/main" id="{DA0FAFA3-4DA0-CF23-239D-89325A4A9677}"/>
              </a:ext>
            </a:extLst>
          </p:cNvPr>
          <p:cNvSpPr>
            <a:spLocks noChangeArrowheads="1"/>
          </p:cNvSpPr>
          <p:nvPr/>
        </p:nvSpPr>
        <p:spPr bwMode="auto">
          <a:xfrm>
            <a:off x="5580063" y="620077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79" name="AutoShape 327">
            <a:extLst>
              <a:ext uri="{FF2B5EF4-FFF2-40B4-BE49-F238E27FC236}">
                <a16:creationId xmlns:a16="http://schemas.microsoft.com/office/drawing/2014/main" id="{50E4E03C-DC3C-F3A6-8A75-ED8E6625A3A9}"/>
              </a:ext>
            </a:extLst>
          </p:cNvPr>
          <p:cNvSpPr>
            <a:spLocks noChangeArrowheads="1"/>
          </p:cNvSpPr>
          <p:nvPr/>
        </p:nvSpPr>
        <p:spPr bwMode="auto">
          <a:xfrm>
            <a:off x="5580063" y="3644900"/>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80" name="AutoShape 327">
            <a:extLst>
              <a:ext uri="{FF2B5EF4-FFF2-40B4-BE49-F238E27FC236}">
                <a16:creationId xmlns:a16="http://schemas.microsoft.com/office/drawing/2014/main" id="{0ED80889-A47F-E335-47D7-3D273E27C2D4}"/>
              </a:ext>
            </a:extLst>
          </p:cNvPr>
          <p:cNvSpPr>
            <a:spLocks noChangeArrowheads="1"/>
          </p:cNvSpPr>
          <p:nvPr/>
        </p:nvSpPr>
        <p:spPr bwMode="auto">
          <a:xfrm>
            <a:off x="7953375" y="173672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81" name="AutoShape 327">
            <a:extLst>
              <a:ext uri="{FF2B5EF4-FFF2-40B4-BE49-F238E27FC236}">
                <a16:creationId xmlns:a16="http://schemas.microsoft.com/office/drawing/2014/main" id="{39DCAE94-990C-B819-605A-50927532BE04}"/>
              </a:ext>
            </a:extLst>
          </p:cNvPr>
          <p:cNvSpPr>
            <a:spLocks noChangeArrowheads="1"/>
          </p:cNvSpPr>
          <p:nvPr/>
        </p:nvSpPr>
        <p:spPr bwMode="auto">
          <a:xfrm>
            <a:off x="7953375" y="544512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82" name="AutoShape 327">
            <a:extLst>
              <a:ext uri="{FF2B5EF4-FFF2-40B4-BE49-F238E27FC236}">
                <a16:creationId xmlns:a16="http://schemas.microsoft.com/office/drawing/2014/main" id="{A85AF220-406E-6345-3C45-32B70C8682AD}"/>
              </a:ext>
            </a:extLst>
          </p:cNvPr>
          <p:cNvSpPr>
            <a:spLocks noChangeArrowheads="1"/>
          </p:cNvSpPr>
          <p:nvPr/>
        </p:nvSpPr>
        <p:spPr bwMode="auto">
          <a:xfrm>
            <a:off x="7953375" y="620077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83" name="AutoShape 327">
            <a:extLst>
              <a:ext uri="{FF2B5EF4-FFF2-40B4-BE49-F238E27FC236}">
                <a16:creationId xmlns:a16="http://schemas.microsoft.com/office/drawing/2014/main" id="{8A2CA2AE-62F6-75E8-E955-EEABD18157C0}"/>
              </a:ext>
            </a:extLst>
          </p:cNvPr>
          <p:cNvSpPr>
            <a:spLocks noChangeArrowheads="1"/>
          </p:cNvSpPr>
          <p:nvPr/>
        </p:nvSpPr>
        <p:spPr bwMode="auto">
          <a:xfrm>
            <a:off x="7953375" y="2817813"/>
            <a:ext cx="482600" cy="1906587"/>
          </a:xfrm>
          <a:prstGeom prst="downArrow">
            <a:avLst>
              <a:gd name="adj1" fmla="val 50000"/>
              <a:gd name="adj2" fmla="val 15144"/>
            </a:avLst>
          </a:prstGeom>
          <a:solidFill>
            <a:schemeClr val="tx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84" name="AutoShape 307">
            <a:extLst>
              <a:ext uri="{FF2B5EF4-FFF2-40B4-BE49-F238E27FC236}">
                <a16:creationId xmlns:a16="http://schemas.microsoft.com/office/drawing/2014/main" id="{33BFAF7B-F8E2-83EA-3B53-A99691C3ACDC}"/>
              </a:ext>
            </a:extLst>
          </p:cNvPr>
          <p:cNvSpPr>
            <a:spLocks noChangeArrowheads="1"/>
          </p:cNvSpPr>
          <p:nvPr/>
        </p:nvSpPr>
        <p:spPr bwMode="auto">
          <a:xfrm flipV="1">
            <a:off x="971550" y="3644900"/>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85" name="AutoShape 315">
            <a:extLst>
              <a:ext uri="{FF2B5EF4-FFF2-40B4-BE49-F238E27FC236}">
                <a16:creationId xmlns:a16="http://schemas.microsoft.com/office/drawing/2014/main" id="{616B9FF9-90DC-1038-0A5D-24472773DF35}"/>
              </a:ext>
            </a:extLst>
          </p:cNvPr>
          <p:cNvSpPr>
            <a:spLocks noChangeArrowheads="1"/>
          </p:cNvSpPr>
          <p:nvPr/>
        </p:nvSpPr>
        <p:spPr bwMode="auto">
          <a:xfrm>
            <a:off x="4427538" y="3082925"/>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rgbClr val="000000"/>
                </a:solidFill>
                <a:ea typeface="HG丸ｺﾞｼｯｸM-PRO" panose="020F0600000000000000" pitchFamily="50" charset="-128"/>
              </a:rPr>
              <a:t>（手順③ ）</a:t>
            </a:r>
          </a:p>
          <a:p>
            <a:pPr algn="ctr" eaLnBrk="1" hangingPunct="1">
              <a:spcBef>
                <a:spcPct val="0"/>
              </a:spcBef>
              <a:buFontTx/>
              <a:buNone/>
            </a:pPr>
            <a:r>
              <a:rPr lang="ja-JP" altLang="en-US" sz="1200" b="1">
                <a:solidFill>
                  <a:srgbClr val="000000"/>
                </a:solidFill>
                <a:ea typeface="HG丸ｺﾞｼｯｸM-PRO" panose="020F0600000000000000" pitchFamily="50" charset="-128"/>
              </a:rPr>
              <a:t>活動計画の作成</a:t>
            </a:r>
          </a:p>
        </p:txBody>
      </p:sp>
      <p:sp>
        <p:nvSpPr>
          <p:cNvPr id="44086" name="AutoShape 327">
            <a:extLst>
              <a:ext uri="{FF2B5EF4-FFF2-40B4-BE49-F238E27FC236}">
                <a16:creationId xmlns:a16="http://schemas.microsoft.com/office/drawing/2014/main" id="{EB26B3A7-126D-AAA2-A7BC-DE29ADB10729}"/>
              </a:ext>
            </a:extLst>
          </p:cNvPr>
          <p:cNvSpPr>
            <a:spLocks noChangeArrowheads="1"/>
          </p:cNvSpPr>
          <p:nvPr/>
        </p:nvSpPr>
        <p:spPr bwMode="auto">
          <a:xfrm>
            <a:off x="5580063" y="173672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44087" name="正方形/長方形 1">
            <a:extLst>
              <a:ext uri="{FF2B5EF4-FFF2-40B4-BE49-F238E27FC236}">
                <a16:creationId xmlns:a16="http://schemas.microsoft.com/office/drawing/2014/main" id="{CC0F4660-AB25-F839-1F1D-78EC050BE09D}"/>
              </a:ext>
            </a:extLst>
          </p:cNvPr>
          <p:cNvSpPr>
            <a:spLocks noChangeArrowheads="1"/>
          </p:cNvSpPr>
          <p:nvPr/>
        </p:nvSpPr>
        <p:spPr bwMode="auto">
          <a:xfrm>
            <a:off x="287338" y="2859088"/>
            <a:ext cx="4572000"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1200"/>
              </a:spcBef>
              <a:buFontTx/>
              <a:buNone/>
            </a:pPr>
            <a:r>
              <a:rPr lang="ja-JP" altLang="en-US" sz="1000" b="1">
                <a:solidFill>
                  <a:srgbClr val="000000"/>
                </a:solidFill>
              </a:rPr>
              <a:t>注）</a:t>
            </a:r>
            <a:r>
              <a:rPr lang="ja-JP" altLang="en-US" sz="1000" b="1">
                <a:latin typeface="Meiryo UI" panose="020B0604030504040204" pitchFamily="50" charset="-128"/>
                <a:ea typeface="Meiryo UI" panose="020B0604030504040204" pitchFamily="50" charset="-128"/>
              </a:rPr>
              <a:t>活動計画の作成時期は、問題によって手順①②③が入れ替わる場合もある</a:t>
            </a:r>
          </a:p>
        </p:txBody>
      </p:sp>
      <p:sp>
        <p:nvSpPr>
          <p:cNvPr id="44088" name="AutoShape 327">
            <a:extLst>
              <a:ext uri="{FF2B5EF4-FFF2-40B4-BE49-F238E27FC236}">
                <a16:creationId xmlns:a16="http://schemas.microsoft.com/office/drawing/2014/main" id="{B07D2CB6-EA09-570E-127A-90A2528029CB}"/>
              </a:ext>
            </a:extLst>
          </p:cNvPr>
          <p:cNvSpPr>
            <a:spLocks noChangeArrowheads="1"/>
          </p:cNvSpPr>
          <p:nvPr/>
        </p:nvSpPr>
        <p:spPr bwMode="auto">
          <a:xfrm>
            <a:off x="3009900" y="2744788"/>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endParaRPr>
          </a:p>
        </p:txBody>
      </p:sp>
      <p:sp>
        <p:nvSpPr>
          <p:cNvPr id="64" name="角丸四角形吹き出し 63">
            <a:extLst>
              <a:ext uri="{FF2B5EF4-FFF2-40B4-BE49-F238E27FC236}">
                <a16:creationId xmlns:a16="http://schemas.microsoft.com/office/drawing/2014/main" id="{3685E606-CC04-7D98-976A-95B4A1FF8147}"/>
              </a:ext>
            </a:extLst>
          </p:cNvPr>
          <p:cNvSpPr/>
          <p:nvPr/>
        </p:nvSpPr>
        <p:spPr>
          <a:xfrm>
            <a:off x="3995738" y="836613"/>
            <a:ext cx="1187450" cy="396875"/>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取り組む必要性を現状把握で確認</a:t>
            </a:r>
          </a:p>
        </p:txBody>
      </p:sp>
      <p:sp>
        <p:nvSpPr>
          <p:cNvPr id="3" name="角丸四角形吹き出し 2">
            <a:extLst>
              <a:ext uri="{FF2B5EF4-FFF2-40B4-BE49-F238E27FC236}">
                <a16:creationId xmlns:a16="http://schemas.microsoft.com/office/drawing/2014/main" id="{216A5AF4-B247-E098-D5E5-BDCACFF7CD29}"/>
              </a:ext>
            </a:extLst>
          </p:cNvPr>
          <p:cNvSpPr/>
          <p:nvPr/>
        </p:nvSpPr>
        <p:spPr>
          <a:xfrm>
            <a:off x="3995738" y="1844675"/>
            <a:ext cx="1187450" cy="396875"/>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解決の糸口に</a:t>
            </a:r>
            <a:b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b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なるのが攻め所</a:t>
            </a:r>
          </a:p>
        </p:txBody>
      </p:sp>
      <p:sp>
        <p:nvSpPr>
          <p:cNvPr id="65" name="角丸四角形吹き出し 64">
            <a:extLst>
              <a:ext uri="{FF2B5EF4-FFF2-40B4-BE49-F238E27FC236}">
                <a16:creationId xmlns:a16="http://schemas.microsoft.com/office/drawing/2014/main" id="{FD033190-2323-9B74-448F-01F9BC67CD8A}"/>
              </a:ext>
            </a:extLst>
          </p:cNvPr>
          <p:cNvSpPr/>
          <p:nvPr/>
        </p:nvSpPr>
        <p:spPr>
          <a:xfrm>
            <a:off x="3995738" y="3681413"/>
            <a:ext cx="1187450" cy="395287"/>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実現性を考えずに</a:t>
            </a:r>
          </a:p>
          <a:p>
            <a:pPr algn="ctr">
              <a:defRPr/>
            </a:pP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アイデアを多く出す</a:t>
            </a:r>
          </a:p>
        </p:txBody>
      </p:sp>
      <p:sp>
        <p:nvSpPr>
          <p:cNvPr id="67" name="角丸四角形吹き出し 66">
            <a:extLst>
              <a:ext uri="{FF2B5EF4-FFF2-40B4-BE49-F238E27FC236}">
                <a16:creationId xmlns:a16="http://schemas.microsoft.com/office/drawing/2014/main" id="{E255251E-7217-DB3B-D05C-8F23F154A305}"/>
              </a:ext>
            </a:extLst>
          </p:cNvPr>
          <p:cNvSpPr/>
          <p:nvPr/>
        </p:nvSpPr>
        <p:spPr>
          <a:xfrm>
            <a:off x="4032250" y="4724400"/>
            <a:ext cx="1187450" cy="217488"/>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成功に至る道筋！</a:t>
            </a:r>
            <a:endParaRPr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テキスト ボックス 22">
            <a:extLst>
              <a:ext uri="{FF2B5EF4-FFF2-40B4-BE49-F238E27FC236}">
                <a16:creationId xmlns:a16="http://schemas.microsoft.com/office/drawing/2014/main" id="{A0B50B7A-263D-CE76-3DDD-7ABE9A1359AB}"/>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43</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2" name="Group 60">
            <a:extLst>
              <a:ext uri="{FF2B5EF4-FFF2-40B4-BE49-F238E27FC236}">
                <a16:creationId xmlns:a16="http://schemas.microsoft.com/office/drawing/2014/main" id="{E74911E9-D771-528D-84EC-53411A70EF3A}"/>
              </a:ext>
            </a:extLst>
          </p:cNvPr>
          <p:cNvGraphicFramePr>
            <a:graphicFrameLocks noGrp="1"/>
          </p:cNvGraphicFramePr>
          <p:nvPr/>
        </p:nvGraphicFramePr>
        <p:xfrm>
          <a:off x="914400" y="1066800"/>
          <a:ext cx="7467600" cy="5257800"/>
        </p:xfrm>
        <a:graphic>
          <a:graphicData uri="http://schemas.openxmlformats.org/drawingml/2006/table">
            <a:tbl>
              <a:tblPr/>
              <a:tblGrid>
                <a:gridCol w="4089400">
                  <a:extLst>
                    <a:ext uri="{9D8B030D-6E8A-4147-A177-3AD203B41FA5}">
                      <a16:colId xmlns:a16="http://schemas.microsoft.com/office/drawing/2014/main" val="20000"/>
                    </a:ext>
                  </a:extLst>
                </a:gridCol>
                <a:gridCol w="581025">
                  <a:extLst>
                    <a:ext uri="{9D8B030D-6E8A-4147-A177-3AD203B41FA5}">
                      <a16:colId xmlns:a16="http://schemas.microsoft.com/office/drawing/2014/main" val="20001"/>
                    </a:ext>
                  </a:extLst>
                </a:gridCol>
                <a:gridCol w="577850">
                  <a:extLst>
                    <a:ext uri="{9D8B030D-6E8A-4147-A177-3AD203B41FA5}">
                      <a16:colId xmlns:a16="http://schemas.microsoft.com/office/drawing/2014/main" val="20002"/>
                    </a:ext>
                  </a:extLst>
                </a:gridCol>
                <a:gridCol w="579438">
                  <a:extLst>
                    <a:ext uri="{9D8B030D-6E8A-4147-A177-3AD203B41FA5}">
                      <a16:colId xmlns:a16="http://schemas.microsoft.com/office/drawing/2014/main" val="20003"/>
                    </a:ext>
                  </a:extLst>
                </a:gridCol>
                <a:gridCol w="579437">
                  <a:extLst>
                    <a:ext uri="{9D8B030D-6E8A-4147-A177-3AD203B41FA5}">
                      <a16:colId xmlns:a16="http://schemas.microsoft.com/office/drawing/2014/main" val="20004"/>
                    </a:ext>
                  </a:extLst>
                </a:gridCol>
                <a:gridCol w="473075">
                  <a:extLst>
                    <a:ext uri="{9D8B030D-6E8A-4147-A177-3AD203B41FA5}">
                      <a16:colId xmlns:a16="http://schemas.microsoft.com/office/drawing/2014/main" val="20005"/>
                    </a:ext>
                  </a:extLst>
                </a:gridCol>
                <a:gridCol w="587375">
                  <a:extLst>
                    <a:ext uri="{9D8B030D-6E8A-4147-A177-3AD203B41FA5}">
                      <a16:colId xmlns:a16="http://schemas.microsoft.com/office/drawing/2014/main" val="20006"/>
                    </a:ext>
                  </a:extLst>
                </a:gridCol>
              </a:tblGrid>
              <a:tr h="27257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rPr>
                        <a:t>　　　　　　　　　　　　　　　　　　　　　　　　　　        </a:t>
                      </a:r>
                      <a:endParaRPr kumimoji="1" lang="en-US" altLang="ja-JP" sz="1800" b="1" i="0" u="none" strike="noStrike" cap="none" normalizeH="0" baseline="0" dirty="0">
                        <a:ln>
                          <a:noFill/>
                        </a:ln>
                        <a:solidFill>
                          <a:srgbClr val="000000"/>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a:ln>
                            <a:noFill/>
                          </a:ln>
                          <a:solidFill>
                            <a:srgbClr val="000000"/>
                          </a:solidFill>
                          <a:effectLst/>
                          <a:latin typeface="Times New Roman" pitchFamily="18" charset="0"/>
                          <a:ea typeface="HG丸ｺﾞｼｯｸM-PRO" pitchFamily="49" charset="-128"/>
                        </a:rPr>
                        <a:t>                                                     </a:t>
                      </a:r>
                      <a:r>
                        <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rPr>
                        <a:t>手法名</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rgbClr val="000000"/>
                          </a:solidFill>
                          <a:effectLst/>
                          <a:latin typeface="Times New Roman" pitchFamily="18" charset="0"/>
                          <a:ea typeface="HG丸ｺﾞｼｯｸM-PRO" pitchFamily="49" charset="-128"/>
                        </a:rPr>
                        <a:t>適用する段階</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親和図法</a:t>
                      </a:r>
                    </a:p>
                  </a:txBody>
                  <a:tcPr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連関図法</a:t>
                      </a:r>
                    </a:p>
                  </a:txBody>
                  <a:tcPr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系統図法</a:t>
                      </a:r>
                    </a:p>
                  </a:txBody>
                  <a:tcPr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マトリックス図法</a:t>
                      </a:r>
                    </a:p>
                  </a:txBody>
                  <a:tcPr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アローダイヤグラム法</a:t>
                      </a:r>
                    </a:p>
                  </a:txBody>
                  <a:tcPr vert="eaVert"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Ｐ</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Ｄ</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Ｐ</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Ｃ</a:t>
                      </a:r>
                    </a:p>
                    <a:p>
                      <a:pPr marL="0" marR="0" lvl="0" indent="0" algn="ctr" defTabSz="914400" rtl="0" eaLnBrk="1" fontAlgn="base" latinLnBrk="0" hangingPunct="1">
                        <a:lnSpc>
                          <a:spcPct val="8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法</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800" b="1" i="0" u="none" strike="noStrike" cap="none" normalizeH="0" baseline="0">
                        <a:ln>
                          <a:noFill/>
                        </a:ln>
                        <a:solidFill>
                          <a:srgbClr val="000000"/>
                        </a:solidFill>
                        <a:effectLst/>
                        <a:latin typeface="Times New Roman" pitchFamily="18" charset="0"/>
                        <a:ea typeface="HG丸ｺﾞｼｯｸM-PRO" pitchFamily="49"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700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問題の整理、設定段階</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a:ln>
                            <a:noFill/>
                          </a:ln>
                          <a:solidFill>
                            <a:srgbClr val="000000"/>
                          </a:solidFill>
                          <a:effectLst/>
                          <a:latin typeface="Times New Roman" pitchFamily="18" charset="0"/>
                          <a:ea typeface="ＭＳ Ｐゴシック" pitchFamily="50" charset="-128"/>
                        </a:rPr>
                        <a:t>○</a:t>
                      </a: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a:ln>
                            <a:noFill/>
                          </a:ln>
                          <a:solidFill>
                            <a:srgbClr val="000000"/>
                          </a:solidFill>
                          <a:effectLst/>
                          <a:latin typeface="Times New Roman" pitchFamily="18" charset="0"/>
                          <a:ea typeface="ＭＳ Ｐゴシック" pitchFamily="50" charset="-128"/>
                        </a:rPr>
                        <a:t>○</a:t>
                      </a: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611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具体的手段、方策の展開、立案段階</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a:ln>
                            <a:noFill/>
                          </a:ln>
                          <a:solidFill>
                            <a:srgbClr val="000000"/>
                          </a:solidFill>
                          <a:effectLst/>
                          <a:latin typeface="Times New Roman" pitchFamily="18" charset="0"/>
                          <a:ea typeface="ＭＳ Ｐゴシック" pitchFamily="50" charset="-128"/>
                        </a:rPr>
                        <a:t>○</a:t>
                      </a: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具体的な手段の立案段階</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a:ln>
                            <a:noFill/>
                          </a:ln>
                          <a:solidFill>
                            <a:srgbClr val="000000"/>
                          </a:solidFill>
                          <a:effectLst/>
                          <a:latin typeface="Times New Roman" pitchFamily="18" charset="0"/>
                          <a:ea typeface="ＭＳ Ｐゴシック" pitchFamily="50" charset="-128"/>
                        </a:rPr>
                        <a:t>○</a:t>
                      </a: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611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a:ln>
                            <a:noFill/>
                          </a:ln>
                          <a:solidFill>
                            <a:srgbClr val="000000"/>
                          </a:solidFill>
                          <a:effectLst/>
                          <a:latin typeface="Times New Roman" pitchFamily="18" charset="0"/>
                          <a:ea typeface="HG丸ｺﾞｼｯｸM-PRO" pitchFamily="49" charset="-128"/>
                        </a:rPr>
                        <a:t>実行計画の立案段階</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1" i="0" u="none" strike="noStrike" cap="none" normalizeH="0" baseline="0">
                        <a:ln>
                          <a:noFill/>
                        </a:ln>
                        <a:solidFill>
                          <a:srgbClr val="000000"/>
                        </a:solidFill>
                        <a:effectLst/>
                        <a:latin typeface="Times New Roman" pitchFamily="18" charset="0"/>
                        <a:ea typeface="ＭＳ Ｐゴシック" pitchFamily="50" charset="-128"/>
                      </a:endParaRP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a:ln>
                            <a:noFill/>
                          </a:ln>
                          <a:solidFill>
                            <a:srgbClr val="000000"/>
                          </a:solidFill>
                          <a:effectLst/>
                          <a:latin typeface="Times New Roman" pitchFamily="18" charset="0"/>
                          <a:ea typeface="ＭＳ Ｐゴシック" pitchFamily="50" charset="-128"/>
                        </a:rPr>
                        <a:t>○</a:t>
                      </a: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a:ln>
                            <a:noFill/>
                          </a:ln>
                          <a:solidFill>
                            <a:srgbClr val="000000"/>
                          </a:solidFill>
                          <a:effectLst/>
                          <a:latin typeface="Times New Roman" pitchFamily="18" charset="0"/>
                          <a:ea typeface="ＭＳ Ｐゴシック" pitchFamily="50" charset="-128"/>
                        </a:rPr>
                        <a:t>○</a:t>
                      </a:r>
                    </a:p>
                  </a:txBody>
                  <a:tcPr anchor="ctr" anchorCtr="1"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cxnSp>
        <p:nvCxnSpPr>
          <p:cNvPr id="32820" name="直線コネクタ 4">
            <a:extLst>
              <a:ext uri="{FF2B5EF4-FFF2-40B4-BE49-F238E27FC236}">
                <a16:creationId xmlns:a16="http://schemas.microsoft.com/office/drawing/2014/main" id="{1DBEC0B1-CB37-945F-C08B-B906AEE52FED}"/>
              </a:ext>
            </a:extLst>
          </p:cNvPr>
          <p:cNvCxnSpPr>
            <a:cxnSpLocks noChangeShapeType="1"/>
          </p:cNvCxnSpPr>
          <p:nvPr/>
        </p:nvCxnSpPr>
        <p:spPr bwMode="auto">
          <a:xfrm>
            <a:off x="927100" y="1079500"/>
            <a:ext cx="4025900" cy="2730500"/>
          </a:xfrm>
          <a:prstGeom prst="line">
            <a:avLst/>
          </a:prstGeom>
          <a:noFill/>
          <a:ln w="9525"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32821" name="Rectangle 31">
            <a:extLst>
              <a:ext uri="{FF2B5EF4-FFF2-40B4-BE49-F238E27FC236}">
                <a16:creationId xmlns:a16="http://schemas.microsoft.com/office/drawing/2014/main" id="{CD848AA7-187D-4971-1F40-EE7E4D9087A6}"/>
              </a:ext>
            </a:extLst>
          </p:cNvPr>
          <p:cNvSpPr>
            <a:spLocks noChangeArrowheads="1"/>
          </p:cNvSpPr>
          <p:nvPr/>
        </p:nvSpPr>
        <p:spPr bwMode="auto">
          <a:xfrm>
            <a:off x="228600" y="304800"/>
            <a:ext cx="7010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ea typeface="HG丸ｺﾞｼｯｸM-PRO" panose="020F0600000000000000" pitchFamily="50" charset="-128"/>
              </a:rPr>
              <a:t>（２）新ＱＣ七つ道具の種類と適用する手法</a:t>
            </a:r>
          </a:p>
        </p:txBody>
      </p:sp>
      <p:sp>
        <p:nvSpPr>
          <p:cNvPr id="3" name="テキスト ボックス 22">
            <a:extLst>
              <a:ext uri="{FF2B5EF4-FFF2-40B4-BE49-F238E27FC236}">
                <a16:creationId xmlns:a16="http://schemas.microsoft.com/office/drawing/2014/main" id="{22A59F80-0CFB-7159-02BA-1A12BBF74DCC}"/>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37</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3EDE5758-105B-A779-B079-55B9E51A42AD}"/>
              </a:ext>
            </a:extLst>
          </p:cNvPr>
          <p:cNvSpPr>
            <a:spLocks noGrp="1" noChangeArrowheads="1"/>
          </p:cNvSpPr>
          <p:nvPr>
            <p:ph type="title" idx="4294967295"/>
          </p:nvPr>
        </p:nvSpPr>
        <p:spPr>
          <a:xfrm>
            <a:off x="0" y="152400"/>
            <a:ext cx="5791200" cy="381000"/>
          </a:xfrm>
          <a:noFill/>
        </p:spPr>
        <p:txBody>
          <a:bodyPr/>
          <a:lstStyle/>
          <a:p>
            <a:pPr algn="l" eaLnBrk="1" hangingPunct="1"/>
            <a:r>
              <a:rPr lang="ja-JP" altLang="en-US" sz="1600" b="1">
                <a:solidFill>
                  <a:srgbClr val="FF0000"/>
                </a:solidFill>
                <a:ea typeface="HG丸ｺﾞｼｯｸM-PRO" panose="020F0600000000000000" pitchFamily="50" charset="-128"/>
              </a:rPr>
              <a:t>（３）新ＱＣ七つ道具の概要</a:t>
            </a:r>
          </a:p>
        </p:txBody>
      </p:sp>
      <p:graphicFrame>
        <p:nvGraphicFramePr>
          <p:cNvPr id="201731" name="Group 3">
            <a:extLst>
              <a:ext uri="{FF2B5EF4-FFF2-40B4-BE49-F238E27FC236}">
                <a16:creationId xmlns:a16="http://schemas.microsoft.com/office/drawing/2014/main" id="{15615A06-48AC-F144-1908-F3E8DD62AEF2}"/>
              </a:ext>
            </a:extLst>
          </p:cNvPr>
          <p:cNvGraphicFramePr>
            <a:graphicFrameLocks noGrp="1"/>
          </p:cNvGraphicFramePr>
          <p:nvPr>
            <p:ph type="body" idx="4294967295"/>
            <p:extLst>
              <p:ext uri="{D42A27DB-BD31-4B8C-83A1-F6EECF244321}">
                <p14:modId xmlns:p14="http://schemas.microsoft.com/office/powerpoint/2010/main" val="959800463"/>
              </p:ext>
            </p:extLst>
          </p:nvPr>
        </p:nvGraphicFramePr>
        <p:xfrm>
          <a:off x="275218" y="529698"/>
          <a:ext cx="8610600" cy="6233765"/>
        </p:xfrm>
        <a:graphic>
          <a:graphicData uri="http://schemas.openxmlformats.org/drawingml/2006/table">
            <a:tbl>
              <a:tblPr/>
              <a:tblGrid>
                <a:gridCol w="538163">
                  <a:extLst>
                    <a:ext uri="{9D8B030D-6E8A-4147-A177-3AD203B41FA5}">
                      <a16:colId xmlns:a16="http://schemas.microsoft.com/office/drawing/2014/main" val="20000"/>
                    </a:ext>
                  </a:extLst>
                </a:gridCol>
                <a:gridCol w="2368550">
                  <a:extLst>
                    <a:ext uri="{9D8B030D-6E8A-4147-A177-3AD203B41FA5}">
                      <a16:colId xmlns:a16="http://schemas.microsoft.com/office/drawing/2014/main" val="20001"/>
                    </a:ext>
                  </a:extLst>
                </a:gridCol>
                <a:gridCol w="2693987">
                  <a:extLst>
                    <a:ext uri="{9D8B030D-6E8A-4147-A177-3AD203B41FA5}">
                      <a16:colId xmlns:a16="http://schemas.microsoft.com/office/drawing/2014/main" val="20002"/>
                    </a:ext>
                  </a:extLst>
                </a:gridCol>
                <a:gridCol w="3009900">
                  <a:extLst>
                    <a:ext uri="{9D8B030D-6E8A-4147-A177-3AD203B41FA5}">
                      <a16:colId xmlns:a16="http://schemas.microsoft.com/office/drawing/2014/main" val="20003"/>
                    </a:ext>
                  </a:extLst>
                </a:gridCol>
              </a:tblGrid>
              <a:tr h="3962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手法名</a:t>
                      </a:r>
                    </a:p>
                  </a:txBody>
                  <a:tcPr marT="45726" marB="4572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基本的な形</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どんな時につかうか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使用上のポイント</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8515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親和図法</a:t>
                      </a:r>
                    </a:p>
                  </a:txBody>
                  <a:tcPr marT="45726" marB="4572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混沌とした状態の中から言語　データをとらえ、まとめるこ</a:t>
                      </a:r>
                      <a:b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　とで問題を発見する</a:t>
                      </a: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②現状を打破し新しい考え方を　得る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③問題の本質を的確に捉え関係　者の認識を高める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多くの言語データを集める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②言語データは、主語＋述語で表　現する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③似ている言語データを集める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④カード寄せの作業が進むにつれ　てカード間の親和性を高める</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76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連関図法</a:t>
                      </a:r>
                    </a:p>
                  </a:txBody>
                  <a:tcPr marT="45726" marB="45726"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原因と結果、目的と手段など</a:t>
                      </a:r>
                      <a:b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　が複雑に絡み合った問題の</a:t>
                      </a:r>
                      <a:b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　整理</a:t>
                      </a:r>
                      <a:b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②枠にとらわれず自由な発想の　転換、展開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幅広く情報を収集する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②生の声に近い表現で</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③中間要因より根本要因を捉える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④グループ全員で作成し、何度も　書き直す</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7176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系統図法</a:t>
                      </a:r>
                    </a:p>
                  </a:txBody>
                  <a:tcPr marT="45726" marB="45726"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目的達成のために必要な手</a:t>
                      </a:r>
                      <a:b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　段・方策の具体化</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②メンバーの意思統一</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③関係者の説得性を高めるた</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　めに手段を一目でわかるよ</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　うに整理</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解決したい問題を「～を～する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　ためには」という表現で目的に</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　する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②目的に対し、一次手段を決める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③一次手段を目的に置き換え、</a:t>
                      </a:r>
                      <a:endPar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　二次手段を決める</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46626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マトリックス</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図法</a:t>
                      </a:r>
                    </a:p>
                  </a:txBody>
                  <a:tcPr marT="45726" marB="45726"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rgbClr val="FF0000"/>
                          </a:solidFill>
                          <a:effectLst/>
                          <a:latin typeface="Arial" panose="020B0604020202020204" pitchFamily="34" charset="0"/>
                          <a:ea typeface="HG丸ｺﾞｼｯｸM-PRO" panose="020F0600000000000000" pitchFamily="50" charset="-128"/>
                        </a:rPr>
                        <a:t>対象としている事象の中の対　になる要素について関連の有　無を把握する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②２～４種類の表がもつ問題点　の所在を明確にする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①</a:t>
                      </a: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要素は行・列とも簡潔に</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②要素の順序があればその順序で</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③交点の表示記号の基準や定義を</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　明確にする</a:t>
                      </a:r>
                      <a:b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400" b="1" i="0" u="none" strike="noStrike" cap="none" normalizeH="0" baseline="0" dirty="0">
                          <a:ln>
                            <a:noFill/>
                          </a:ln>
                          <a:solidFill>
                            <a:schemeClr val="tx1"/>
                          </a:solidFill>
                          <a:effectLst/>
                          <a:latin typeface="Arial" panose="020B0604020202020204" pitchFamily="34" charset="0"/>
                          <a:ea typeface="HG丸ｺﾞｼｯｸM-PRO" panose="020F0600000000000000" pitchFamily="50" charset="-128"/>
                        </a:rPr>
                        <a:t>④要素は同じようなレベルで</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pSp>
        <p:nvGrpSpPr>
          <p:cNvPr id="33827" name="Group 81">
            <a:extLst>
              <a:ext uri="{FF2B5EF4-FFF2-40B4-BE49-F238E27FC236}">
                <a16:creationId xmlns:a16="http://schemas.microsoft.com/office/drawing/2014/main" id="{5E8A4ED0-1A33-631D-8120-7A1A1D613885}"/>
              </a:ext>
            </a:extLst>
          </p:cNvPr>
          <p:cNvGrpSpPr>
            <a:grpSpLocks/>
          </p:cNvGrpSpPr>
          <p:nvPr/>
        </p:nvGrpSpPr>
        <p:grpSpPr bwMode="auto">
          <a:xfrm>
            <a:off x="869918" y="1061373"/>
            <a:ext cx="2209800" cy="1266825"/>
            <a:chOff x="571" y="576"/>
            <a:chExt cx="1256" cy="816"/>
          </a:xfrm>
        </p:grpSpPr>
        <p:sp>
          <p:nvSpPr>
            <p:cNvPr id="33955" name="Rectangle 18">
              <a:extLst>
                <a:ext uri="{FF2B5EF4-FFF2-40B4-BE49-F238E27FC236}">
                  <a16:creationId xmlns:a16="http://schemas.microsoft.com/office/drawing/2014/main" id="{B7CA5356-C8ED-6EEA-CC99-B854E2F0B50F}"/>
                </a:ext>
              </a:extLst>
            </p:cNvPr>
            <p:cNvSpPr>
              <a:spLocks noChangeArrowheads="1"/>
            </p:cNvSpPr>
            <p:nvPr/>
          </p:nvSpPr>
          <p:spPr bwMode="auto">
            <a:xfrm>
              <a:off x="571" y="672"/>
              <a:ext cx="1256" cy="7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1800">
                <a:latin typeface="Times New Roman" panose="02020603050405020304" pitchFamily="18" charset="0"/>
              </a:endParaRPr>
            </a:p>
          </p:txBody>
        </p:sp>
        <p:sp>
          <p:nvSpPr>
            <p:cNvPr id="33956" name="Rectangle 19">
              <a:extLst>
                <a:ext uri="{FF2B5EF4-FFF2-40B4-BE49-F238E27FC236}">
                  <a16:creationId xmlns:a16="http://schemas.microsoft.com/office/drawing/2014/main" id="{0603FD8E-430A-8306-15BC-A2A9C0262174}"/>
                </a:ext>
              </a:extLst>
            </p:cNvPr>
            <p:cNvSpPr>
              <a:spLocks noChangeArrowheads="1"/>
            </p:cNvSpPr>
            <p:nvPr/>
          </p:nvSpPr>
          <p:spPr bwMode="auto">
            <a:xfrm>
              <a:off x="897" y="576"/>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Times New Roman" panose="02020603050405020304" pitchFamily="18" charset="0"/>
                </a:rPr>
                <a:t>親和カード</a:t>
              </a:r>
            </a:p>
          </p:txBody>
        </p:sp>
        <p:sp>
          <p:nvSpPr>
            <p:cNvPr id="33957" name="Rectangle 20">
              <a:extLst>
                <a:ext uri="{FF2B5EF4-FFF2-40B4-BE49-F238E27FC236}">
                  <a16:creationId xmlns:a16="http://schemas.microsoft.com/office/drawing/2014/main" id="{1890DD1F-0022-6403-17B0-B8EF16B8D3BA}"/>
                </a:ext>
              </a:extLst>
            </p:cNvPr>
            <p:cNvSpPr>
              <a:spLocks noChangeArrowheads="1"/>
            </p:cNvSpPr>
            <p:nvPr/>
          </p:nvSpPr>
          <p:spPr bwMode="auto">
            <a:xfrm>
              <a:off x="664" y="960"/>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58" name="Rectangle 21">
              <a:extLst>
                <a:ext uri="{FF2B5EF4-FFF2-40B4-BE49-F238E27FC236}">
                  <a16:creationId xmlns:a16="http://schemas.microsoft.com/office/drawing/2014/main" id="{5F7F1DE6-961E-10A0-A4E7-4C30C66E5B28}"/>
                </a:ext>
              </a:extLst>
            </p:cNvPr>
            <p:cNvSpPr>
              <a:spLocks noChangeArrowheads="1"/>
            </p:cNvSpPr>
            <p:nvPr/>
          </p:nvSpPr>
          <p:spPr bwMode="auto">
            <a:xfrm>
              <a:off x="664" y="1152"/>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59" name="Rectangle 22">
              <a:extLst>
                <a:ext uri="{FF2B5EF4-FFF2-40B4-BE49-F238E27FC236}">
                  <a16:creationId xmlns:a16="http://schemas.microsoft.com/office/drawing/2014/main" id="{DC446C99-CA82-E474-769C-26E2188ACAFF}"/>
                </a:ext>
              </a:extLst>
            </p:cNvPr>
            <p:cNvSpPr>
              <a:spLocks noChangeArrowheads="1"/>
            </p:cNvSpPr>
            <p:nvPr/>
          </p:nvSpPr>
          <p:spPr bwMode="auto">
            <a:xfrm>
              <a:off x="1269" y="960"/>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60" name="Rectangle 23">
              <a:extLst>
                <a:ext uri="{FF2B5EF4-FFF2-40B4-BE49-F238E27FC236}">
                  <a16:creationId xmlns:a16="http://schemas.microsoft.com/office/drawing/2014/main" id="{EBC1E9F2-26CC-51CB-2987-2C476DD9978F}"/>
                </a:ext>
              </a:extLst>
            </p:cNvPr>
            <p:cNvSpPr>
              <a:spLocks noChangeArrowheads="1"/>
            </p:cNvSpPr>
            <p:nvPr/>
          </p:nvSpPr>
          <p:spPr bwMode="auto">
            <a:xfrm>
              <a:off x="618" y="864"/>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1800">
                <a:latin typeface="Times New Roman" panose="02020603050405020304" pitchFamily="18" charset="0"/>
              </a:endParaRPr>
            </a:p>
          </p:txBody>
        </p:sp>
        <p:sp>
          <p:nvSpPr>
            <p:cNvPr id="33961" name="Rectangle 24">
              <a:extLst>
                <a:ext uri="{FF2B5EF4-FFF2-40B4-BE49-F238E27FC236}">
                  <a16:creationId xmlns:a16="http://schemas.microsoft.com/office/drawing/2014/main" id="{87ACB00D-B4D4-F81B-FE25-DB50C2047D84}"/>
                </a:ext>
              </a:extLst>
            </p:cNvPr>
            <p:cNvSpPr>
              <a:spLocks noChangeArrowheads="1"/>
            </p:cNvSpPr>
            <p:nvPr/>
          </p:nvSpPr>
          <p:spPr bwMode="auto">
            <a:xfrm>
              <a:off x="1269" y="1152"/>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62" name="Rectangle 25">
              <a:extLst>
                <a:ext uri="{FF2B5EF4-FFF2-40B4-BE49-F238E27FC236}">
                  <a16:creationId xmlns:a16="http://schemas.microsoft.com/office/drawing/2014/main" id="{58F6541A-0C3C-9321-9736-88F3251E449B}"/>
                </a:ext>
              </a:extLst>
            </p:cNvPr>
            <p:cNvSpPr>
              <a:spLocks noChangeArrowheads="1"/>
            </p:cNvSpPr>
            <p:nvPr/>
          </p:nvSpPr>
          <p:spPr bwMode="auto">
            <a:xfrm>
              <a:off x="1223" y="864"/>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1800">
                <a:latin typeface="Times New Roman" panose="02020603050405020304" pitchFamily="18" charset="0"/>
              </a:endParaRPr>
            </a:p>
          </p:txBody>
        </p:sp>
        <p:sp>
          <p:nvSpPr>
            <p:cNvPr id="33963" name="Rectangle 26">
              <a:extLst>
                <a:ext uri="{FF2B5EF4-FFF2-40B4-BE49-F238E27FC236}">
                  <a16:creationId xmlns:a16="http://schemas.microsoft.com/office/drawing/2014/main" id="{0D98F2C1-DF98-C47D-FCE4-7E3125A01955}"/>
                </a:ext>
              </a:extLst>
            </p:cNvPr>
            <p:cNvSpPr>
              <a:spLocks noChangeArrowheads="1"/>
            </p:cNvSpPr>
            <p:nvPr/>
          </p:nvSpPr>
          <p:spPr bwMode="auto">
            <a:xfrm>
              <a:off x="664" y="768"/>
              <a:ext cx="466"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Times New Roman" panose="02020603050405020304" pitchFamily="18" charset="0"/>
                </a:rPr>
                <a:t>親和カード</a:t>
              </a:r>
            </a:p>
          </p:txBody>
        </p:sp>
        <p:sp>
          <p:nvSpPr>
            <p:cNvPr id="33964" name="Rectangle 27">
              <a:extLst>
                <a:ext uri="{FF2B5EF4-FFF2-40B4-BE49-F238E27FC236}">
                  <a16:creationId xmlns:a16="http://schemas.microsoft.com/office/drawing/2014/main" id="{A2B54428-217D-304E-5EAC-49042A9E6E52}"/>
                </a:ext>
              </a:extLst>
            </p:cNvPr>
            <p:cNvSpPr>
              <a:spLocks noChangeArrowheads="1"/>
            </p:cNvSpPr>
            <p:nvPr/>
          </p:nvSpPr>
          <p:spPr bwMode="auto">
            <a:xfrm>
              <a:off x="1269" y="768"/>
              <a:ext cx="465"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Times New Roman" panose="02020603050405020304" pitchFamily="18" charset="0"/>
                </a:rPr>
                <a:t>親和カード</a:t>
              </a:r>
            </a:p>
          </p:txBody>
        </p:sp>
      </p:grpSp>
      <p:grpSp>
        <p:nvGrpSpPr>
          <p:cNvPr id="33828" name="Group 92">
            <a:extLst>
              <a:ext uri="{FF2B5EF4-FFF2-40B4-BE49-F238E27FC236}">
                <a16:creationId xmlns:a16="http://schemas.microsoft.com/office/drawing/2014/main" id="{8C69E6E8-687A-511D-267A-3EBAED96E99A}"/>
              </a:ext>
            </a:extLst>
          </p:cNvPr>
          <p:cNvGrpSpPr>
            <a:grpSpLocks/>
          </p:cNvGrpSpPr>
          <p:nvPr/>
        </p:nvGrpSpPr>
        <p:grpSpPr bwMode="auto">
          <a:xfrm>
            <a:off x="954085" y="2625909"/>
            <a:ext cx="2044700" cy="1123950"/>
            <a:chOff x="2304" y="912"/>
            <a:chExt cx="1360" cy="912"/>
          </a:xfrm>
        </p:grpSpPr>
        <p:sp>
          <p:nvSpPr>
            <p:cNvPr id="33924" name="AutoShape 17">
              <a:extLst>
                <a:ext uri="{FF2B5EF4-FFF2-40B4-BE49-F238E27FC236}">
                  <a16:creationId xmlns:a16="http://schemas.microsoft.com/office/drawing/2014/main" id="{8C44653C-5311-DC86-4A2F-2D58924B66C4}"/>
                </a:ext>
              </a:extLst>
            </p:cNvPr>
            <p:cNvSpPr>
              <a:spLocks noChangeArrowheads="1"/>
            </p:cNvSpPr>
            <p:nvPr/>
          </p:nvSpPr>
          <p:spPr bwMode="auto">
            <a:xfrm>
              <a:off x="2894" y="1320"/>
              <a:ext cx="322" cy="159"/>
            </a:xfrm>
            <a:prstGeom prst="roundRect">
              <a:avLst>
                <a:gd name="adj" fmla="val 16648"/>
              </a:avLst>
            </a:prstGeom>
            <a:solidFill>
              <a:srgbClr val="FFFF00"/>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b="1">
                <a:latin typeface="Times New Roman" panose="02020603050405020304" pitchFamily="18" charset="0"/>
              </a:endParaRPr>
            </a:p>
          </p:txBody>
        </p:sp>
        <p:sp>
          <p:nvSpPr>
            <p:cNvPr id="33925" name="AutoShape 19">
              <a:extLst>
                <a:ext uri="{FF2B5EF4-FFF2-40B4-BE49-F238E27FC236}">
                  <a16:creationId xmlns:a16="http://schemas.microsoft.com/office/drawing/2014/main" id="{94DEA527-9681-8C45-26E5-A9DCE4DA813B}"/>
                </a:ext>
              </a:extLst>
            </p:cNvPr>
            <p:cNvSpPr>
              <a:spLocks noChangeArrowheads="1"/>
            </p:cNvSpPr>
            <p:nvPr/>
          </p:nvSpPr>
          <p:spPr bwMode="auto">
            <a:xfrm>
              <a:off x="2595" y="132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6" name="AutoShape 20">
              <a:extLst>
                <a:ext uri="{FF2B5EF4-FFF2-40B4-BE49-F238E27FC236}">
                  <a16:creationId xmlns:a16="http://schemas.microsoft.com/office/drawing/2014/main" id="{B9794230-A7D0-0EDD-5DFF-C48C49E2C01B}"/>
                </a:ext>
              </a:extLst>
            </p:cNvPr>
            <p:cNvSpPr>
              <a:spLocks noChangeArrowheads="1"/>
            </p:cNvSpPr>
            <p:nvPr/>
          </p:nvSpPr>
          <p:spPr bwMode="auto">
            <a:xfrm>
              <a:off x="3303" y="132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7" name="AutoShape 21">
              <a:extLst>
                <a:ext uri="{FF2B5EF4-FFF2-40B4-BE49-F238E27FC236}">
                  <a16:creationId xmlns:a16="http://schemas.microsoft.com/office/drawing/2014/main" id="{0D05B94B-FD2A-9C0B-C586-3FDB031EE027}"/>
                </a:ext>
              </a:extLst>
            </p:cNvPr>
            <p:cNvSpPr>
              <a:spLocks noChangeArrowheads="1"/>
            </p:cNvSpPr>
            <p:nvPr/>
          </p:nvSpPr>
          <p:spPr bwMode="auto">
            <a:xfrm>
              <a:off x="2925" y="1544"/>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8" name="AutoShape 22">
              <a:extLst>
                <a:ext uri="{FF2B5EF4-FFF2-40B4-BE49-F238E27FC236}">
                  <a16:creationId xmlns:a16="http://schemas.microsoft.com/office/drawing/2014/main" id="{E8EAC968-80AA-4BB2-BA12-ECC29F307006}"/>
                </a:ext>
              </a:extLst>
            </p:cNvPr>
            <p:cNvSpPr>
              <a:spLocks noChangeArrowheads="1"/>
            </p:cNvSpPr>
            <p:nvPr/>
          </p:nvSpPr>
          <p:spPr bwMode="auto">
            <a:xfrm>
              <a:off x="2944" y="110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9" name="AutoShape 24">
              <a:extLst>
                <a:ext uri="{FF2B5EF4-FFF2-40B4-BE49-F238E27FC236}">
                  <a16:creationId xmlns:a16="http://schemas.microsoft.com/office/drawing/2014/main" id="{D418847D-ED42-5A6C-2D7D-2F6CDCC7C4F7}"/>
                </a:ext>
              </a:extLst>
            </p:cNvPr>
            <p:cNvSpPr>
              <a:spLocks noChangeArrowheads="1"/>
            </p:cNvSpPr>
            <p:nvPr/>
          </p:nvSpPr>
          <p:spPr bwMode="auto">
            <a:xfrm>
              <a:off x="3427" y="914"/>
              <a:ext cx="232" cy="124"/>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0" name="AutoShape 28">
              <a:extLst>
                <a:ext uri="{FF2B5EF4-FFF2-40B4-BE49-F238E27FC236}">
                  <a16:creationId xmlns:a16="http://schemas.microsoft.com/office/drawing/2014/main" id="{E2994484-A7C5-0A4F-07ED-36332B99E16C}"/>
                </a:ext>
              </a:extLst>
            </p:cNvPr>
            <p:cNvSpPr>
              <a:spLocks noChangeArrowheads="1"/>
            </p:cNvSpPr>
            <p:nvPr/>
          </p:nvSpPr>
          <p:spPr bwMode="auto">
            <a:xfrm>
              <a:off x="3430" y="1562"/>
              <a:ext cx="234" cy="128"/>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1" name="AutoShape 29">
              <a:extLst>
                <a:ext uri="{FF2B5EF4-FFF2-40B4-BE49-F238E27FC236}">
                  <a16:creationId xmlns:a16="http://schemas.microsoft.com/office/drawing/2014/main" id="{51D4F31F-FA2D-DF0D-6ABD-0306DBB8833D}"/>
                </a:ext>
              </a:extLst>
            </p:cNvPr>
            <p:cNvSpPr>
              <a:spLocks noChangeArrowheads="1"/>
            </p:cNvSpPr>
            <p:nvPr/>
          </p:nvSpPr>
          <p:spPr bwMode="auto">
            <a:xfrm>
              <a:off x="2653" y="110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2" name="AutoShape 30">
              <a:extLst>
                <a:ext uri="{FF2B5EF4-FFF2-40B4-BE49-F238E27FC236}">
                  <a16:creationId xmlns:a16="http://schemas.microsoft.com/office/drawing/2014/main" id="{30BC49F6-1F6C-E28E-2B8C-DB7D49AC0868}"/>
                </a:ext>
              </a:extLst>
            </p:cNvPr>
            <p:cNvSpPr>
              <a:spLocks noChangeArrowheads="1"/>
            </p:cNvSpPr>
            <p:nvPr/>
          </p:nvSpPr>
          <p:spPr bwMode="auto">
            <a:xfrm>
              <a:off x="2342" y="942"/>
              <a:ext cx="234" cy="127"/>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3" name="AutoShape 31">
              <a:extLst>
                <a:ext uri="{FF2B5EF4-FFF2-40B4-BE49-F238E27FC236}">
                  <a16:creationId xmlns:a16="http://schemas.microsoft.com/office/drawing/2014/main" id="{F37A7315-CA8B-5D25-F1D6-23C6CF5F1D6C}"/>
                </a:ext>
              </a:extLst>
            </p:cNvPr>
            <p:cNvSpPr>
              <a:spLocks noChangeArrowheads="1"/>
            </p:cNvSpPr>
            <p:nvPr/>
          </p:nvSpPr>
          <p:spPr bwMode="auto">
            <a:xfrm>
              <a:off x="2304" y="1227"/>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4" name="AutoShape 33">
              <a:extLst>
                <a:ext uri="{FF2B5EF4-FFF2-40B4-BE49-F238E27FC236}">
                  <a16:creationId xmlns:a16="http://schemas.microsoft.com/office/drawing/2014/main" id="{AB4A0B11-92D6-638B-FF4E-404802DF2E4B}"/>
                </a:ext>
              </a:extLst>
            </p:cNvPr>
            <p:cNvSpPr>
              <a:spLocks noChangeArrowheads="1"/>
            </p:cNvSpPr>
            <p:nvPr/>
          </p:nvSpPr>
          <p:spPr bwMode="auto">
            <a:xfrm>
              <a:off x="2576" y="1643"/>
              <a:ext cx="234" cy="128"/>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5" name="Line 34">
              <a:extLst>
                <a:ext uri="{FF2B5EF4-FFF2-40B4-BE49-F238E27FC236}">
                  <a16:creationId xmlns:a16="http://schemas.microsoft.com/office/drawing/2014/main" id="{6A68A84D-48CA-F22B-7D00-84D8D6672D8A}"/>
                </a:ext>
              </a:extLst>
            </p:cNvPr>
            <p:cNvSpPr>
              <a:spLocks noChangeShapeType="1"/>
            </p:cNvSpPr>
            <p:nvPr/>
          </p:nvSpPr>
          <p:spPr bwMode="auto">
            <a:xfrm>
              <a:off x="3040" y="1228"/>
              <a:ext cx="0" cy="93"/>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6" name="Line 35">
              <a:extLst>
                <a:ext uri="{FF2B5EF4-FFF2-40B4-BE49-F238E27FC236}">
                  <a16:creationId xmlns:a16="http://schemas.microsoft.com/office/drawing/2014/main" id="{2189CAF8-6197-4A68-9A37-CE132A7A6ADF}"/>
                </a:ext>
              </a:extLst>
            </p:cNvPr>
            <p:cNvSpPr>
              <a:spLocks noChangeShapeType="1"/>
            </p:cNvSpPr>
            <p:nvPr/>
          </p:nvSpPr>
          <p:spPr bwMode="auto">
            <a:xfrm flipV="1">
              <a:off x="2830" y="1384"/>
              <a:ext cx="65" cy="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7" name="Line 36">
              <a:extLst>
                <a:ext uri="{FF2B5EF4-FFF2-40B4-BE49-F238E27FC236}">
                  <a16:creationId xmlns:a16="http://schemas.microsoft.com/office/drawing/2014/main" id="{98F084AF-5317-49EA-0FD9-6DA530F1ACE7}"/>
                </a:ext>
              </a:extLst>
            </p:cNvPr>
            <p:cNvSpPr>
              <a:spLocks noChangeShapeType="1"/>
            </p:cNvSpPr>
            <p:nvPr/>
          </p:nvSpPr>
          <p:spPr bwMode="auto">
            <a:xfrm flipV="1">
              <a:off x="3040" y="1479"/>
              <a:ext cx="0" cy="64"/>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8" name="Line 37">
              <a:extLst>
                <a:ext uri="{FF2B5EF4-FFF2-40B4-BE49-F238E27FC236}">
                  <a16:creationId xmlns:a16="http://schemas.microsoft.com/office/drawing/2014/main" id="{C7966022-18F6-BF2A-5D5B-FC45385D5143}"/>
                </a:ext>
              </a:extLst>
            </p:cNvPr>
            <p:cNvSpPr>
              <a:spLocks noChangeShapeType="1"/>
            </p:cNvSpPr>
            <p:nvPr/>
          </p:nvSpPr>
          <p:spPr bwMode="auto">
            <a:xfrm flipH="1">
              <a:off x="3216" y="1384"/>
              <a:ext cx="86" cy="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9" name="Line 39">
              <a:extLst>
                <a:ext uri="{FF2B5EF4-FFF2-40B4-BE49-F238E27FC236}">
                  <a16:creationId xmlns:a16="http://schemas.microsoft.com/office/drawing/2014/main" id="{5DFAF4F0-7E1B-B90A-23FE-BB0DE4A6974A}"/>
                </a:ext>
              </a:extLst>
            </p:cNvPr>
            <p:cNvSpPr>
              <a:spLocks noChangeShapeType="1"/>
            </p:cNvSpPr>
            <p:nvPr/>
          </p:nvSpPr>
          <p:spPr bwMode="auto">
            <a:xfrm flipH="1" flipV="1">
              <a:off x="3174" y="1176"/>
              <a:ext cx="186" cy="4"/>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0" name="Line 40">
              <a:extLst>
                <a:ext uri="{FF2B5EF4-FFF2-40B4-BE49-F238E27FC236}">
                  <a16:creationId xmlns:a16="http://schemas.microsoft.com/office/drawing/2014/main" id="{73ECF225-001D-77DC-6DAC-B6FF96AE3BC2}"/>
                </a:ext>
              </a:extLst>
            </p:cNvPr>
            <p:cNvSpPr>
              <a:spLocks noChangeShapeType="1"/>
            </p:cNvSpPr>
            <p:nvPr/>
          </p:nvSpPr>
          <p:spPr bwMode="auto">
            <a:xfrm flipH="1">
              <a:off x="3374" y="1008"/>
              <a:ext cx="59" cy="105"/>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1" name="Line 43">
              <a:extLst>
                <a:ext uri="{FF2B5EF4-FFF2-40B4-BE49-F238E27FC236}">
                  <a16:creationId xmlns:a16="http://schemas.microsoft.com/office/drawing/2014/main" id="{C5D34F71-C85B-0AE2-0C16-666FF5048FE0}"/>
                </a:ext>
              </a:extLst>
            </p:cNvPr>
            <p:cNvSpPr>
              <a:spLocks noChangeShapeType="1"/>
            </p:cNvSpPr>
            <p:nvPr/>
          </p:nvSpPr>
          <p:spPr bwMode="auto">
            <a:xfrm flipH="1" flipV="1">
              <a:off x="3402" y="1457"/>
              <a:ext cx="83" cy="105"/>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2" name="Line 45">
              <a:extLst>
                <a:ext uri="{FF2B5EF4-FFF2-40B4-BE49-F238E27FC236}">
                  <a16:creationId xmlns:a16="http://schemas.microsoft.com/office/drawing/2014/main" id="{431B35DF-C826-09DE-2CC5-C3490BB3FBF5}"/>
                </a:ext>
              </a:extLst>
            </p:cNvPr>
            <p:cNvSpPr>
              <a:spLocks noChangeShapeType="1"/>
            </p:cNvSpPr>
            <p:nvPr/>
          </p:nvSpPr>
          <p:spPr bwMode="auto">
            <a:xfrm flipV="1">
              <a:off x="2811" y="1628"/>
              <a:ext cx="115" cy="61"/>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3" name="Line 46">
              <a:extLst>
                <a:ext uri="{FF2B5EF4-FFF2-40B4-BE49-F238E27FC236}">
                  <a16:creationId xmlns:a16="http://schemas.microsoft.com/office/drawing/2014/main" id="{FF60E29A-4C14-056C-D5B0-429D0CFC27DF}"/>
                </a:ext>
              </a:extLst>
            </p:cNvPr>
            <p:cNvSpPr>
              <a:spLocks noChangeShapeType="1"/>
            </p:cNvSpPr>
            <p:nvPr/>
          </p:nvSpPr>
          <p:spPr bwMode="auto">
            <a:xfrm flipV="1">
              <a:off x="2576" y="975"/>
              <a:ext cx="115" cy="3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4" name="Line 47">
              <a:extLst>
                <a:ext uri="{FF2B5EF4-FFF2-40B4-BE49-F238E27FC236}">
                  <a16:creationId xmlns:a16="http://schemas.microsoft.com/office/drawing/2014/main" id="{761D096B-3AFE-9CB0-8E86-9140CD9D148C}"/>
                </a:ext>
              </a:extLst>
            </p:cNvPr>
            <p:cNvSpPr>
              <a:spLocks noChangeShapeType="1"/>
            </p:cNvSpPr>
            <p:nvPr/>
          </p:nvSpPr>
          <p:spPr bwMode="auto">
            <a:xfrm>
              <a:off x="2750" y="1228"/>
              <a:ext cx="0" cy="93"/>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5" name="Line 48">
              <a:extLst>
                <a:ext uri="{FF2B5EF4-FFF2-40B4-BE49-F238E27FC236}">
                  <a16:creationId xmlns:a16="http://schemas.microsoft.com/office/drawing/2014/main" id="{9E8A9839-E5F7-6E05-8716-1F3157582890}"/>
                </a:ext>
              </a:extLst>
            </p:cNvPr>
            <p:cNvSpPr>
              <a:spLocks noChangeShapeType="1"/>
            </p:cNvSpPr>
            <p:nvPr/>
          </p:nvSpPr>
          <p:spPr bwMode="auto">
            <a:xfrm>
              <a:off x="2535" y="1308"/>
              <a:ext cx="56" cy="61"/>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6" name="Line 49">
              <a:extLst>
                <a:ext uri="{FF2B5EF4-FFF2-40B4-BE49-F238E27FC236}">
                  <a16:creationId xmlns:a16="http://schemas.microsoft.com/office/drawing/2014/main" id="{22BE7995-CA51-E998-7ADB-A6775B09C7D4}"/>
                </a:ext>
              </a:extLst>
            </p:cNvPr>
            <p:cNvSpPr>
              <a:spLocks noChangeShapeType="1"/>
            </p:cNvSpPr>
            <p:nvPr/>
          </p:nvSpPr>
          <p:spPr bwMode="auto">
            <a:xfrm flipV="1">
              <a:off x="2552" y="1443"/>
              <a:ext cx="78" cy="97"/>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7" name="AutoShape 51">
              <a:extLst>
                <a:ext uri="{FF2B5EF4-FFF2-40B4-BE49-F238E27FC236}">
                  <a16:creationId xmlns:a16="http://schemas.microsoft.com/office/drawing/2014/main" id="{04C8D645-E580-770B-53A1-1BD00031E123}"/>
                </a:ext>
              </a:extLst>
            </p:cNvPr>
            <p:cNvSpPr>
              <a:spLocks noChangeArrowheads="1"/>
            </p:cNvSpPr>
            <p:nvPr/>
          </p:nvSpPr>
          <p:spPr bwMode="auto">
            <a:xfrm>
              <a:off x="3221" y="1699"/>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48" name="AutoShape 52">
              <a:extLst>
                <a:ext uri="{FF2B5EF4-FFF2-40B4-BE49-F238E27FC236}">
                  <a16:creationId xmlns:a16="http://schemas.microsoft.com/office/drawing/2014/main" id="{A09F9C8F-EB3F-02A1-0B0B-891813D986D7}"/>
                </a:ext>
              </a:extLst>
            </p:cNvPr>
            <p:cNvSpPr>
              <a:spLocks noChangeArrowheads="1"/>
            </p:cNvSpPr>
            <p:nvPr/>
          </p:nvSpPr>
          <p:spPr bwMode="auto">
            <a:xfrm>
              <a:off x="2692" y="912"/>
              <a:ext cx="232"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49" name="Line 54">
              <a:extLst>
                <a:ext uri="{FF2B5EF4-FFF2-40B4-BE49-F238E27FC236}">
                  <a16:creationId xmlns:a16="http://schemas.microsoft.com/office/drawing/2014/main" id="{85DD3CE0-549F-1185-245F-6744ED092E1B}"/>
                </a:ext>
              </a:extLst>
            </p:cNvPr>
            <p:cNvSpPr>
              <a:spLocks noChangeShapeType="1"/>
            </p:cNvSpPr>
            <p:nvPr/>
          </p:nvSpPr>
          <p:spPr bwMode="auto">
            <a:xfrm>
              <a:off x="2925" y="974"/>
              <a:ext cx="115" cy="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50" name="Line 56">
              <a:extLst>
                <a:ext uri="{FF2B5EF4-FFF2-40B4-BE49-F238E27FC236}">
                  <a16:creationId xmlns:a16="http://schemas.microsoft.com/office/drawing/2014/main" id="{C050D958-273F-3676-CD57-F72DDD4927E8}"/>
                </a:ext>
              </a:extLst>
            </p:cNvPr>
            <p:cNvSpPr>
              <a:spLocks noChangeShapeType="1"/>
            </p:cNvSpPr>
            <p:nvPr/>
          </p:nvSpPr>
          <p:spPr bwMode="auto">
            <a:xfrm flipH="1" flipV="1">
              <a:off x="3148" y="1665"/>
              <a:ext cx="86" cy="62"/>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51" name="Line 57">
              <a:extLst>
                <a:ext uri="{FF2B5EF4-FFF2-40B4-BE49-F238E27FC236}">
                  <a16:creationId xmlns:a16="http://schemas.microsoft.com/office/drawing/2014/main" id="{172D826B-AD30-1BBC-1555-6B07A3F97B23}"/>
                </a:ext>
              </a:extLst>
            </p:cNvPr>
            <p:cNvSpPr>
              <a:spLocks noChangeShapeType="1"/>
            </p:cNvSpPr>
            <p:nvPr/>
          </p:nvSpPr>
          <p:spPr bwMode="auto">
            <a:xfrm flipH="1">
              <a:off x="2431" y="1070"/>
              <a:ext cx="28" cy="156"/>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52" name="AutoShape 18">
              <a:extLst>
                <a:ext uri="{FF2B5EF4-FFF2-40B4-BE49-F238E27FC236}">
                  <a16:creationId xmlns:a16="http://schemas.microsoft.com/office/drawing/2014/main" id="{0290B0F6-61BF-9B6B-54D4-CC1576778C3B}"/>
                </a:ext>
              </a:extLst>
            </p:cNvPr>
            <p:cNvSpPr>
              <a:spLocks noChangeArrowheads="1"/>
            </p:cNvSpPr>
            <p:nvPr/>
          </p:nvSpPr>
          <p:spPr bwMode="auto">
            <a:xfrm>
              <a:off x="3041" y="937"/>
              <a:ext cx="232" cy="124"/>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53" name="AutoShape 23">
              <a:extLst>
                <a:ext uri="{FF2B5EF4-FFF2-40B4-BE49-F238E27FC236}">
                  <a16:creationId xmlns:a16="http://schemas.microsoft.com/office/drawing/2014/main" id="{DC363D55-CD21-9F8C-5C23-1739DDD4C06A}"/>
                </a:ext>
              </a:extLst>
            </p:cNvPr>
            <p:cNvSpPr>
              <a:spLocks noChangeArrowheads="1"/>
            </p:cNvSpPr>
            <p:nvPr/>
          </p:nvSpPr>
          <p:spPr bwMode="auto">
            <a:xfrm>
              <a:off x="3292" y="1119"/>
              <a:ext cx="234" cy="127"/>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54" name="AutoShape 32">
              <a:extLst>
                <a:ext uri="{FF2B5EF4-FFF2-40B4-BE49-F238E27FC236}">
                  <a16:creationId xmlns:a16="http://schemas.microsoft.com/office/drawing/2014/main" id="{42EF2B11-6341-36DA-B912-ABD73B078A5E}"/>
                </a:ext>
              </a:extLst>
            </p:cNvPr>
            <p:cNvSpPr>
              <a:spLocks noChangeArrowheads="1"/>
            </p:cNvSpPr>
            <p:nvPr/>
          </p:nvSpPr>
          <p:spPr bwMode="auto">
            <a:xfrm>
              <a:off x="2361" y="1507"/>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grpSp>
      <p:grpSp>
        <p:nvGrpSpPr>
          <p:cNvPr id="33829" name="Group 124">
            <a:extLst>
              <a:ext uri="{FF2B5EF4-FFF2-40B4-BE49-F238E27FC236}">
                <a16:creationId xmlns:a16="http://schemas.microsoft.com/office/drawing/2014/main" id="{ADEE8023-775B-1DD4-DD1A-D3FDBA3AADEA}"/>
              </a:ext>
            </a:extLst>
          </p:cNvPr>
          <p:cNvGrpSpPr>
            <a:grpSpLocks/>
          </p:cNvGrpSpPr>
          <p:nvPr/>
        </p:nvGrpSpPr>
        <p:grpSpPr bwMode="auto">
          <a:xfrm>
            <a:off x="1017585" y="3972883"/>
            <a:ext cx="1981200" cy="1143000"/>
            <a:chOff x="960" y="3051"/>
            <a:chExt cx="2845" cy="1035"/>
          </a:xfrm>
        </p:grpSpPr>
        <p:sp>
          <p:nvSpPr>
            <p:cNvPr id="33880" name="Rectangle 26">
              <a:extLst>
                <a:ext uri="{FF2B5EF4-FFF2-40B4-BE49-F238E27FC236}">
                  <a16:creationId xmlns:a16="http://schemas.microsoft.com/office/drawing/2014/main" id="{85EB6945-6999-D4DA-1220-D1946582866D}"/>
                </a:ext>
              </a:extLst>
            </p:cNvPr>
            <p:cNvSpPr>
              <a:spLocks noChangeArrowheads="1"/>
            </p:cNvSpPr>
            <p:nvPr/>
          </p:nvSpPr>
          <p:spPr bwMode="auto">
            <a:xfrm>
              <a:off x="960" y="3459"/>
              <a:ext cx="638" cy="201"/>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endParaRPr lang="ja-JP" altLang="ja-JP" sz="1100">
                <a:latin typeface="Times New Roman" panose="02020603050405020304" pitchFamily="18" charset="0"/>
              </a:endParaRPr>
            </a:p>
          </p:txBody>
        </p:sp>
        <p:sp>
          <p:nvSpPr>
            <p:cNvPr id="33881" name="Rectangle 27">
              <a:extLst>
                <a:ext uri="{FF2B5EF4-FFF2-40B4-BE49-F238E27FC236}">
                  <a16:creationId xmlns:a16="http://schemas.microsoft.com/office/drawing/2014/main" id="{7B74A0E0-3727-9F6A-2495-D62658D7192A}"/>
                </a:ext>
              </a:extLst>
            </p:cNvPr>
            <p:cNvSpPr>
              <a:spLocks noChangeArrowheads="1"/>
            </p:cNvSpPr>
            <p:nvPr/>
          </p:nvSpPr>
          <p:spPr bwMode="auto">
            <a:xfrm>
              <a:off x="1797" y="3186"/>
              <a:ext cx="528"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2" name="Rectangle 28">
              <a:extLst>
                <a:ext uri="{FF2B5EF4-FFF2-40B4-BE49-F238E27FC236}">
                  <a16:creationId xmlns:a16="http://schemas.microsoft.com/office/drawing/2014/main" id="{CAB2A747-7CAE-0286-30F2-249745808AA1}"/>
                </a:ext>
              </a:extLst>
            </p:cNvPr>
            <p:cNvSpPr>
              <a:spLocks noChangeArrowheads="1"/>
            </p:cNvSpPr>
            <p:nvPr/>
          </p:nvSpPr>
          <p:spPr bwMode="auto">
            <a:xfrm>
              <a:off x="1797" y="3726"/>
              <a:ext cx="528"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3" name="Rectangle 29">
              <a:extLst>
                <a:ext uri="{FF2B5EF4-FFF2-40B4-BE49-F238E27FC236}">
                  <a16:creationId xmlns:a16="http://schemas.microsoft.com/office/drawing/2014/main" id="{6BF351DC-C197-6982-C921-C7B07BCC5E78}"/>
                </a:ext>
              </a:extLst>
            </p:cNvPr>
            <p:cNvSpPr>
              <a:spLocks noChangeArrowheads="1"/>
            </p:cNvSpPr>
            <p:nvPr/>
          </p:nvSpPr>
          <p:spPr bwMode="auto">
            <a:xfrm>
              <a:off x="3276" y="305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4" name="Rectangle 30">
              <a:extLst>
                <a:ext uri="{FF2B5EF4-FFF2-40B4-BE49-F238E27FC236}">
                  <a16:creationId xmlns:a16="http://schemas.microsoft.com/office/drawing/2014/main" id="{EA512234-39B5-DD63-5EDB-4202ACEF96AF}"/>
                </a:ext>
              </a:extLst>
            </p:cNvPr>
            <p:cNvSpPr>
              <a:spLocks noChangeArrowheads="1"/>
            </p:cNvSpPr>
            <p:nvPr/>
          </p:nvSpPr>
          <p:spPr bwMode="auto">
            <a:xfrm>
              <a:off x="3276" y="318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70000"/>
                </a:lnSpc>
                <a:spcBef>
                  <a:spcPct val="0"/>
                </a:spcBef>
                <a:buFontTx/>
                <a:buNone/>
              </a:pPr>
              <a:endParaRPr lang="ja-JP" altLang="ja-JP" sz="1000">
                <a:latin typeface="Times New Roman" panose="02020603050405020304" pitchFamily="18" charset="0"/>
              </a:endParaRPr>
            </a:p>
          </p:txBody>
        </p:sp>
        <p:sp>
          <p:nvSpPr>
            <p:cNvPr id="33885" name="Rectangle 31">
              <a:extLst>
                <a:ext uri="{FF2B5EF4-FFF2-40B4-BE49-F238E27FC236}">
                  <a16:creationId xmlns:a16="http://schemas.microsoft.com/office/drawing/2014/main" id="{FE400B5E-F0A9-3923-438A-08923FD42D80}"/>
                </a:ext>
              </a:extLst>
            </p:cNvPr>
            <p:cNvSpPr>
              <a:spLocks noChangeArrowheads="1"/>
            </p:cNvSpPr>
            <p:nvPr/>
          </p:nvSpPr>
          <p:spPr bwMode="auto">
            <a:xfrm>
              <a:off x="3276" y="332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6" name="Rectangle 32">
              <a:extLst>
                <a:ext uri="{FF2B5EF4-FFF2-40B4-BE49-F238E27FC236}">
                  <a16:creationId xmlns:a16="http://schemas.microsoft.com/office/drawing/2014/main" id="{EB87912D-6407-B46F-20AC-96F91377A243}"/>
                </a:ext>
              </a:extLst>
            </p:cNvPr>
            <p:cNvSpPr>
              <a:spLocks noChangeArrowheads="1"/>
            </p:cNvSpPr>
            <p:nvPr/>
          </p:nvSpPr>
          <p:spPr bwMode="auto">
            <a:xfrm>
              <a:off x="3276" y="345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7" name="Rectangle 33">
              <a:extLst>
                <a:ext uri="{FF2B5EF4-FFF2-40B4-BE49-F238E27FC236}">
                  <a16:creationId xmlns:a16="http://schemas.microsoft.com/office/drawing/2014/main" id="{D32236F7-1A87-1153-AFE4-B670D39CF3D9}"/>
                </a:ext>
              </a:extLst>
            </p:cNvPr>
            <p:cNvSpPr>
              <a:spLocks noChangeArrowheads="1"/>
            </p:cNvSpPr>
            <p:nvPr/>
          </p:nvSpPr>
          <p:spPr bwMode="auto">
            <a:xfrm>
              <a:off x="3276" y="359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8" name="Rectangle 34">
              <a:extLst>
                <a:ext uri="{FF2B5EF4-FFF2-40B4-BE49-F238E27FC236}">
                  <a16:creationId xmlns:a16="http://schemas.microsoft.com/office/drawing/2014/main" id="{FD2E555A-74DE-C51B-1F17-ADF8BCD79349}"/>
                </a:ext>
              </a:extLst>
            </p:cNvPr>
            <p:cNvSpPr>
              <a:spLocks noChangeArrowheads="1"/>
            </p:cNvSpPr>
            <p:nvPr/>
          </p:nvSpPr>
          <p:spPr bwMode="auto">
            <a:xfrm>
              <a:off x="3276" y="372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9" name="Rectangle 35">
              <a:extLst>
                <a:ext uri="{FF2B5EF4-FFF2-40B4-BE49-F238E27FC236}">
                  <a16:creationId xmlns:a16="http://schemas.microsoft.com/office/drawing/2014/main" id="{BDA57C8B-3DA0-B4A6-CE7F-30FE596780E3}"/>
                </a:ext>
              </a:extLst>
            </p:cNvPr>
            <p:cNvSpPr>
              <a:spLocks noChangeArrowheads="1"/>
            </p:cNvSpPr>
            <p:nvPr/>
          </p:nvSpPr>
          <p:spPr bwMode="auto">
            <a:xfrm>
              <a:off x="2537" y="309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0" name="Rectangle 36">
              <a:extLst>
                <a:ext uri="{FF2B5EF4-FFF2-40B4-BE49-F238E27FC236}">
                  <a16:creationId xmlns:a16="http://schemas.microsoft.com/office/drawing/2014/main" id="{B03CE6A3-F4B8-4C67-07B2-EF02950A74FE}"/>
                </a:ext>
              </a:extLst>
            </p:cNvPr>
            <p:cNvSpPr>
              <a:spLocks noChangeArrowheads="1"/>
            </p:cNvSpPr>
            <p:nvPr/>
          </p:nvSpPr>
          <p:spPr bwMode="auto">
            <a:xfrm>
              <a:off x="2537" y="336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1" name="Rectangle 37">
              <a:extLst>
                <a:ext uri="{FF2B5EF4-FFF2-40B4-BE49-F238E27FC236}">
                  <a16:creationId xmlns:a16="http://schemas.microsoft.com/office/drawing/2014/main" id="{1552F436-A563-9158-29DF-E9FFB28B00A1}"/>
                </a:ext>
              </a:extLst>
            </p:cNvPr>
            <p:cNvSpPr>
              <a:spLocks noChangeArrowheads="1"/>
            </p:cNvSpPr>
            <p:nvPr/>
          </p:nvSpPr>
          <p:spPr bwMode="auto">
            <a:xfrm>
              <a:off x="2537" y="363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2" name="Rectangle 38">
              <a:extLst>
                <a:ext uri="{FF2B5EF4-FFF2-40B4-BE49-F238E27FC236}">
                  <a16:creationId xmlns:a16="http://schemas.microsoft.com/office/drawing/2014/main" id="{B072E112-062C-B29C-1D9C-744EF650A5B1}"/>
                </a:ext>
              </a:extLst>
            </p:cNvPr>
            <p:cNvSpPr>
              <a:spLocks noChangeArrowheads="1"/>
            </p:cNvSpPr>
            <p:nvPr/>
          </p:nvSpPr>
          <p:spPr bwMode="auto">
            <a:xfrm>
              <a:off x="3276" y="386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3" name="Rectangle 39">
              <a:extLst>
                <a:ext uri="{FF2B5EF4-FFF2-40B4-BE49-F238E27FC236}">
                  <a16:creationId xmlns:a16="http://schemas.microsoft.com/office/drawing/2014/main" id="{7AC303C7-D5E1-9F0C-7FBE-C8508A9F333D}"/>
                </a:ext>
              </a:extLst>
            </p:cNvPr>
            <p:cNvSpPr>
              <a:spLocks noChangeArrowheads="1"/>
            </p:cNvSpPr>
            <p:nvPr/>
          </p:nvSpPr>
          <p:spPr bwMode="auto">
            <a:xfrm>
              <a:off x="3276" y="399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4" name="Rectangle 40">
              <a:extLst>
                <a:ext uri="{FF2B5EF4-FFF2-40B4-BE49-F238E27FC236}">
                  <a16:creationId xmlns:a16="http://schemas.microsoft.com/office/drawing/2014/main" id="{DB30B047-80B1-4E38-6E01-FA8EB2104487}"/>
                </a:ext>
              </a:extLst>
            </p:cNvPr>
            <p:cNvSpPr>
              <a:spLocks noChangeArrowheads="1"/>
            </p:cNvSpPr>
            <p:nvPr/>
          </p:nvSpPr>
          <p:spPr bwMode="auto">
            <a:xfrm>
              <a:off x="2537" y="390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5" name="Line 41">
              <a:extLst>
                <a:ext uri="{FF2B5EF4-FFF2-40B4-BE49-F238E27FC236}">
                  <a16:creationId xmlns:a16="http://schemas.microsoft.com/office/drawing/2014/main" id="{291B5C68-9A88-9125-AAC9-4419617CD861}"/>
                </a:ext>
              </a:extLst>
            </p:cNvPr>
            <p:cNvSpPr>
              <a:spLocks noChangeShapeType="1"/>
            </p:cNvSpPr>
            <p:nvPr/>
          </p:nvSpPr>
          <p:spPr bwMode="auto">
            <a:xfrm>
              <a:off x="1691" y="3278"/>
              <a:ext cx="0" cy="53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6" name="Line 42">
              <a:extLst>
                <a:ext uri="{FF2B5EF4-FFF2-40B4-BE49-F238E27FC236}">
                  <a16:creationId xmlns:a16="http://schemas.microsoft.com/office/drawing/2014/main" id="{80C090BD-E179-9E6B-ABC0-D64808E72E04}"/>
                </a:ext>
              </a:extLst>
            </p:cNvPr>
            <p:cNvSpPr>
              <a:spLocks noChangeShapeType="1"/>
            </p:cNvSpPr>
            <p:nvPr/>
          </p:nvSpPr>
          <p:spPr bwMode="auto">
            <a:xfrm>
              <a:off x="2431" y="3683"/>
              <a:ext cx="0" cy="26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7" name="Line 43">
              <a:extLst>
                <a:ext uri="{FF2B5EF4-FFF2-40B4-BE49-F238E27FC236}">
                  <a16:creationId xmlns:a16="http://schemas.microsoft.com/office/drawing/2014/main" id="{02EA457E-ED99-5651-DE2C-796023633CCA}"/>
                </a:ext>
              </a:extLst>
            </p:cNvPr>
            <p:cNvSpPr>
              <a:spLocks noChangeShapeType="1"/>
            </p:cNvSpPr>
            <p:nvPr/>
          </p:nvSpPr>
          <p:spPr bwMode="auto">
            <a:xfrm>
              <a:off x="2431" y="3143"/>
              <a:ext cx="0" cy="26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8" name="Line 44">
              <a:extLst>
                <a:ext uri="{FF2B5EF4-FFF2-40B4-BE49-F238E27FC236}">
                  <a16:creationId xmlns:a16="http://schemas.microsoft.com/office/drawing/2014/main" id="{155DCA8E-AFC5-67BC-2A61-5759CFFD7E8D}"/>
                </a:ext>
              </a:extLst>
            </p:cNvPr>
            <p:cNvSpPr>
              <a:spLocks noChangeShapeType="1"/>
            </p:cNvSpPr>
            <p:nvPr/>
          </p:nvSpPr>
          <p:spPr bwMode="auto">
            <a:xfrm>
              <a:off x="2433" y="314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9" name="Line 45">
              <a:extLst>
                <a:ext uri="{FF2B5EF4-FFF2-40B4-BE49-F238E27FC236}">
                  <a16:creationId xmlns:a16="http://schemas.microsoft.com/office/drawing/2014/main" id="{724B694E-A4F0-96B5-E1D4-B25DB1636A66}"/>
                </a:ext>
              </a:extLst>
            </p:cNvPr>
            <p:cNvSpPr>
              <a:spLocks noChangeShapeType="1"/>
            </p:cNvSpPr>
            <p:nvPr/>
          </p:nvSpPr>
          <p:spPr bwMode="auto">
            <a:xfrm>
              <a:off x="1694" y="327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0" name="Line 46">
              <a:extLst>
                <a:ext uri="{FF2B5EF4-FFF2-40B4-BE49-F238E27FC236}">
                  <a16:creationId xmlns:a16="http://schemas.microsoft.com/office/drawing/2014/main" id="{605B40F1-0AC8-DCE2-C3A1-451566CFEE86}"/>
                </a:ext>
              </a:extLst>
            </p:cNvPr>
            <p:cNvSpPr>
              <a:spLocks noChangeShapeType="1"/>
            </p:cNvSpPr>
            <p:nvPr/>
          </p:nvSpPr>
          <p:spPr bwMode="auto">
            <a:xfrm>
              <a:off x="2433" y="341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1" name="Line 47">
              <a:extLst>
                <a:ext uri="{FF2B5EF4-FFF2-40B4-BE49-F238E27FC236}">
                  <a16:creationId xmlns:a16="http://schemas.microsoft.com/office/drawing/2014/main" id="{5AD2A5BB-5181-8652-95A7-01D4CBF43D3B}"/>
                </a:ext>
              </a:extLst>
            </p:cNvPr>
            <p:cNvSpPr>
              <a:spLocks noChangeShapeType="1"/>
            </p:cNvSpPr>
            <p:nvPr/>
          </p:nvSpPr>
          <p:spPr bwMode="auto">
            <a:xfrm>
              <a:off x="2433" y="368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2" name="Line 48">
              <a:extLst>
                <a:ext uri="{FF2B5EF4-FFF2-40B4-BE49-F238E27FC236}">
                  <a16:creationId xmlns:a16="http://schemas.microsoft.com/office/drawing/2014/main" id="{301F4A98-A47E-FA80-0A0D-E0CFF1F1B67A}"/>
                </a:ext>
              </a:extLst>
            </p:cNvPr>
            <p:cNvSpPr>
              <a:spLocks noChangeShapeType="1"/>
            </p:cNvSpPr>
            <p:nvPr/>
          </p:nvSpPr>
          <p:spPr bwMode="auto">
            <a:xfrm>
              <a:off x="1694" y="381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3" name="Line 49">
              <a:extLst>
                <a:ext uri="{FF2B5EF4-FFF2-40B4-BE49-F238E27FC236}">
                  <a16:creationId xmlns:a16="http://schemas.microsoft.com/office/drawing/2014/main" id="{D5BA00D2-13CB-9638-8F4F-65C6AB703947}"/>
                </a:ext>
              </a:extLst>
            </p:cNvPr>
            <p:cNvSpPr>
              <a:spLocks noChangeShapeType="1"/>
            </p:cNvSpPr>
            <p:nvPr/>
          </p:nvSpPr>
          <p:spPr bwMode="auto">
            <a:xfrm>
              <a:off x="2433" y="395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4" name="Line 50">
              <a:extLst>
                <a:ext uri="{FF2B5EF4-FFF2-40B4-BE49-F238E27FC236}">
                  <a16:creationId xmlns:a16="http://schemas.microsoft.com/office/drawing/2014/main" id="{F2436153-145E-CFFD-9CB1-0A9E0430BEE9}"/>
                </a:ext>
              </a:extLst>
            </p:cNvPr>
            <p:cNvSpPr>
              <a:spLocks noChangeShapeType="1"/>
            </p:cNvSpPr>
            <p:nvPr/>
          </p:nvSpPr>
          <p:spPr bwMode="auto">
            <a:xfrm>
              <a:off x="1588" y="354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5" name="Line 51">
              <a:extLst>
                <a:ext uri="{FF2B5EF4-FFF2-40B4-BE49-F238E27FC236}">
                  <a16:creationId xmlns:a16="http://schemas.microsoft.com/office/drawing/2014/main" id="{126BCED2-BD2F-EBCB-1141-D621975EAC25}"/>
                </a:ext>
              </a:extLst>
            </p:cNvPr>
            <p:cNvSpPr>
              <a:spLocks noChangeShapeType="1"/>
            </p:cNvSpPr>
            <p:nvPr/>
          </p:nvSpPr>
          <p:spPr bwMode="auto">
            <a:xfrm>
              <a:off x="3173" y="309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6" name="Line 52">
              <a:extLst>
                <a:ext uri="{FF2B5EF4-FFF2-40B4-BE49-F238E27FC236}">
                  <a16:creationId xmlns:a16="http://schemas.microsoft.com/office/drawing/2014/main" id="{BF344C28-E8A0-6002-EF64-6E0FFBF81925}"/>
                </a:ext>
              </a:extLst>
            </p:cNvPr>
            <p:cNvSpPr>
              <a:spLocks noChangeShapeType="1"/>
            </p:cNvSpPr>
            <p:nvPr/>
          </p:nvSpPr>
          <p:spPr bwMode="auto">
            <a:xfrm>
              <a:off x="3173" y="323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7" name="Line 53">
              <a:extLst>
                <a:ext uri="{FF2B5EF4-FFF2-40B4-BE49-F238E27FC236}">
                  <a16:creationId xmlns:a16="http://schemas.microsoft.com/office/drawing/2014/main" id="{138E7B51-E5B7-F3B4-102F-B2D812BE11AF}"/>
                </a:ext>
              </a:extLst>
            </p:cNvPr>
            <p:cNvSpPr>
              <a:spLocks noChangeShapeType="1"/>
            </p:cNvSpPr>
            <p:nvPr/>
          </p:nvSpPr>
          <p:spPr bwMode="auto">
            <a:xfrm>
              <a:off x="3173" y="336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8" name="Line 54">
              <a:extLst>
                <a:ext uri="{FF2B5EF4-FFF2-40B4-BE49-F238E27FC236}">
                  <a16:creationId xmlns:a16="http://schemas.microsoft.com/office/drawing/2014/main" id="{2AD06F91-C4A0-F673-4EBE-F1C9F852B12A}"/>
                </a:ext>
              </a:extLst>
            </p:cNvPr>
            <p:cNvSpPr>
              <a:spLocks noChangeShapeType="1"/>
            </p:cNvSpPr>
            <p:nvPr/>
          </p:nvSpPr>
          <p:spPr bwMode="auto">
            <a:xfrm>
              <a:off x="3173" y="350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9" name="Line 55">
              <a:extLst>
                <a:ext uri="{FF2B5EF4-FFF2-40B4-BE49-F238E27FC236}">
                  <a16:creationId xmlns:a16="http://schemas.microsoft.com/office/drawing/2014/main" id="{D9448A48-7952-DEB1-D80B-BBB80A8F26CA}"/>
                </a:ext>
              </a:extLst>
            </p:cNvPr>
            <p:cNvSpPr>
              <a:spLocks noChangeShapeType="1"/>
            </p:cNvSpPr>
            <p:nvPr/>
          </p:nvSpPr>
          <p:spPr bwMode="auto">
            <a:xfrm>
              <a:off x="3173" y="363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0" name="Line 56">
              <a:extLst>
                <a:ext uri="{FF2B5EF4-FFF2-40B4-BE49-F238E27FC236}">
                  <a16:creationId xmlns:a16="http://schemas.microsoft.com/office/drawing/2014/main" id="{2E0ABC16-7DBA-E14A-B835-E61F821CBF2E}"/>
                </a:ext>
              </a:extLst>
            </p:cNvPr>
            <p:cNvSpPr>
              <a:spLocks noChangeShapeType="1"/>
            </p:cNvSpPr>
            <p:nvPr/>
          </p:nvSpPr>
          <p:spPr bwMode="auto">
            <a:xfrm>
              <a:off x="3173" y="377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1" name="Line 57">
              <a:extLst>
                <a:ext uri="{FF2B5EF4-FFF2-40B4-BE49-F238E27FC236}">
                  <a16:creationId xmlns:a16="http://schemas.microsoft.com/office/drawing/2014/main" id="{733EB2EB-A131-8AA7-A943-FF68737A5F4E}"/>
                </a:ext>
              </a:extLst>
            </p:cNvPr>
            <p:cNvSpPr>
              <a:spLocks noChangeShapeType="1"/>
            </p:cNvSpPr>
            <p:nvPr/>
          </p:nvSpPr>
          <p:spPr bwMode="auto">
            <a:xfrm>
              <a:off x="3173" y="390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2" name="Line 58">
              <a:extLst>
                <a:ext uri="{FF2B5EF4-FFF2-40B4-BE49-F238E27FC236}">
                  <a16:creationId xmlns:a16="http://schemas.microsoft.com/office/drawing/2014/main" id="{1890918A-757E-586D-DE47-D6873878139F}"/>
                </a:ext>
              </a:extLst>
            </p:cNvPr>
            <p:cNvSpPr>
              <a:spLocks noChangeShapeType="1"/>
            </p:cNvSpPr>
            <p:nvPr/>
          </p:nvSpPr>
          <p:spPr bwMode="auto">
            <a:xfrm>
              <a:off x="3173" y="404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3" name="Line 59">
              <a:extLst>
                <a:ext uri="{FF2B5EF4-FFF2-40B4-BE49-F238E27FC236}">
                  <a16:creationId xmlns:a16="http://schemas.microsoft.com/office/drawing/2014/main" id="{3DE7C868-E5A4-C3D9-CE67-978984EBA86C}"/>
                </a:ext>
              </a:extLst>
            </p:cNvPr>
            <p:cNvSpPr>
              <a:spLocks noChangeShapeType="1"/>
            </p:cNvSpPr>
            <p:nvPr/>
          </p:nvSpPr>
          <p:spPr bwMode="auto">
            <a:xfrm>
              <a:off x="2328" y="327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4" name="Line 60">
              <a:extLst>
                <a:ext uri="{FF2B5EF4-FFF2-40B4-BE49-F238E27FC236}">
                  <a16:creationId xmlns:a16="http://schemas.microsoft.com/office/drawing/2014/main" id="{A7C8F5F4-BBE1-75E3-4FE1-310BD1C19CFE}"/>
                </a:ext>
              </a:extLst>
            </p:cNvPr>
            <p:cNvSpPr>
              <a:spLocks noChangeShapeType="1"/>
            </p:cNvSpPr>
            <p:nvPr/>
          </p:nvSpPr>
          <p:spPr bwMode="auto">
            <a:xfrm>
              <a:off x="2328" y="381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5" name="Line 61">
              <a:extLst>
                <a:ext uri="{FF2B5EF4-FFF2-40B4-BE49-F238E27FC236}">
                  <a16:creationId xmlns:a16="http://schemas.microsoft.com/office/drawing/2014/main" id="{8EB9F3E1-CB4D-E87E-8DB3-6FAD70A02052}"/>
                </a:ext>
              </a:extLst>
            </p:cNvPr>
            <p:cNvSpPr>
              <a:spLocks noChangeShapeType="1"/>
            </p:cNvSpPr>
            <p:nvPr/>
          </p:nvSpPr>
          <p:spPr bwMode="auto">
            <a:xfrm>
              <a:off x="3279" y="345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6" name="Line 62">
              <a:extLst>
                <a:ext uri="{FF2B5EF4-FFF2-40B4-BE49-F238E27FC236}">
                  <a16:creationId xmlns:a16="http://schemas.microsoft.com/office/drawing/2014/main" id="{8156EA84-9786-39BA-D81F-8E7237106B21}"/>
                </a:ext>
              </a:extLst>
            </p:cNvPr>
            <p:cNvSpPr>
              <a:spLocks noChangeShapeType="1"/>
            </p:cNvSpPr>
            <p:nvPr/>
          </p:nvSpPr>
          <p:spPr bwMode="auto">
            <a:xfrm>
              <a:off x="3067" y="314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7" name="Line 63">
              <a:extLst>
                <a:ext uri="{FF2B5EF4-FFF2-40B4-BE49-F238E27FC236}">
                  <a16:creationId xmlns:a16="http://schemas.microsoft.com/office/drawing/2014/main" id="{97144379-F4CA-9291-849E-F512302A2E55}"/>
                </a:ext>
              </a:extLst>
            </p:cNvPr>
            <p:cNvSpPr>
              <a:spLocks noChangeShapeType="1"/>
            </p:cNvSpPr>
            <p:nvPr/>
          </p:nvSpPr>
          <p:spPr bwMode="auto">
            <a:xfrm>
              <a:off x="3171" y="309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8" name="Line 64">
              <a:extLst>
                <a:ext uri="{FF2B5EF4-FFF2-40B4-BE49-F238E27FC236}">
                  <a16:creationId xmlns:a16="http://schemas.microsoft.com/office/drawing/2014/main" id="{F957999A-B0E2-30C4-1465-66204D21B51C}"/>
                </a:ext>
              </a:extLst>
            </p:cNvPr>
            <p:cNvSpPr>
              <a:spLocks noChangeShapeType="1"/>
            </p:cNvSpPr>
            <p:nvPr/>
          </p:nvSpPr>
          <p:spPr bwMode="auto">
            <a:xfrm>
              <a:off x="3171" y="336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9" name="Line 65">
              <a:extLst>
                <a:ext uri="{FF2B5EF4-FFF2-40B4-BE49-F238E27FC236}">
                  <a16:creationId xmlns:a16="http://schemas.microsoft.com/office/drawing/2014/main" id="{71F0AF45-5AC3-09A4-D21D-6D1A306BB639}"/>
                </a:ext>
              </a:extLst>
            </p:cNvPr>
            <p:cNvSpPr>
              <a:spLocks noChangeShapeType="1"/>
            </p:cNvSpPr>
            <p:nvPr/>
          </p:nvSpPr>
          <p:spPr bwMode="auto">
            <a:xfrm>
              <a:off x="3171" y="363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0" name="Line 66">
              <a:extLst>
                <a:ext uri="{FF2B5EF4-FFF2-40B4-BE49-F238E27FC236}">
                  <a16:creationId xmlns:a16="http://schemas.microsoft.com/office/drawing/2014/main" id="{7D1874D1-9E99-A433-4844-A00905B6D8E0}"/>
                </a:ext>
              </a:extLst>
            </p:cNvPr>
            <p:cNvSpPr>
              <a:spLocks noChangeShapeType="1"/>
            </p:cNvSpPr>
            <p:nvPr/>
          </p:nvSpPr>
          <p:spPr bwMode="auto">
            <a:xfrm>
              <a:off x="3171" y="390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1" name="Line 67">
              <a:extLst>
                <a:ext uri="{FF2B5EF4-FFF2-40B4-BE49-F238E27FC236}">
                  <a16:creationId xmlns:a16="http://schemas.microsoft.com/office/drawing/2014/main" id="{0763A62E-E55A-79E7-BF45-CC9ED96663B3}"/>
                </a:ext>
              </a:extLst>
            </p:cNvPr>
            <p:cNvSpPr>
              <a:spLocks noChangeShapeType="1"/>
            </p:cNvSpPr>
            <p:nvPr/>
          </p:nvSpPr>
          <p:spPr bwMode="auto">
            <a:xfrm>
              <a:off x="3067" y="341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2" name="Line 68">
              <a:extLst>
                <a:ext uri="{FF2B5EF4-FFF2-40B4-BE49-F238E27FC236}">
                  <a16:creationId xmlns:a16="http://schemas.microsoft.com/office/drawing/2014/main" id="{C3EAAE94-D051-6E37-2349-4D50DD84F5FE}"/>
                </a:ext>
              </a:extLst>
            </p:cNvPr>
            <p:cNvSpPr>
              <a:spLocks noChangeShapeType="1"/>
            </p:cNvSpPr>
            <p:nvPr/>
          </p:nvSpPr>
          <p:spPr bwMode="auto">
            <a:xfrm>
              <a:off x="3067" y="368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3" name="Line 69">
              <a:extLst>
                <a:ext uri="{FF2B5EF4-FFF2-40B4-BE49-F238E27FC236}">
                  <a16:creationId xmlns:a16="http://schemas.microsoft.com/office/drawing/2014/main" id="{A3F4A3DD-CFB9-7AAE-38E3-9A340B6177E5}"/>
                </a:ext>
              </a:extLst>
            </p:cNvPr>
            <p:cNvSpPr>
              <a:spLocks noChangeShapeType="1"/>
            </p:cNvSpPr>
            <p:nvPr/>
          </p:nvSpPr>
          <p:spPr bwMode="auto">
            <a:xfrm>
              <a:off x="3067" y="395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grpSp>
      <p:graphicFrame>
        <p:nvGraphicFramePr>
          <p:cNvPr id="4265" name="Group 169">
            <a:extLst>
              <a:ext uri="{FF2B5EF4-FFF2-40B4-BE49-F238E27FC236}">
                <a16:creationId xmlns:a16="http://schemas.microsoft.com/office/drawing/2014/main" id="{6C5E686D-7AEA-9F66-EA58-CD7C6FFBF6FD}"/>
              </a:ext>
            </a:extLst>
          </p:cNvPr>
          <p:cNvGraphicFramePr>
            <a:graphicFrameLocks noGrp="1"/>
          </p:cNvGraphicFramePr>
          <p:nvPr>
            <p:extLst>
              <p:ext uri="{D42A27DB-BD31-4B8C-83A1-F6EECF244321}">
                <p14:modId xmlns:p14="http://schemas.microsoft.com/office/powerpoint/2010/main" val="1247116642"/>
              </p:ext>
            </p:extLst>
          </p:nvPr>
        </p:nvGraphicFramePr>
        <p:xfrm>
          <a:off x="933868" y="5459842"/>
          <a:ext cx="2057400" cy="1066801"/>
        </p:xfrm>
        <a:graphic>
          <a:graphicData uri="http://schemas.openxmlformats.org/drawingml/2006/table">
            <a:tbl>
              <a:tblPr/>
              <a:tblGrid>
                <a:gridCol w="298450">
                  <a:extLst>
                    <a:ext uri="{9D8B030D-6E8A-4147-A177-3AD203B41FA5}">
                      <a16:colId xmlns:a16="http://schemas.microsoft.com/office/drawing/2014/main" val="20000"/>
                    </a:ext>
                  </a:extLst>
                </a:gridCol>
                <a:gridCol w="295275">
                  <a:extLst>
                    <a:ext uri="{9D8B030D-6E8A-4147-A177-3AD203B41FA5}">
                      <a16:colId xmlns:a16="http://schemas.microsoft.com/office/drawing/2014/main" val="20001"/>
                    </a:ext>
                  </a:extLst>
                </a:gridCol>
                <a:gridCol w="298450">
                  <a:extLst>
                    <a:ext uri="{9D8B030D-6E8A-4147-A177-3AD203B41FA5}">
                      <a16:colId xmlns:a16="http://schemas.microsoft.com/office/drawing/2014/main" val="20002"/>
                    </a:ext>
                  </a:extLst>
                </a:gridCol>
                <a:gridCol w="234950">
                  <a:extLst>
                    <a:ext uri="{9D8B030D-6E8A-4147-A177-3AD203B41FA5}">
                      <a16:colId xmlns:a16="http://schemas.microsoft.com/office/drawing/2014/main" val="20003"/>
                    </a:ext>
                  </a:extLst>
                </a:gridCol>
                <a:gridCol w="319088">
                  <a:extLst>
                    <a:ext uri="{9D8B030D-6E8A-4147-A177-3AD203B41FA5}">
                      <a16:colId xmlns:a16="http://schemas.microsoft.com/office/drawing/2014/main" val="20004"/>
                    </a:ext>
                  </a:extLst>
                </a:gridCol>
                <a:gridCol w="282575">
                  <a:extLst>
                    <a:ext uri="{9D8B030D-6E8A-4147-A177-3AD203B41FA5}">
                      <a16:colId xmlns:a16="http://schemas.microsoft.com/office/drawing/2014/main" val="20005"/>
                    </a:ext>
                  </a:extLst>
                </a:gridCol>
                <a:gridCol w="328612">
                  <a:extLst>
                    <a:ext uri="{9D8B030D-6E8A-4147-A177-3AD203B41FA5}">
                      <a16:colId xmlns:a16="http://schemas.microsoft.com/office/drawing/2014/main" val="20006"/>
                    </a:ext>
                  </a:extLst>
                </a:gridCol>
              </a:tblGrid>
              <a:tr h="2127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rgbClr val="FFFFFF"/>
                        </a:solidFill>
                        <a:effectLst/>
                        <a:latin typeface="HG丸ｺﾞｼｯｸM-PRO" panose="020F0600000000000000" pitchFamily="50" charset="-128"/>
                        <a:ea typeface="HG丸ｺﾞｼｯｸM-PRO" panose="020F06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Ａ</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Ｂ</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C</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D</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E</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F</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extLst>
                  <a:ext uri="{0D108BD9-81ED-4DB2-BD59-A6C34878D82A}">
                    <a16:rowId xmlns:a16="http://schemas.microsoft.com/office/drawing/2014/main" val="1000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１</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127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２</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３</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127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４</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3" name="テキスト ボックス 22">
            <a:extLst>
              <a:ext uri="{FF2B5EF4-FFF2-40B4-BE49-F238E27FC236}">
                <a16:creationId xmlns:a16="http://schemas.microsoft.com/office/drawing/2014/main" id="{6973DC33-A239-1144-F520-301096A0F7DE}"/>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38</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56" name="Group 136">
            <a:extLst>
              <a:ext uri="{FF2B5EF4-FFF2-40B4-BE49-F238E27FC236}">
                <a16:creationId xmlns:a16="http://schemas.microsoft.com/office/drawing/2014/main" id="{E868367D-579F-DB33-9955-6CBDCF2FDAEC}"/>
              </a:ext>
            </a:extLst>
          </p:cNvPr>
          <p:cNvGraphicFramePr>
            <a:graphicFrameLocks noGrp="1"/>
          </p:cNvGraphicFramePr>
          <p:nvPr>
            <p:ph type="body" idx="4294967295"/>
            <p:extLst>
              <p:ext uri="{D42A27DB-BD31-4B8C-83A1-F6EECF244321}">
                <p14:modId xmlns:p14="http://schemas.microsoft.com/office/powerpoint/2010/main" val="1321956553"/>
              </p:ext>
            </p:extLst>
          </p:nvPr>
        </p:nvGraphicFramePr>
        <p:xfrm>
          <a:off x="193088" y="629584"/>
          <a:ext cx="8763000" cy="6026150"/>
        </p:xfrm>
        <a:graphic>
          <a:graphicData uri="http://schemas.openxmlformats.org/drawingml/2006/table">
            <a:tbl>
              <a:tblPr/>
              <a:tblGrid>
                <a:gridCol w="400985">
                  <a:extLst>
                    <a:ext uri="{9D8B030D-6E8A-4147-A177-3AD203B41FA5}">
                      <a16:colId xmlns:a16="http://schemas.microsoft.com/office/drawing/2014/main" val="20000"/>
                    </a:ext>
                  </a:extLst>
                </a:gridCol>
                <a:gridCol w="2454814">
                  <a:extLst>
                    <a:ext uri="{9D8B030D-6E8A-4147-A177-3AD203B41FA5}">
                      <a16:colId xmlns:a16="http://schemas.microsoft.com/office/drawing/2014/main" val="20001"/>
                    </a:ext>
                  </a:extLst>
                </a:gridCol>
                <a:gridCol w="2934040">
                  <a:extLst>
                    <a:ext uri="{9D8B030D-6E8A-4147-A177-3AD203B41FA5}">
                      <a16:colId xmlns:a16="http://schemas.microsoft.com/office/drawing/2014/main" val="20002"/>
                    </a:ext>
                  </a:extLst>
                </a:gridCol>
                <a:gridCol w="2973161">
                  <a:extLst>
                    <a:ext uri="{9D8B030D-6E8A-4147-A177-3AD203B41FA5}">
                      <a16:colId xmlns:a16="http://schemas.microsoft.com/office/drawing/2014/main" val="20003"/>
                    </a:ext>
                  </a:extLst>
                </a:gridCol>
              </a:tblGrid>
              <a:tr h="3962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dirty="0">
                          <a:ln>
                            <a:noFill/>
                          </a:ln>
                          <a:solidFill>
                            <a:schemeClr val="tx1"/>
                          </a:solidFill>
                          <a:effectLst/>
                          <a:latin typeface="Times New Roman" pitchFamily="18" charset="0"/>
                          <a:ea typeface="HG丸ｺﾞｼｯｸM-PRO" pitchFamily="49" charset="-128"/>
                        </a:rPr>
                        <a:t>手法名</a:t>
                      </a:r>
                    </a:p>
                  </a:txBody>
                  <a:tcPr marT="45717" marB="4571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itchFamily="18" charset="0"/>
                          <a:ea typeface="HG丸ｺﾞｼｯｸM-PRO" pitchFamily="49" charset="-128"/>
                        </a:rPr>
                        <a:t>基本的な形</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itchFamily="18" charset="0"/>
                          <a:ea typeface="HG丸ｺﾞｼｯｸM-PRO" pitchFamily="49" charset="-128"/>
                        </a:rPr>
                        <a:t>どんな時につかうか</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chemeClr val="tx1"/>
                          </a:solidFill>
                          <a:effectLst/>
                          <a:latin typeface="Times New Roman" pitchFamily="18" charset="0"/>
                          <a:ea typeface="HG丸ｺﾞｼｯｸM-PRO" pitchFamily="49" charset="-128"/>
                        </a:rPr>
                        <a:t>使用上のポイント</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905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アローダイヤグラム法</a:t>
                      </a:r>
                    </a:p>
                  </a:txBody>
                  <a:tcPr marT="45717" marB="45717"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Times New Roman" pitchFamily="18" charset="0"/>
                        <a:ea typeface="HG丸ｺﾞｼｯｸM-PRO" pitchFamily="49" charset="-128"/>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Times New Roman" pitchFamily="18" charset="0"/>
                          <a:ea typeface="HG丸ｺﾞｼｯｸM-PRO" pitchFamily="49" charset="-128"/>
                        </a:rPr>
                        <a:t>①</a:t>
                      </a: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日程計画を推進するとき、</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必要な各作業と実施順序・</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日程などを明確にするとき</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②作業の進捗状況のチェックが</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容易で計画変更に際して迅速</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な処置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③関係者の意志の疎通</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rPr>
                        <a:t>①</a:t>
                      </a: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平行する作業はできるだけ記入</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②各作業の順序を見極める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③作業時間の流れに従い、</a:t>
                      </a:r>
                      <a:endPar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rPr>
                        <a:t>    </a:t>
                      </a: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左から右へ展開する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④直列に並ぶ作業ラベルの最も</a:t>
                      </a:r>
                      <a:endPar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多い経路を中央にする</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883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ＰＤＰＣ法</a:t>
                      </a:r>
                    </a:p>
                  </a:txBody>
                  <a:tcPr marT="45717" marB="45717"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Times New Roman" pitchFamily="18" charset="0"/>
                          <a:ea typeface="HG丸ｺﾞｼｯｸM-PRO" pitchFamily="49" charset="-128"/>
                        </a:rPr>
                        <a:t>①</a:t>
                      </a: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目標達成のために事前に想定</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できる問題について考え、プ</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ロセスの進行を望ましい方向</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へ導くとき</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②問題の所在、最重点事項の確</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認</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③経験を生かして先を読み先手</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をとる</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rPr>
                        <a:t>①</a:t>
                      </a: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スタートの状態を明確にする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②様々な結果を予測し、プロセス</a:t>
                      </a:r>
                      <a:b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　の進行をできるだけ望ましい</a:t>
                      </a:r>
                      <a:endPar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　方向に導く</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③事態の進展とともに何度も</a:t>
                      </a:r>
                      <a:endPar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　書き加え、書き直す</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7032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マトリックスデータ解析法</a:t>
                      </a:r>
                    </a:p>
                  </a:txBody>
                  <a:tcPr marT="45717" marB="45717"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Times New Roman" pitchFamily="18" charset="0"/>
                        <a:ea typeface="HG丸ｺﾞｼｯｸM-PRO" pitchFamily="49" charset="-128"/>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Times New Roman" pitchFamily="18" charset="0"/>
                          <a:ea typeface="HG丸ｺﾞｼｯｸM-PRO" pitchFamily="49" charset="-128"/>
                        </a:rPr>
                        <a:t>①</a:t>
                      </a: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多くの要素から構成される収</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集した数値データを層別し、</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分類体系化して明確な結論を</a:t>
                      </a:r>
                      <a:b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a:ln>
                            <a:noFill/>
                          </a:ln>
                          <a:solidFill>
                            <a:schemeClr val="tx1"/>
                          </a:solidFill>
                          <a:effectLst/>
                          <a:latin typeface="Times New Roman" pitchFamily="18" charset="0"/>
                          <a:ea typeface="HG丸ｺﾞｼｯｸM-PRO" pitchFamily="49" charset="-128"/>
                        </a:rPr>
                        <a:t>　得たい</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rPr>
                        <a:t>①</a:t>
                      </a: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データを数値化する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②数値化した多量のデータを</a:t>
                      </a:r>
                      <a:endPar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　相関係数を用い類似性を求める</a:t>
                      </a:r>
                    </a:p>
                    <a:p>
                      <a:pPr marL="0" marR="0" lvl="0" indent="0" algn="l" defTabSz="914400" rtl="0" eaLnBrk="1" fontAlgn="base" latinLnBrk="0" hangingPunct="1">
                        <a:lnSpc>
                          <a:spcPts val="14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③相互に相関関係の近いグループ</a:t>
                      </a:r>
                      <a:b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b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　を集めて群にし、代表する概念　　　　　　</a:t>
                      </a:r>
                      <a:endParaRPr kumimoji="1" lang="en-US" altLang="ja-JP" sz="1400" b="1" i="0" u="none" strike="noStrike" cap="none" normalizeH="0" baseline="0" dirty="0">
                        <a:ln>
                          <a:noFill/>
                        </a:ln>
                        <a:solidFill>
                          <a:schemeClr val="tx1"/>
                        </a:solidFill>
                        <a:effectLst/>
                        <a:latin typeface="Times New Roman" pitchFamily="18" charset="0"/>
                        <a:ea typeface="HG丸ｺﾞｼｯｸM-PRO" pitchFamily="49" charset="-128"/>
                      </a:endParaRPr>
                    </a:p>
                    <a:p>
                      <a:pPr marL="0" marR="0" lvl="0" indent="0" algn="l" defTabSz="914400" rtl="0" eaLnBrk="1" fontAlgn="base" latinLnBrk="0" hangingPunct="1">
                        <a:lnSpc>
                          <a:spcPts val="14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pitchFamily="18" charset="0"/>
                          <a:ea typeface="HG丸ｺﾞｼｯｸM-PRO" pitchFamily="49" charset="-128"/>
                        </a:rPr>
                        <a:t>　を定める</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grpSp>
        <p:nvGrpSpPr>
          <p:cNvPr id="34845" name="Group 86">
            <a:extLst>
              <a:ext uri="{FF2B5EF4-FFF2-40B4-BE49-F238E27FC236}">
                <a16:creationId xmlns:a16="http://schemas.microsoft.com/office/drawing/2014/main" id="{91469EC3-79BE-F523-196B-BCEF03DFE94C}"/>
              </a:ext>
            </a:extLst>
          </p:cNvPr>
          <p:cNvGrpSpPr>
            <a:grpSpLocks/>
          </p:cNvGrpSpPr>
          <p:nvPr/>
        </p:nvGrpSpPr>
        <p:grpSpPr bwMode="auto">
          <a:xfrm>
            <a:off x="938929" y="1466641"/>
            <a:ext cx="1905000" cy="1219200"/>
            <a:chOff x="480" y="3744"/>
            <a:chExt cx="1632" cy="528"/>
          </a:xfrm>
        </p:grpSpPr>
        <p:sp>
          <p:nvSpPr>
            <p:cNvPr id="34879" name="Line 87">
              <a:extLst>
                <a:ext uri="{FF2B5EF4-FFF2-40B4-BE49-F238E27FC236}">
                  <a16:creationId xmlns:a16="http://schemas.microsoft.com/office/drawing/2014/main" id="{A1AA2270-AF5C-B840-725A-D975E0645755}"/>
                </a:ext>
              </a:extLst>
            </p:cNvPr>
            <p:cNvSpPr>
              <a:spLocks noChangeShapeType="1"/>
            </p:cNvSpPr>
            <p:nvPr/>
          </p:nvSpPr>
          <p:spPr bwMode="auto">
            <a:xfrm>
              <a:off x="480" y="4032"/>
              <a:ext cx="1632" cy="0"/>
            </a:xfrm>
            <a:prstGeom prst="line">
              <a:avLst/>
            </a:prstGeom>
            <a:noFill/>
            <a:ln w="9525">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80" name="AutoShape 88">
              <a:extLst>
                <a:ext uri="{FF2B5EF4-FFF2-40B4-BE49-F238E27FC236}">
                  <a16:creationId xmlns:a16="http://schemas.microsoft.com/office/drawing/2014/main" id="{AA359144-DE2A-A88F-3664-79D5C9C8B201}"/>
                </a:ext>
              </a:extLst>
            </p:cNvPr>
            <p:cNvSpPr>
              <a:spLocks noChangeArrowheads="1"/>
            </p:cNvSpPr>
            <p:nvPr/>
          </p:nvSpPr>
          <p:spPr bwMode="auto">
            <a:xfrm>
              <a:off x="576"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1" name="AutoShape 89">
              <a:extLst>
                <a:ext uri="{FF2B5EF4-FFF2-40B4-BE49-F238E27FC236}">
                  <a16:creationId xmlns:a16="http://schemas.microsoft.com/office/drawing/2014/main" id="{8FE20906-0C2F-5B78-D474-573324CE3D82}"/>
                </a:ext>
              </a:extLst>
            </p:cNvPr>
            <p:cNvSpPr>
              <a:spLocks noChangeArrowheads="1"/>
            </p:cNvSpPr>
            <p:nvPr/>
          </p:nvSpPr>
          <p:spPr bwMode="auto">
            <a:xfrm>
              <a:off x="912"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2" name="AutoShape 90">
              <a:extLst>
                <a:ext uri="{FF2B5EF4-FFF2-40B4-BE49-F238E27FC236}">
                  <a16:creationId xmlns:a16="http://schemas.microsoft.com/office/drawing/2014/main" id="{72C95044-FBE5-1B67-075B-CB2629D97956}"/>
                </a:ext>
              </a:extLst>
            </p:cNvPr>
            <p:cNvSpPr>
              <a:spLocks noChangeArrowheads="1"/>
            </p:cNvSpPr>
            <p:nvPr/>
          </p:nvSpPr>
          <p:spPr bwMode="auto">
            <a:xfrm>
              <a:off x="1296"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3" name="AutoShape 91">
              <a:extLst>
                <a:ext uri="{FF2B5EF4-FFF2-40B4-BE49-F238E27FC236}">
                  <a16:creationId xmlns:a16="http://schemas.microsoft.com/office/drawing/2014/main" id="{6E6C3AD3-024B-F46B-5698-71478347AA63}"/>
                </a:ext>
              </a:extLst>
            </p:cNvPr>
            <p:cNvSpPr>
              <a:spLocks noChangeArrowheads="1"/>
            </p:cNvSpPr>
            <p:nvPr/>
          </p:nvSpPr>
          <p:spPr bwMode="auto">
            <a:xfrm>
              <a:off x="1632"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4" name="Line 92">
              <a:extLst>
                <a:ext uri="{FF2B5EF4-FFF2-40B4-BE49-F238E27FC236}">
                  <a16:creationId xmlns:a16="http://schemas.microsoft.com/office/drawing/2014/main" id="{C277DFEB-3BF6-2F61-864B-3272FC08E90A}"/>
                </a:ext>
              </a:extLst>
            </p:cNvPr>
            <p:cNvSpPr>
              <a:spLocks noChangeShapeType="1"/>
            </p:cNvSpPr>
            <p:nvPr/>
          </p:nvSpPr>
          <p:spPr bwMode="auto">
            <a:xfrm>
              <a:off x="528" y="3792"/>
              <a:ext cx="1248" cy="0"/>
            </a:xfrm>
            <a:prstGeom prst="line">
              <a:avLst/>
            </a:prstGeom>
            <a:noFill/>
            <a:ln w="9525">
              <a:solidFill>
                <a:schemeClr val="tx1"/>
              </a:solidFill>
              <a:round/>
              <a:headEnd/>
              <a:tailEnd type="none" w="sm" len="med"/>
            </a:ln>
            <a:extLst>
              <a:ext uri="{909E8E84-426E-40DD-AFC4-6F175D3DCCD1}">
                <a14:hiddenFill xmlns:a14="http://schemas.microsoft.com/office/drawing/2010/main">
                  <a:noFill/>
                </a14:hiddenFill>
              </a:ext>
            </a:extLst>
          </p:spPr>
          <p:txBody>
            <a:bodyPr/>
            <a:lstStyle/>
            <a:p>
              <a:endParaRPr lang="ja-JP" altLang="en-US"/>
            </a:p>
          </p:txBody>
        </p:sp>
        <p:sp>
          <p:nvSpPr>
            <p:cNvPr id="34885" name="AutoShape 93">
              <a:extLst>
                <a:ext uri="{FF2B5EF4-FFF2-40B4-BE49-F238E27FC236}">
                  <a16:creationId xmlns:a16="http://schemas.microsoft.com/office/drawing/2014/main" id="{CF08A5A4-CC94-FF3E-9980-CC10EFC36F25}"/>
                </a:ext>
              </a:extLst>
            </p:cNvPr>
            <p:cNvSpPr>
              <a:spLocks noChangeArrowheads="1"/>
            </p:cNvSpPr>
            <p:nvPr/>
          </p:nvSpPr>
          <p:spPr bwMode="auto">
            <a:xfrm>
              <a:off x="816" y="374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6" name="AutoShape 94">
              <a:extLst>
                <a:ext uri="{FF2B5EF4-FFF2-40B4-BE49-F238E27FC236}">
                  <a16:creationId xmlns:a16="http://schemas.microsoft.com/office/drawing/2014/main" id="{EA3E17E2-A210-AF24-490E-91535EF23EFA}"/>
                </a:ext>
              </a:extLst>
            </p:cNvPr>
            <p:cNvSpPr>
              <a:spLocks noChangeArrowheads="1"/>
            </p:cNvSpPr>
            <p:nvPr/>
          </p:nvSpPr>
          <p:spPr bwMode="auto">
            <a:xfrm>
              <a:off x="1200" y="374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7" name="Line 95">
              <a:extLst>
                <a:ext uri="{FF2B5EF4-FFF2-40B4-BE49-F238E27FC236}">
                  <a16:creationId xmlns:a16="http://schemas.microsoft.com/office/drawing/2014/main" id="{F22327F8-56B4-AAAB-E3B7-01AD169A8CA7}"/>
                </a:ext>
              </a:extLst>
            </p:cNvPr>
            <p:cNvSpPr>
              <a:spLocks noChangeShapeType="1"/>
            </p:cNvSpPr>
            <p:nvPr/>
          </p:nvSpPr>
          <p:spPr bwMode="auto">
            <a:xfrm flipV="1">
              <a:off x="1776" y="3792"/>
              <a:ext cx="0" cy="192"/>
            </a:xfrm>
            <a:prstGeom prst="line">
              <a:avLst/>
            </a:prstGeom>
            <a:noFill/>
            <a:ln w="9525">
              <a:solidFill>
                <a:schemeClr val="tx1"/>
              </a:solidFill>
              <a:round/>
              <a:headEnd type="stealth" w="med" len="med"/>
              <a:tailEnd type="none" w="sm" len="med"/>
            </a:ln>
            <a:extLst>
              <a:ext uri="{909E8E84-426E-40DD-AFC4-6F175D3DCCD1}">
                <a14:hiddenFill xmlns:a14="http://schemas.microsoft.com/office/drawing/2010/main">
                  <a:noFill/>
                </a14:hiddenFill>
              </a:ext>
            </a:extLst>
          </p:spPr>
          <p:txBody>
            <a:bodyPr/>
            <a:lstStyle/>
            <a:p>
              <a:endParaRPr lang="ja-JP" altLang="en-US"/>
            </a:p>
          </p:txBody>
        </p:sp>
        <p:sp>
          <p:nvSpPr>
            <p:cNvPr id="34888" name="Line 96">
              <a:extLst>
                <a:ext uri="{FF2B5EF4-FFF2-40B4-BE49-F238E27FC236}">
                  <a16:creationId xmlns:a16="http://schemas.microsoft.com/office/drawing/2014/main" id="{84AEA534-569F-2430-CD4B-C08F5511E08C}"/>
                </a:ext>
              </a:extLst>
            </p:cNvPr>
            <p:cNvSpPr>
              <a:spLocks noChangeShapeType="1"/>
            </p:cNvSpPr>
            <p:nvPr/>
          </p:nvSpPr>
          <p:spPr bwMode="auto">
            <a:xfrm flipV="1">
              <a:off x="1248" y="4024"/>
              <a:ext cx="0" cy="160"/>
            </a:xfrm>
            <a:prstGeom prst="line">
              <a:avLst/>
            </a:prstGeom>
            <a:noFill/>
            <a:ln w="9525">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89" name="Line 97">
              <a:extLst>
                <a:ext uri="{FF2B5EF4-FFF2-40B4-BE49-F238E27FC236}">
                  <a16:creationId xmlns:a16="http://schemas.microsoft.com/office/drawing/2014/main" id="{9D163627-BF6E-DCBF-0F05-FE80D17746B7}"/>
                </a:ext>
              </a:extLst>
            </p:cNvPr>
            <p:cNvSpPr>
              <a:spLocks noChangeShapeType="1"/>
            </p:cNvSpPr>
            <p:nvPr/>
          </p:nvSpPr>
          <p:spPr bwMode="auto">
            <a:xfrm>
              <a:off x="528" y="3792"/>
              <a:ext cx="0" cy="2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0" name="Line 98">
              <a:extLst>
                <a:ext uri="{FF2B5EF4-FFF2-40B4-BE49-F238E27FC236}">
                  <a16:creationId xmlns:a16="http://schemas.microsoft.com/office/drawing/2014/main" id="{DD80C3CE-F0EF-25D9-C74C-38E0D4564A88}"/>
                </a:ext>
              </a:extLst>
            </p:cNvPr>
            <p:cNvSpPr>
              <a:spLocks noChangeShapeType="1"/>
            </p:cNvSpPr>
            <p:nvPr/>
          </p:nvSpPr>
          <p:spPr bwMode="auto">
            <a:xfrm>
              <a:off x="880" y="4032"/>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1" name="Line 99">
              <a:extLst>
                <a:ext uri="{FF2B5EF4-FFF2-40B4-BE49-F238E27FC236}">
                  <a16:creationId xmlns:a16="http://schemas.microsoft.com/office/drawing/2014/main" id="{4B972483-4451-1478-4FF8-CC3C669C84C3}"/>
                </a:ext>
              </a:extLst>
            </p:cNvPr>
            <p:cNvSpPr>
              <a:spLocks noChangeShapeType="1"/>
            </p:cNvSpPr>
            <p:nvPr/>
          </p:nvSpPr>
          <p:spPr bwMode="auto">
            <a:xfrm>
              <a:off x="1008" y="4224"/>
              <a:ext cx="96" cy="0"/>
            </a:xfrm>
            <a:prstGeom prst="line">
              <a:avLst/>
            </a:prstGeom>
            <a:noFill/>
            <a:ln w="9525">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92" name="AutoShape 100">
              <a:extLst>
                <a:ext uri="{FF2B5EF4-FFF2-40B4-BE49-F238E27FC236}">
                  <a16:creationId xmlns:a16="http://schemas.microsoft.com/office/drawing/2014/main" id="{6C2DD934-1820-BC7B-49A5-69B2A002ADF7}"/>
                </a:ext>
              </a:extLst>
            </p:cNvPr>
            <p:cNvSpPr>
              <a:spLocks noChangeArrowheads="1"/>
            </p:cNvSpPr>
            <p:nvPr/>
          </p:nvSpPr>
          <p:spPr bwMode="auto">
            <a:xfrm>
              <a:off x="740" y="4176"/>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93" name="AutoShape 101">
              <a:extLst>
                <a:ext uri="{FF2B5EF4-FFF2-40B4-BE49-F238E27FC236}">
                  <a16:creationId xmlns:a16="http://schemas.microsoft.com/office/drawing/2014/main" id="{47D489E4-D5D6-7212-B17C-362F312ED773}"/>
                </a:ext>
              </a:extLst>
            </p:cNvPr>
            <p:cNvSpPr>
              <a:spLocks noChangeArrowheads="1"/>
            </p:cNvSpPr>
            <p:nvPr/>
          </p:nvSpPr>
          <p:spPr bwMode="auto">
            <a:xfrm>
              <a:off x="1104" y="4176"/>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grpSp>
      <p:grpSp>
        <p:nvGrpSpPr>
          <p:cNvPr id="34846" name="Group 102">
            <a:extLst>
              <a:ext uri="{FF2B5EF4-FFF2-40B4-BE49-F238E27FC236}">
                <a16:creationId xmlns:a16="http://schemas.microsoft.com/office/drawing/2014/main" id="{435464ED-6C1A-601B-E17E-3156BEE5392F}"/>
              </a:ext>
            </a:extLst>
          </p:cNvPr>
          <p:cNvGrpSpPr>
            <a:grpSpLocks/>
          </p:cNvGrpSpPr>
          <p:nvPr/>
        </p:nvGrpSpPr>
        <p:grpSpPr bwMode="auto">
          <a:xfrm>
            <a:off x="788770" y="3257380"/>
            <a:ext cx="1981200" cy="1447800"/>
            <a:chOff x="2504" y="3696"/>
            <a:chExt cx="1224" cy="756"/>
          </a:xfrm>
        </p:grpSpPr>
        <p:sp>
          <p:nvSpPr>
            <p:cNvPr id="34862" name="Line 103">
              <a:extLst>
                <a:ext uri="{FF2B5EF4-FFF2-40B4-BE49-F238E27FC236}">
                  <a16:creationId xmlns:a16="http://schemas.microsoft.com/office/drawing/2014/main" id="{B446DB26-4CB5-068B-87D4-3E78BFC9343F}"/>
                </a:ext>
              </a:extLst>
            </p:cNvPr>
            <p:cNvSpPr>
              <a:spLocks noChangeShapeType="1"/>
            </p:cNvSpPr>
            <p:nvPr/>
          </p:nvSpPr>
          <p:spPr bwMode="auto">
            <a:xfrm>
              <a:off x="3084" y="3792"/>
              <a:ext cx="0" cy="528"/>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63" name="Rectangle 104">
              <a:extLst>
                <a:ext uri="{FF2B5EF4-FFF2-40B4-BE49-F238E27FC236}">
                  <a16:creationId xmlns:a16="http://schemas.microsoft.com/office/drawing/2014/main" id="{FEF66BA4-9EF0-36AF-E181-7E6FFCE3F3EB}"/>
                </a:ext>
              </a:extLst>
            </p:cNvPr>
            <p:cNvSpPr>
              <a:spLocks noChangeArrowheads="1"/>
            </p:cNvSpPr>
            <p:nvPr/>
          </p:nvSpPr>
          <p:spPr bwMode="auto">
            <a:xfrm>
              <a:off x="2920" y="3696"/>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4" name="Rectangle 105">
              <a:extLst>
                <a:ext uri="{FF2B5EF4-FFF2-40B4-BE49-F238E27FC236}">
                  <a16:creationId xmlns:a16="http://schemas.microsoft.com/office/drawing/2014/main" id="{15F49BB1-CDFA-98DC-CF9C-4B69C302A283}"/>
                </a:ext>
              </a:extLst>
            </p:cNvPr>
            <p:cNvSpPr>
              <a:spLocks noChangeArrowheads="1"/>
            </p:cNvSpPr>
            <p:nvPr/>
          </p:nvSpPr>
          <p:spPr bwMode="auto">
            <a:xfrm>
              <a:off x="2928" y="3840"/>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5" name="Rectangle 106">
              <a:extLst>
                <a:ext uri="{FF2B5EF4-FFF2-40B4-BE49-F238E27FC236}">
                  <a16:creationId xmlns:a16="http://schemas.microsoft.com/office/drawing/2014/main" id="{CE607A4C-AC14-D47E-9594-8C5DBD614B4E}"/>
                </a:ext>
              </a:extLst>
            </p:cNvPr>
            <p:cNvSpPr>
              <a:spLocks noChangeArrowheads="1"/>
            </p:cNvSpPr>
            <p:nvPr/>
          </p:nvSpPr>
          <p:spPr bwMode="auto">
            <a:xfrm>
              <a:off x="2920" y="3984"/>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6" name="Rectangle 107">
              <a:extLst>
                <a:ext uri="{FF2B5EF4-FFF2-40B4-BE49-F238E27FC236}">
                  <a16:creationId xmlns:a16="http://schemas.microsoft.com/office/drawing/2014/main" id="{CF773831-6888-80E5-1673-653A1109B934}"/>
                </a:ext>
              </a:extLst>
            </p:cNvPr>
            <p:cNvSpPr>
              <a:spLocks noChangeArrowheads="1"/>
            </p:cNvSpPr>
            <p:nvPr/>
          </p:nvSpPr>
          <p:spPr bwMode="auto">
            <a:xfrm>
              <a:off x="2920" y="4128"/>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7" name="Rectangle 108">
              <a:extLst>
                <a:ext uri="{FF2B5EF4-FFF2-40B4-BE49-F238E27FC236}">
                  <a16:creationId xmlns:a16="http://schemas.microsoft.com/office/drawing/2014/main" id="{4AAA0921-8A96-68CA-DCDB-20C3526D4E12}"/>
                </a:ext>
              </a:extLst>
            </p:cNvPr>
            <p:cNvSpPr>
              <a:spLocks noChangeArrowheads="1"/>
            </p:cNvSpPr>
            <p:nvPr/>
          </p:nvSpPr>
          <p:spPr bwMode="auto">
            <a:xfrm>
              <a:off x="2544" y="3840"/>
              <a:ext cx="240"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8" name="Oval 109">
              <a:extLst>
                <a:ext uri="{FF2B5EF4-FFF2-40B4-BE49-F238E27FC236}">
                  <a16:creationId xmlns:a16="http://schemas.microsoft.com/office/drawing/2014/main" id="{46EDC607-8D43-68CE-0FDA-A2BB148746AF}"/>
                </a:ext>
              </a:extLst>
            </p:cNvPr>
            <p:cNvSpPr>
              <a:spLocks noChangeArrowheads="1"/>
            </p:cNvSpPr>
            <p:nvPr/>
          </p:nvSpPr>
          <p:spPr bwMode="auto">
            <a:xfrm>
              <a:off x="2928" y="4308"/>
              <a:ext cx="336" cy="144"/>
            </a:xfrm>
            <a:prstGeom prst="ellipse">
              <a:avLst/>
            </a:prstGeom>
            <a:solidFill>
              <a:schemeClr val="bg1"/>
            </a:solidFill>
            <a:ln w="38100" cmpd="dbl">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9" name="Oval 110">
              <a:extLst>
                <a:ext uri="{FF2B5EF4-FFF2-40B4-BE49-F238E27FC236}">
                  <a16:creationId xmlns:a16="http://schemas.microsoft.com/office/drawing/2014/main" id="{E3D5993A-4113-41FF-6CCA-56316BCF1C36}"/>
                </a:ext>
              </a:extLst>
            </p:cNvPr>
            <p:cNvSpPr>
              <a:spLocks noChangeArrowheads="1"/>
            </p:cNvSpPr>
            <p:nvPr/>
          </p:nvSpPr>
          <p:spPr bwMode="auto">
            <a:xfrm>
              <a:off x="2504" y="4200"/>
              <a:ext cx="336" cy="144"/>
            </a:xfrm>
            <a:prstGeom prst="ellipse">
              <a:avLst/>
            </a:prstGeom>
            <a:solidFill>
              <a:schemeClr val="bg1"/>
            </a:solidFill>
            <a:ln w="38100" cmpd="dbl">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0" name="Oval 111">
              <a:extLst>
                <a:ext uri="{FF2B5EF4-FFF2-40B4-BE49-F238E27FC236}">
                  <a16:creationId xmlns:a16="http://schemas.microsoft.com/office/drawing/2014/main" id="{2F3C7F06-0FDE-A6B1-858D-D93EB76DEE1E}"/>
                </a:ext>
              </a:extLst>
            </p:cNvPr>
            <p:cNvSpPr>
              <a:spLocks noChangeArrowheads="1"/>
            </p:cNvSpPr>
            <p:nvPr/>
          </p:nvSpPr>
          <p:spPr bwMode="auto">
            <a:xfrm>
              <a:off x="3392" y="4100"/>
              <a:ext cx="336" cy="144"/>
            </a:xfrm>
            <a:prstGeom prst="ellipse">
              <a:avLst/>
            </a:prstGeom>
            <a:solidFill>
              <a:schemeClr val="bg1"/>
            </a:solidFill>
            <a:ln w="38100" cmpd="dbl">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1" name="Line 112">
              <a:extLst>
                <a:ext uri="{FF2B5EF4-FFF2-40B4-BE49-F238E27FC236}">
                  <a16:creationId xmlns:a16="http://schemas.microsoft.com/office/drawing/2014/main" id="{F2A10E05-E60C-6883-7D7D-1ADDC9B84674}"/>
                </a:ext>
              </a:extLst>
            </p:cNvPr>
            <p:cNvSpPr>
              <a:spLocks noChangeShapeType="1"/>
            </p:cNvSpPr>
            <p:nvPr/>
          </p:nvSpPr>
          <p:spPr bwMode="auto">
            <a:xfrm>
              <a:off x="2672" y="3936"/>
              <a:ext cx="0" cy="96"/>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2" name="Line 113">
              <a:extLst>
                <a:ext uri="{FF2B5EF4-FFF2-40B4-BE49-F238E27FC236}">
                  <a16:creationId xmlns:a16="http://schemas.microsoft.com/office/drawing/2014/main" id="{12290570-91D7-612F-5EFF-1B2E67BC615F}"/>
                </a:ext>
              </a:extLst>
            </p:cNvPr>
            <p:cNvSpPr>
              <a:spLocks noChangeShapeType="1"/>
            </p:cNvSpPr>
            <p:nvPr/>
          </p:nvSpPr>
          <p:spPr bwMode="auto">
            <a:xfrm>
              <a:off x="2676" y="4112"/>
              <a:ext cx="0" cy="96"/>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3" name="Rectangle 114">
              <a:extLst>
                <a:ext uri="{FF2B5EF4-FFF2-40B4-BE49-F238E27FC236}">
                  <a16:creationId xmlns:a16="http://schemas.microsoft.com/office/drawing/2014/main" id="{64586B7A-8D37-A643-E946-81C18F424FBC}"/>
                </a:ext>
              </a:extLst>
            </p:cNvPr>
            <p:cNvSpPr>
              <a:spLocks noChangeArrowheads="1"/>
            </p:cNvSpPr>
            <p:nvPr/>
          </p:nvSpPr>
          <p:spPr bwMode="auto">
            <a:xfrm>
              <a:off x="2544" y="4032"/>
              <a:ext cx="240"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4" name="Line 115">
              <a:extLst>
                <a:ext uri="{FF2B5EF4-FFF2-40B4-BE49-F238E27FC236}">
                  <a16:creationId xmlns:a16="http://schemas.microsoft.com/office/drawing/2014/main" id="{C97C2B28-F200-72B1-9C1D-91CA159FCC4B}"/>
                </a:ext>
              </a:extLst>
            </p:cNvPr>
            <p:cNvSpPr>
              <a:spLocks noChangeShapeType="1"/>
            </p:cNvSpPr>
            <p:nvPr/>
          </p:nvSpPr>
          <p:spPr bwMode="auto">
            <a:xfrm>
              <a:off x="3552" y="3808"/>
              <a:ext cx="0" cy="288"/>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5" name="Line 116">
              <a:extLst>
                <a:ext uri="{FF2B5EF4-FFF2-40B4-BE49-F238E27FC236}">
                  <a16:creationId xmlns:a16="http://schemas.microsoft.com/office/drawing/2014/main" id="{75A76A99-0B30-11DC-0141-4B498EBD26EC}"/>
                </a:ext>
              </a:extLst>
            </p:cNvPr>
            <p:cNvSpPr>
              <a:spLocks noChangeShapeType="1"/>
            </p:cNvSpPr>
            <p:nvPr/>
          </p:nvSpPr>
          <p:spPr bwMode="auto">
            <a:xfrm flipH="1">
              <a:off x="3264" y="4176"/>
              <a:ext cx="144" cy="0"/>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6" name="Line 117">
              <a:extLst>
                <a:ext uri="{FF2B5EF4-FFF2-40B4-BE49-F238E27FC236}">
                  <a16:creationId xmlns:a16="http://schemas.microsoft.com/office/drawing/2014/main" id="{9277AE77-F39E-35D1-F5B3-82374E1F9972}"/>
                </a:ext>
              </a:extLst>
            </p:cNvPr>
            <p:cNvSpPr>
              <a:spLocks noChangeShapeType="1"/>
            </p:cNvSpPr>
            <p:nvPr/>
          </p:nvSpPr>
          <p:spPr bwMode="auto">
            <a:xfrm>
              <a:off x="3084" y="3812"/>
              <a:ext cx="46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7" name="Rectangle 118">
              <a:extLst>
                <a:ext uri="{FF2B5EF4-FFF2-40B4-BE49-F238E27FC236}">
                  <a16:creationId xmlns:a16="http://schemas.microsoft.com/office/drawing/2014/main" id="{44A90EBF-1BD3-A5F0-015F-551A4572A1B5}"/>
                </a:ext>
              </a:extLst>
            </p:cNvPr>
            <p:cNvSpPr>
              <a:spLocks noChangeArrowheads="1"/>
            </p:cNvSpPr>
            <p:nvPr/>
          </p:nvSpPr>
          <p:spPr bwMode="auto">
            <a:xfrm>
              <a:off x="3408" y="3888"/>
              <a:ext cx="280"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8" name="Line 119">
              <a:extLst>
                <a:ext uri="{FF2B5EF4-FFF2-40B4-BE49-F238E27FC236}">
                  <a16:creationId xmlns:a16="http://schemas.microsoft.com/office/drawing/2014/main" id="{0DD81A39-9A2E-CB42-B5F1-E545600C6831}"/>
                </a:ext>
              </a:extLst>
            </p:cNvPr>
            <p:cNvSpPr>
              <a:spLocks noChangeShapeType="1"/>
            </p:cNvSpPr>
            <p:nvPr/>
          </p:nvSpPr>
          <p:spPr bwMode="auto">
            <a:xfrm flipH="1">
              <a:off x="2784" y="3888"/>
              <a:ext cx="144" cy="0"/>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grpSp>
      <p:grpSp>
        <p:nvGrpSpPr>
          <p:cNvPr id="34847" name="Group 120">
            <a:extLst>
              <a:ext uri="{FF2B5EF4-FFF2-40B4-BE49-F238E27FC236}">
                <a16:creationId xmlns:a16="http://schemas.microsoft.com/office/drawing/2014/main" id="{BFDACB8A-2533-5C7D-CC33-DD91461847F5}"/>
              </a:ext>
            </a:extLst>
          </p:cNvPr>
          <p:cNvGrpSpPr>
            <a:grpSpLocks/>
          </p:cNvGrpSpPr>
          <p:nvPr/>
        </p:nvGrpSpPr>
        <p:grpSpPr bwMode="auto">
          <a:xfrm>
            <a:off x="753845" y="5207150"/>
            <a:ext cx="2051050" cy="1266825"/>
            <a:chOff x="431" y="4748"/>
            <a:chExt cx="1403" cy="920"/>
          </a:xfrm>
        </p:grpSpPr>
        <p:sp>
          <p:nvSpPr>
            <p:cNvPr id="34848" name="Line 121">
              <a:extLst>
                <a:ext uri="{FF2B5EF4-FFF2-40B4-BE49-F238E27FC236}">
                  <a16:creationId xmlns:a16="http://schemas.microsoft.com/office/drawing/2014/main" id="{6ECB7BB0-6E40-8CF7-D8A1-A5EBF7863979}"/>
                </a:ext>
              </a:extLst>
            </p:cNvPr>
            <p:cNvSpPr>
              <a:spLocks noChangeShapeType="1"/>
            </p:cNvSpPr>
            <p:nvPr/>
          </p:nvSpPr>
          <p:spPr bwMode="auto">
            <a:xfrm>
              <a:off x="672" y="5184"/>
              <a:ext cx="96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9" name="Line 122">
              <a:extLst>
                <a:ext uri="{FF2B5EF4-FFF2-40B4-BE49-F238E27FC236}">
                  <a16:creationId xmlns:a16="http://schemas.microsoft.com/office/drawing/2014/main" id="{09C9658A-6CEC-5122-CF3C-625D4500BADC}"/>
                </a:ext>
              </a:extLst>
            </p:cNvPr>
            <p:cNvSpPr>
              <a:spLocks noChangeShapeType="1"/>
            </p:cNvSpPr>
            <p:nvPr/>
          </p:nvSpPr>
          <p:spPr bwMode="auto">
            <a:xfrm>
              <a:off x="1112" y="4908"/>
              <a:ext cx="0" cy="5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0" name="Text Box 123">
              <a:extLst>
                <a:ext uri="{FF2B5EF4-FFF2-40B4-BE49-F238E27FC236}">
                  <a16:creationId xmlns:a16="http://schemas.microsoft.com/office/drawing/2014/main" id="{26CA376F-4EF3-3B0A-0805-EA84F9F9CDAC}"/>
                </a:ext>
              </a:extLst>
            </p:cNvPr>
            <p:cNvSpPr txBox="1">
              <a:spLocks noChangeArrowheads="1"/>
            </p:cNvSpPr>
            <p:nvPr/>
          </p:nvSpPr>
          <p:spPr bwMode="auto">
            <a:xfrm>
              <a:off x="611" y="4748"/>
              <a:ext cx="960"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latin typeface="Times New Roman" panose="02020603050405020304" pitchFamily="18" charset="0"/>
                </a:rPr>
                <a:t>やせ型</a:t>
              </a:r>
            </a:p>
          </p:txBody>
        </p:sp>
        <p:sp>
          <p:nvSpPr>
            <p:cNvPr id="34851" name="Text Box 124">
              <a:extLst>
                <a:ext uri="{FF2B5EF4-FFF2-40B4-BE49-F238E27FC236}">
                  <a16:creationId xmlns:a16="http://schemas.microsoft.com/office/drawing/2014/main" id="{2C4E1210-1702-45E8-1830-E64053BF280C}"/>
                </a:ext>
              </a:extLst>
            </p:cNvPr>
            <p:cNvSpPr txBox="1">
              <a:spLocks noChangeArrowheads="1"/>
            </p:cNvSpPr>
            <p:nvPr/>
          </p:nvSpPr>
          <p:spPr bwMode="auto">
            <a:xfrm>
              <a:off x="729" y="5512"/>
              <a:ext cx="767"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dirty="0">
                  <a:latin typeface="Times New Roman" panose="02020603050405020304" pitchFamily="18" charset="0"/>
                </a:rPr>
                <a:t>ぽっちゃり型</a:t>
              </a:r>
            </a:p>
          </p:txBody>
        </p:sp>
        <p:sp>
          <p:nvSpPr>
            <p:cNvPr id="34852" name="Text Box 125">
              <a:extLst>
                <a:ext uri="{FF2B5EF4-FFF2-40B4-BE49-F238E27FC236}">
                  <a16:creationId xmlns:a16="http://schemas.microsoft.com/office/drawing/2014/main" id="{5D3E4E7E-8967-78F8-12F9-DBF863F94F95}"/>
                </a:ext>
              </a:extLst>
            </p:cNvPr>
            <p:cNvSpPr txBox="1">
              <a:spLocks noChangeArrowheads="1"/>
            </p:cNvSpPr>
            <p:nvPr/>
          </p:nvSpPr>
          <p:spPr bwMode="auto">
            <a:xfrm>
              <a:off x="431" y="5028"/>
              <a:ext cx="230"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latin typeface="Times New Roman" panose="02020603050405020304" pitchFamily="18" charset="0"/>
                </a:rPr>
                <a:t>若年</a:t>
              </a:r>
            </a:p>
          </p:txBody>
        </p:sp>
        <p:sp>
          <p:nvSpPr>
            <p:cNvPr id="34853" name="Oval 126">
              <a:extLst>
                <a:ext uri="{FF2B5EF4-FFF2-40B4-BE49-F238E27FC236}">
                  <a16:creationId xmlns:a16="http://schemas.microsoft.com/office/drawing/2014/main" id="{643F0DE9-AEED-D77F-6324-AFFAC32683C6}"/>
                </a:ext>
              </a:extLst>
            </p:cNvPr>
            <p:cNvSpPr>
              <a:spLocks noChangeAspect="1" noChangeArrowheads="1"/>
            </p:cNvSpPr>
            <p:nvPr/>
          </p:nvSpPr>
          <p:spPr bwMode="auto">
            <a:xfrm>
              <a:off x="1196" y="4992"/>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54" name="Oval 127">
              <a:extLst>
                <a:ext uri="{FF2B5EF4-FFF2-40B4-BE49-F238E27FC236}">
                  <a16:creationId xmlns:a16="http://schemas.microsoft.com/office/drawing/2014/main" id="{AC66AA60-EC35-7935-8C88-E1349D132FE9}"/>
                </a:ext>
              </a:extLst>
            </p:cNvPr>
            <p:cNvSpPr>
              <a:spLocks noChangeAspect="1" noChangeArrowheads="1"/>
            </p:cNvSpPr>
            <p:nvPr/>
          </p:nvSpPr>
          <p:spPr bwMode="auto">
            <a:xfrm>
              <a:off x="1296" y="5088"/>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55" name="Oval 128">
              <a:extLst>
                <a:ext uri="{FF2B5EF4-FFF2-40B4-BE49-F238E27FC236}">
                  <a16:creationId xmlns:a16="http://schemas.microsoft.com/office/drawing/2014/main" id="{56DC9185-8A46-9E0A-550F-64F3E4152814}"/>
                </a:ext>
              </a:extLst>
            </p:cNvPr>
            <p:cNvSpPr>
              <a:spLocks noChangeAspect="1" noChangeArrowheads="1"/>
            </p:cNvSpPr>
            <p:nvPr/>
          </p:nvSpPr>
          <p:spPr bwMode="auto">
            <a:xfrm>
              <a:off x="1008" y="5040"/>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56" name="Oval 129">
              <a:extLst>
                <a:ext uri="{FF2B5EF4-FFF2-40B4-BE49-F238E27FC236}">
                  <a16:creationId xmlns:a16="http://schemas.microsoft.com/office/drawing/2014/main" id="{6B2BFF9E-C236-59AA-FB7B-E719312D2BCF}"/>
                </a:ext>
              </a:extLst>
            </p:cNvPr>
            <p:cNvSpPr>
              <a:spLocks noChangeAspect="1" noChangeArrowheads="1"/>
            </p:cNvSpPr>
            <p:nvPr/>
          </p:nvSpPr>
          <p:spPr bwMode="auto">
            <a:xfrm>
              <a:off x="816" y="5088"/>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57" name="Oval 130">
              <a:extLst>
                <a:ext uri="{FF2B5EF4-FFF2-40B4-BE49-F238E27FC236}">
                  <a16:creationId xmlns:a16="http://schemas.microsoft.com/office/drawing/2014/main" id="{BDCC99F9-A77A-A6E3-0422-4FC73714F8EC}"/>
                </a:ext>
              </a:extLst>
            </p:cNvPr>
            <p:cNvSpPr>
              <a:spLocks noChangeAspect="1" noChangeArrowheads="1"/>
            </p:cNvSpPr>
            <p:nvPr/>
          </p:nvSpPr>
          <p:spPr bwMode="auto">
            <a:xfrm>
              <a:off x="1152" y="5280"/>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58" name="Oval 131">
              <a:extLst>
                <a:ext uri="{FF2B5EF4-FFF2-40B4-BE49-F238E27FC236}">
                  <a16:creationId xmlns:a16="http://schemas.microsoft.com/office/drawing/2014/main" id="{F3AD263E-0A81-139E-62BA-62CAFD520BC8}"/>
                </a:ext>
              </a:extLst>
            </p:cNvPr>
            <p:cNvSpPr>
              <a:spLocks noChangeAspect="1" noChangeArrowheads="1"/>
            </p:cNvSpPr>
            <p:nvPr/>
          </p:nvSpPr>
          <p:spPr bwMode="auto">
            <a:xfrm>
              <a:off x="1248" y="5328"/>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59" name="Oval 132">
              <a:extLst>
                <a:ext uri="{FF2B5EF4-FFF2-40B4-BE49-F238E27FC236}">
                  <a16:creationId xmlns:a16="http://schemas.microsoft.com/office/drawing/2014/main" id="{97B85453-F3C3-C099-2D4C-F8F226243FED}"/>
                </a:ext>
              </a:extLst>
            </p:cNvPr>
            <p:cNvSpPr>
              <a:spLocks noChangeAspect="1" noChangeArrowheads="1"/>
            </p:cNvSpPr>
            <p:nvPr/>
          </p:nvSpPr>
          <p:spPr bwMode="auto">
            <a:xfrm>
              <a:off x="912" y="5232"/>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0" name="Oval 133">
              <a:extLst>
                <a:ext uri="{FF2B5EF4-FFF2-40B4-BE49-F238E27FC236}">
                  <a16:creationId xmlns:a16="http://schemas.microsoft.com/office/drawing/2014/main" id="{15981261-D701-CB0B-6B9F-E354394C7F99}"/>
                </a:ext>
              </a:extLst>
            </p:cNvPr>
            <p:cNvSpPr>
              <a:spLocks noChangeAspect="1" noChangeArrowheads="1"/>
            </p:cNvSpPr>
            <p:nvPr/>
          </p:nvSpPr>
          <p:spPr bwMode="auto">
            <a:xfrm>
              <a:off x="1017" y="5304"/>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1" name="Text Box 134">
              <a:extLst>
                <a:ext uri="{FF2B5EF4-FFF2-40B4-BE49-F238E27FC236}">
                  <a16:creationId xmlns:a16="http://schemas.microsoft.com/office/drawing/2014/main" id="{75EF79DB-9FB4-B6CF-54E3-98BA60E7049A}"/>
                </a:ext>
              </a:extLst>
            </p:cNvPr>
            <p:cNvSpPr txBox="1">
              <a:spLocks noChangeArrowheads="1"/>
            </p:cNvSpPr>
            <p:nvPr/>
          </p:nvSpPr>
          <p:spPr bwMode="auto">
            <a:xfrm>
              <a:off x="1604" y="5040"/>
              <a:ext cx="230"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latin typeface="Times New Roman" panose="02020603050405020304" pitchFamily="18" charset="0"/>
                </a:rPr>
                <a:t>熟年</a:t>
              </a:r>
            </a:p>
          </p:txBody>
        </p:sp>
      </p:grpSp>
      <p:sp>
        <p:nvSpPr>
          <p:cNvPr id="3" name="テキスト ボックス 22">
            <a:extLst>
              <a:ext uri="{FF2B5EF4-FFF2-40B4-BE49-F238E27FC236}">
                <a16:creationId xmlns:a16="http://schemas.microsoft.com/office/drawing/2014/main" id="{F7F46B0F-B809-0AB8-7F3F-93404DA9CAA2}"/>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38</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a:extLst>
              <a:ext uri="{FF2B5EF4-FFF2-40B4-BE49-F238E27FC236}">
                <a16:creationId xmlns:a16="http://schemas.microsoft.com/office/drawing/2014/main" id="{62361BFE-DF64-8DA8-B008-75FD4F2075ED}"/>
              </a:ext>
            </a:extLst>
          </p:cNvPr>
          <p:cNvSpPr>
            <a:spLocks noGrp="1" noChangeArrowheads="1"/>
          </p:cNvSpPr>
          <p:nvPr>
            <p:ph type="title" idx="4294967295"/>
          </p:nvPr>
        </p:nvSpPr>
        <p:spPr>
          <a:xfrm>
            <a:off x="228600" y="558800"/>
            <a:ext cx="2895600" cy="508000"/>
          </a:xfrm>
          <a:noFill/>
        </p:spPr>
        <p:txBody>
          <a:bodyPr/>
          <a:lstStyle/>
          <a:p>
            <a:pPr algn="l" eaLnBrk="1" hangingPunct="1"/>
            <a:r>
              <a:rPr lang="en-US" altLang="ja-JP" sz="1800" b="1" dirty="0">
                <a:solidFill>
                  <a:srgbClr val="FF0000"/>
                </a:solidFill>
                <a:ea typeface="HG丸ｺﾞｼｯｸM-PRO" panose="020F0600000000000000" pitchFamily="50" charset="-128"/>
              </a:rPr>
              <a:t>■</a:t>
            </a:r>
            <a:r>
              <a:rPr lang="ja-JP" altLang="en-US" sz="1800" b="1" dirty="0">
                <a:solidFill>
                  <a:srgbClr val="FF0000"/>
                </a:solidFill>
                <a:ea typeface="HG丸ｺﾞｼｯｸM-PRO" panose="020F0600000000000000" pitchFamily="50" charset="-128"/>
              </a:rPr>
              <a:t>　親和図法</a:t>
            </a:r>
          </a:p>
        </p:txBody>
      </p:sp>
      <p:sp>
        <p:nvSpPr>
          <p:cNvPr id="35843" name="Rectangle 6">
            <a:extLst>
              <a:ext uri="{FF2B5EF4-FFF2-40B4-BE49-F238E27FC236}">
                <a16:creationId xmlns:a16="http://schemas.microsoft.com/office/drawing/2014/main" id="{1C5E2CD5-7DD2-0F6B-8863-D35823115DBB}"/>
              </a:ext>
            </a:extLst>
          </p:cNvPr>
          <p:cNvSpPr>
            <a:spLocks noChangeArrowheads="1"/>
          </p:cNvSpPr>
          <p:nvPr/>
        </p:nvSpPr>
        <p:spPr bwMode="auto">
          <a:xfrm>
            <a:off x="241300" y="2416175"/>
            <a:ext cx="2390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b</a:t>
            </a:r>
            <a:r>
              <a:rPr lang="ja-JP" altLang="en-US" sz="1600" b="1">
                <a:solidFill>
                  <a:srgbClr val="FF0000"/>
                </a:solidFill>
                <a:latin typeface="Times New Roman" panose="02020603050405020304" pitchFamily="18" charset="0"/>
              </a:rPr>
              <a:t>）どんな時に使うもの</a:t>
            </a:r>
          </a:p>
        </p:txBody>
      </p:sp>
      <p:sp>
        <p:nvSpPr>
          <p:cNvPr id="35844" name="Rectangle 7">
            <a:extLst>
              <a:ext uri="{FF2B5EF4-FFF2-40B4-BE49-F238E27FC236}">
                <a16:creationId xmlns:a16="http://schemas.microsoft.com/office/drawing/2014/main" id="{FDEDB18B-DBA5-E57B-69C0-C45CCC7130D3}"/>
              </a:ext>
            </a:extLst>
          </p:cNvPr>
          <p:cNvSpPr>
            <a:spLocks noChangeArrowheads="1"/>
          </p:cNvSpPr>
          <p:nvPr/>
        </p:nvSpPr>
        <p:spPr bwMode="auto">
          <a:xfrm>
            <a:off x="236538" y="3884613"/>
            <a:ext cx="22764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c</a:t>
            </a:r>
            <a:r>
              <a:rPr lang="ja-JP" altLang="en-US" sz="1600" b="1">
                <a:solidFill>
                  <a:srgbClr val="FF0000"/>
                </a:solidFill>
                <a:latin typeface="Times New Roman" panose="02020603050405020304" pitchFamily="18" charset="0"/>
              </a:rPr>
              <a:t>）作成の手順と注意点</a:t>
            </a:r>
          </a:p>
        </p:txBody>
      </p:sp>
      <p:sp>
        <p:nvSpPr>
          <p:cNvPr id="35845" name="Rectangle 8">
            <a:extLst>
              <a:ext uri="{FF2B5EF4-FFF2-40B4-BE49-F238E27FC236}">
                <a16:creationId xmlns:a16="http://schemas.microsoft.com/office/drawing/2014/main" id="{FFC32294-6955-6678-A6AB-0316AE2DDBCE}"/>
              </a:ext>
            </a:extLst>
          </p:cNvPr>
          <p:cNvSpPr>
            <a:spLocks noChangeArrowheads="1"/>
          </p:cNvSpPr>
          <p:nvPr/>
        </p:nvSpPr>
        <p:spPr bwMode="auto">
          <a:xfrm>
            <a:off x="323850" y="1230313"/>
            <a:ext cx="84963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未来・将来の問題など、もやもやとはっきりしない問題点について、事実、推定、予測</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意見、発想の構造を言語データでとらえ、相互の関係を親和性によって、統合した</a:t>
            </a:r>
            <a:endParaRPr lang="en-US" altLang="ja-JP" sz="1800" b="1" dirty="0">
              <a:latin typeface="UD デジタル 教科書体 NK-B" panose="02020700000000000000" pitchFamily="18" charset="-128"/>
              <a:ea typeface="UD デジタル 教科書体 NK-B" panose="02020700000000000000" pitchFamily="18" charset="-128"/>
            </a:endParaRP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図をつくることで、解決すべき問題の所在・形態を“明確”にする手法です。</a:t>
            </a: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ＫＪ法（考案者：川喜多二郎氏）に由来する</a:t>
            </a:r>
          </a:p>
        </p:txBody>
      </p:sp>
      <p:sp>
        <p:nvSpPr>
          <p:cNvPr id="35846" name="Rectangle 9">
            <a:extLst>
              <a:ext uri="{FF2B5EF4-FFF2-40B4-BE49-F238E27FC236}">
                <a16:creationId xmlns:a16="http://schemas.microsoft.com/office/drawing/2014/main" id="{EDEF381E-5FC7-9DC3-815E-D8703BD5243C}"/>
              </a:ext>
            </a:extLst>
          </p:cNvPr>
          <p:cNvSpPr>
            <a:spLocks noChangeArrowheads="1"/>
          </p:cNvSpPr>
          <p:nvPr/>
        </p:nvSpPr>
        <p:spPr bwMode="auto">
          <a:xfrm>
            <a:off x="457200" y="2838450"/>
            <a:ext cx="8024813"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800" b="1">
                <a:latin typeface="UD デジタル 教科書体 NK-B" panose="02020700000000000000" pitchFamily="18" charset="-128"/>
                <a:ea typeface="UD デジタル 教科書体 NK-B" panose="02020700000000000000" pitchFamily="18" charset="-128"/>
              </a:rPr>
              <a:t>①</a:t>
            </a:r>
            <a:r>
              <a:rPr lang="ja-JP" altLang="en-US" sz="1800" b="1">
                <a:latin typeface="UD デジタル 教科書体 NK-B" panose="02020700000000000000" pitchFamily="18" charset="-128"/>
                <a:ea typeface="UD デジタル 教科書体 NK-B" panose="02020700000000000000" pitchFamily="18" charset="-128"/>
              </a:rPr>
              <a:t>みんなの意思を統一したい</a:t>
            </a:r>
          </a:p>
          <a:p>
            <a:pPr eaLnBrk="1" hangingPunct="1">
              <a:lnSpc>
                <a:spcPct val="110000"/>
              </a:lnSpc>
              <a:spcBef>
                <a:spcPct val="0"/>
              </a:spcBef>
              <a:buFontTx/>
              <a:buNone/>
            </a:pPr>
            <a:r>
              <a:rPr lang="ja-JP" altLang="en-US" sz="1800" b="1">
                <a:latin typeface="UD デジタル 教科書体 NK-B" panose="02020700000000000000" pitchFamily="18" charset="-128"/>
                <a:ea typeface="UD デジタル 教科書体 NK-B" panose="02020700000000000000" pitchFamily="18" charset="-128"/>
              </a:rPr>
              <a:t>　（例）ＱＣサークルを活発にするにはどうすればよいか？</a:t>
            </a:r>
          </a:p>
          <a:p>
            <a:pPr eaLnBrk="1" hangingPunct="1">
              <a:lnSpc>
                <a:spcPct val="110000"/>
              </a:lnSpc>
              <a:spcBef>
                <a:spcPct val="0"/>
              </a:spcBef>
              <a:buFontTx/>
              <a:buNone/>
            </a:pPr>
            <a:r>
              <a:rPr lang="ja-JP" altLang="en-US" sz="1800" b="1">
                <a:latin typeface="UD デジタル 教科書体 NK-B" panose="02020700000000000000" pitchFamily="18" charset="-128"/>
                <a:ea typeface="UD デジタル 教科書体 NK-B" panose="02020700000000000000" pitchFamily="18" charset="-128"/>
              </a:rPr>
              <a:t>②問題を見極めたい</a:t>
            </a:r>
          </a:p>
          <a:p>
            <a:pPr eaLnBrk="1" hangingPunct="1">
              <a:lnSpc>
                <a:spcPct val="110000"/>
              </a:lnSpc>
              <a:spcBef>
                <a:spcPct val="0"/>
              </a:spcBef>
              <a:buFontTx/>
              <a:buNone/>
            </a:pPr>
            <a:r>
              <a:rPr lang="ja-JP" altLang="en-US" sz="1800" b="1">
                <a:latin typeface="UD デジタル 教科書体 NK-B" panose="02020700000000000000" pitchFamily="18" charset="-128"/>
                <a:ea typeface="UD デジタル 教科書体 NK-B" panose="02020700000000000000" pitchFamily="18" charset="-128"/>
              </a:rPr>
              <a:t>　（例）職場の問題点は何か？</a:t>
            </a:r>
          </a:p>
        </p:txBody>
      </p:sp>
      <p:sp>
        <p:nvSpPr>
          <p:cNvPr id="35847" name="Rectangle 10">
            <a:extLst>
              <a:ext uri="{FF2B5EF4-FFF2-40B4-BE49-F238E27FC236}">
                <a16:creationId xmlns:a16="http://schemas.microsoft.com/office/drawing/2014/main" id="{20B5F219-36CD-F4FB-A0E0-3EF4FE209E29}"/>
              </a:ext>
            </a:extLst>
          </p:cNvPr>
          <p:cNvSpPr>
            <a:spLocks noChangeArrowheads="1"/>
          </p:cNvSpPr>
          <p:nvPr/>
        </p:nvSpPr>
        <p:spPr bwMode="auto">
          <a:xfrm>
            <a:off x="457200" y="4171950"/>
            <a:ext cx="84582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dirty="0">
                <a:latin typeface="UD デジタル 教科書体 NK-B" panose="02020700000000000000" pitchFamily="18" charset="-128"/>
                <a:ea typeface="UD デジタル 教科書体 NK-B" panose="02020700000000000000" pitchFamily="18" charset="-128"/>
              </a:rPr>
              <a:t>①</a:t>
            </a:r>
            <a:r>
              <a:rPr lang="ja-JP" altLang="en-US" sz="1800" b="1" dirty="0">
                <a:latin typeface="UD デジタル 教科書体 NK-B" panose="02020700000000000000" pitchFamily="18" charset="-128"/>
                <a:ea typeface="UD デジタル 教科書体 NK-B" panose="02020700000000000000" pitchFamily="18" charset="-128"/>
              </a:rPr>
              <a:t>テーマを決める。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・問題の本質を明らかにしたいもの　・考えをまとめたいもの</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・発想を得たいもの など</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②</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見た</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聞いた</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感じた</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考えた</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調べた</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ことをカードに書く</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・ズバリとした表現で　・簡潔で短い文にまとめる　・主語＋述語で表現</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③</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親和性（似ている、近い、ほとんど同じ）のあるカードを寄せて集める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④どのグループにも入らないカードは、そのまま（ひとりぼっち）にしておく</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⑤寄り集まったカードをまとめて表札「親和カード」を作る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⑥レイアウトをよく考えて親和図を完成させる</a:t>
            </a:r>
          </a:p>
        </p:txBody>
      </p:sp>
      <p:sp>
        <p:nvSpPr>
          <p:cNvPr id="35848" name="Rectangle 5">
            <a:extLst>
              <a:ext uri="{FF2B5EF4-FFF2-40B4-BE49-F238E27FC236}">
                <a16:creationId xmlns:a16="http://schemas.microsoft.com/office/drawing/2014/main" id="{82DBC017-37D5-006C-FB3C-D9721A49CEF0}"/>
              </a:ext>
            </a:extLst>
          </p:cNvPr>
          <p:cNvSpPr>
            <a:spLocks noChangeArrowheads="1"/>
          </p:cNvSpPr>
          <p:nvPr/>
        </p:nvSpPr>
        <p:spPr bwMode="auto">
          <a:xfrm>
            <a:off x="211138" y="952500"/>
            <a:ext cx="22336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a</a:t>
            </a:r>
            <a:r>
              <a:rPr lang="ja-JP" altLang="en-US" sz="1600" b="1">
                <a:solidFill>
                  <a:srgbClr val="FF0000"/>
                </a:solidFill>
                <a:latin typeface="Times New Roman" panose="02020603050405020304" pitchFamily="18" charset="0"/>
              </a:rPr>
              <a:t>）親和図法とは</a:t>
            </a:r>
          </a:p>
        </p:txBody>
      </p:sp>
      <p:sp>
        <p:nvSpPr>
          <p:cNvPr id="35849" name="Text Box 9">
            <a:extLst>
              <a:ext uri="{FF2B5EF4-FFF2-40B4-BE49-F238E27FC236}">
                <a16:creationId xmlns:a16="http://schemas.microsoft.com/office/drawing/2014/main" id="{044CB60B-3D92-71F3-F60E-E732C3801326}"/>
              </a:ext>
            </a:extLst>
          </p:cNvPr>
          <p:cNvSpPr txBox="1">
            <a:spLocks noChangeArrowheads="1"/>
          </p:cNvSpPr>
          <p:nvPr/>
        </p:nvSpPr>
        <p:spPr bwMode="auto">
          <a:xfrm>
            <a:off x="3581400" y="304800"/>
            <a:ext cx="4191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endParaRPr lang="ja-JP" altLang="ja-JP" sz="1800"/>
          </a:p>
        </p:txBody>
      </p:sp>
      <p:sp>
        <p:nvSpPr>
          <p:cNvPr id="35850" name="Text Box 10">
            <a:extLst>
              <a:ext uri="{FF2B5EF4-FFF2-40B4-BE49-F238E27FC236}">
                <a16:creationId xmlns:a16="http://schemas.microsoft.com/office/drawing/2014/main" id="{185BB2F4-8081-5F73-A9BF-024D9D0E0EF6}"/>
              </a:ext>
            </a:extLst>
          </p:cNvPr>
          <p:cNvSpPr txBox="1">
            <a:spLocks noChangeArrowheads="1"/>
          </p:cNvSpPr>
          <p:nvPr/>
        </p:nvSpPr>
        <p:spPr bwMode="auto">
          <a:xfrm>
            <a:off x="457200" y="228600"/>
            <a:ext cx="7620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800" b="1" dirty="0">
                <a:latin typeface="Century" panose="02040604050505020304" pitchFamily="18" charset="0"/>
                <a:ea typeface="HG丸ｺﾞｼｯｸM-PRO" panose="020F0600000000000000" pitchFamily="50" charset="-128"/>
              </a:rPr>
              <a:t>（４）新ＱＣ七つ道具はどんなもの、どんなときに使うもの</a:t>
            </a:r>
          </a:p>
        </p:txBody>
      </p:sp>
      <p:sp>
        <p:nvSpPr>
          <p:cNvPr id="3" name="テキスト ボックス 22">
            <a:extLst>
              <a:ext uri="{FF2B5EF4-FFF2-40B4-BE49-F238E27FC236}">
                <a16:creationId xmlns:a16="http://schemas.microsoft.com/office/drawing/2014/main" id="{E646FBF7-FF61-C1C4-7DF5-3D1101D4B49A}"/>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39</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4">
            <a:extLst>
              <a:ext uri="{FF2B5EF4-FFF2-40B4-BE49-F238E27FC236}">
                <a16:creationId xmlns:a16="http://schemas.microsoft.com/office/drawing/2014/main" id="{3D49594C-EB85-C224-DCEE-1EC9C6CE310E}"/>
              </a:ext>
            </a:extLst>
          </p:cNvPr>
          <p:cNvGrpSpPr>
            <a:grpSpLocks/>
          </p:cNvGrpSpPr>
          <p:nvPr/>
        </p:nvGrpSpPr>
        <p:grpSpPr bwMode="auto">
          <a:xfrm>
            <a:off x="1249363" y="304800"/>
            <a:ext cx="6340475" cy="2511425"/>
            <a:chOff x="782" y="3168"/>
            <a:chExt cx="3002" cy="1294"/>
          </a:xfrm>
        </p:grpSpPr>
        <p:sp>
          <p:nvSpPr>
            <p:cNvPr id="36891" name="Rectangle 17">
              <a:extLst>
                <a:ext uri="{FF2B5EF4-FFF2-40B4-BE49-F238E27FC236}">
                  <a16:creationId xmlns:a16="http://schemas.microsoft.com/office/drawing/2014/main" id="{A516BD82-6766-307B-5C4E-E3BD0DE9C824}"/>
                </a:ext>
              </a:extLst>
            </p:cNvPr>
            <p:cNvSpPr>
              <a:spLocks noChangeArrowheads="1"/>
            </p:cNvSpPr>
            <p:nvPr/>
          </p:nvSpPr>
          <p:spPr bwMode="auto">
            <a:xfrm>
              <a:off x="957" y="3456"/>
              <a:ext cx="2651" cy="96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6892" name="Rectangle 18">
              <a:extLst>
                <a:ext uri="{FF2B5EF4-FFF2-40B4-BE49-F238E27FC236}">
                  <a16:creationId xmlns:a16="http://schemas.microsoft.com/office/drawing/2014/main" id="{FE75AB53-37C5-70FE-1435-AA3610049CEB}"/>
                </a:ext>
              </a:extLst>
            </p:cNvPr>
            <p:cNvSpPr>
              <a:spLocks noChangeArrowheads="1"/>
            </p:cNvSpPr>
            <p:nvPr/>
          </p:nvSpPr>
          <p:spPr bwMode="auto">
            <a:xfrm>
              <a:off x="1003" y="3600"/>
              <a:ext cx="1256" cy="7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6893" name="Rectangle 19">
              <a:extLst>
                <a:ext uri="{FF2B5EF4-FFF2-40B4-BE49-F238E27FC236}">
                  <a16:creationId xmlns:a16="http://schemas.microsoft.com/office/drawing/2014/main" id="{523B6A0C-60CE-4B93-73F2-2434C7996C71}"/>
                </a:ext>
              </a:extLst>
            </p:cNvPr>
            <p:cNvSpPr>
              <a:spLocks noChangeArrowheads="1"/>
            </p:cNvSpPr>
            <p:nvPr/>
          </p:nvSpPr>
          <p:spPr bwMode="auto">
            <a:xfrm>
              <a:off x="1329" y="3504"/>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Times New Roman" panose="02020603050405020304" pitchFamily="18" charset="0"/>
                </a:rPr>
                <a:t>親和カード</a:t>
              </a:r>
            </a:p>
          </p:txBody>
        </p:sp>
        <p:sp>
          <p:nvSpPr>
            <p:cNvPr id="36894" name="Rectangle 20">
              <a:extLst>
                <a:ext uri="{FF2B5EF4-FFF2-40B4-BE49-F238E27FC236}">
                  <a16:creationId xmlns:a16="http://schemas.microsoft.com/office/drawing/2014/main" id="{9BC4304D-F570-764F-4FDB-E420C486181C}"/>
                </a:ext>
              </a:extLst>
            </p:cNvPr>
            <p:cNvSpPr>
              <a:spLocks noChangeArrowheads="1"/>
            </p:cNvSpPr>
            <p:nvPr/>
          </p:nvSpPr>
          <p:spPr bwMode="auto">
            <a:xfrm>
              <a:off x="1096" y="3888"/>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データカード</a:t>
              </a:r>
            </a:p>
          </p:txBody>
        </p:sp>
        <p:sp>
          <p:nvSpPr>
            <p:cNvPr id="36895" name="Rectangle 21">
              <a:extLst>
                <a:ext uri="{FF2B5EF4-FFF2-40B4-BE49-F238E27FC236}">
                  <a16:creationId xmlns:a16="http://schemas.microsoft.com/office/drawing/2014/main" id="{A01876DE-11D9-5E54-5150-BAC5087D1D92}"/>
                </a:ext>
              </a:extLst>
            </p:cNvPr>
            <p:cNvSpPr>
              <a:spLocks noChangeArrowheads="1"/>
            </p:cNvSpPr>
            <p:nvPr/>
          </p:nvSpPr>
          <p:spPr bwMode="auto">
            <a:xfrm>
              <a:off x="1096" y="4080"/>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データカード</a:t>
              </a:r>
            </a:p>
          </p:txBody>
        </p:sp>
        <p:sp>
          <p:nvSpPr>
            <p:cNvPr id="36896" name="Rectangle 22">
              <a:extLst>
                <a:ext uri="{FF2B5EF4-FFF2-40B4-BE49-F238E27FC236}">
                  <a16:creationId xmlns:a16="http://schemas.microsoft.com/office/drawing/2014/main" id="{56A40347-DD98-98E7-D921-F3DCFDFA6E73}"/>
                </a:ext>
              </a:extLst>
            </p:cNvPr>
            <p:cNvSpPr>
              <a:spLocks noChangeArrowheads="1"/>
            </p:cNvSpPr>
            <p:nvPr/>
          </p:nvSpPr>
          <p:spPr bwMode="auto">
            <a:xfrm>
              <a:off x="1701" y="3888"/>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データカード</a:t>
              </a:r>
            </a:p>
          </p:txBody>
        </p:sp>
        <p:sp>
          <p:nvSpPr>
            <p:cNvPr id="36897" name="Rectangle 23">
              <a:extLst>
                <a:ext uri="{FF2B5EF4-FFF2-40B4-BE49-F238E27FC236}">
                  <a16:creationId xmlns:a16="http://schemas.microsoft.com/office/drawing/2014/main" id="{4E6B866B-4EB0-71F5-62B3-C39A4D5EB3DA}"/>
                </a:ext>
              </a:extLst>
            </p:cNvPr>
            <p:cNvSpPr>
              <a:spLocks noChangeArrowheads="1"/>
            </p:cNvSpPr>
            <p:nvPr/>
          </p:nvSpPr>
          <p:spPr bwMode="auto">
            <a:xfrm>
              <a:off x="1050" y="3792"/>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6898" name="Rectangle 24">
              <a:extLst>
                <a:ext uri="{FF2B5EF4-FFF2-40B4-BE49-F238E27FC236}">
                  <a16:creationId xmlns:a16="http://schemas.microsoft.com/office/drawing/2014/main" id="{8EA2E6CA-B75A-2A8F-FAA5-E96960900685}"/>
                </a:ext>
              </a:extLst>
            </p:cNvPr>
            <p:cNvSpPr>
              <a:spLocks noChangeArrowheads="1"/>
            </p:cNvSpPr>
            <p:nvPr/>
          </p:nvSpPr>
          <p:spPr bwMode="auto">
            <a:xfrm>
              <a:off x="1701" y="4080"/>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データカード</a:t>
              </a:r>
            </a:p>
          </p:txBody>
        </p:sp>
        <p:sp>
          <p:nvSpPr>
            <p:cNvPr id="36899" name="Rectangle 25">
              <a:extLst>
                <a:ext uri="{FF2B5EF4-FFF2-40B4-BE49-F238E27FC236}">
                  <a16:creationId xmlns:a16="http://schemas.microsoft.com/office/drawing/2014/main" id="{22D349B5-3306-981A-462C-31443AA58EAA}"/>
                </a:ext>
              </a:extLst>
            </p:cNvPr>
            <p:cNvSpPr>
              <a:spLocks noChangeArrowheads="1"/>
            </p:cNvSpPr>
            <p:nvPr/>
          </p:nvSpPr>
          <p:spPr bwMode="auto">
            <a:xfrm>
              <a:off x="1655" y="3792"/>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6900" name="Rectangle 26">
              <a:extLst>
                <a:ext uri="{FF2B5EF4-FFF2-40B4-BE49-F238E27FC236}">
                  <a16:creationId xmlns:a16="http://schemas.microsoft.com/office/drawing/2014/main" id="{FAB33D64-BD28-2F8F-F0B9-9C2B9B50ACC8}"/>
                </a:ext>
              </a:extLst>
            </p:cNvPr>
            <p:cNvSpPr>
              <a:spLocks noChangeArrowheads="1"/>
            </p:cNvSpPr>
            <p:nvPr/>
          </p:nvSpPr>
          <p:spPr bwMode="auto">
            <a:xfrm>
              <a:off x="1096" y="3696"/>
              <a:ext cx="466"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Times New Roman" panose="02020603050405020304" pitchFamily="18" charset="0"/>
                </a:rPr>
                <a:t>親和カード</a:t>
              </a:r>
            </a:p>
          </p:txBody>
        </p:sp>
        <p:sp>
          <p:nvSpPr>
            <p:cNvPr id="36901" name="Rectangle 27">
              <a:extLst>
                <a:ext uri="{FF2B5EF4-FFF2-40B4-BE49-F238E27FC236}">
                  <a16:creationId xmlns:a16="http://schemas.microsoft.com/office/drawing/2014/main" id="{FD5EF848-8837-82C9-3D02-D698847FC872}"/>
                </a:ext>
              </a:extLst>
            </p:cNvPr>
            <p:cNvSpPr>
              <a:spLocks noChangeArrowheads="1"/>
            </p:cNvSpPr>
            <p:nvPr/>
          </p:nvSpPr>
          <p:spPr bwMode="auto">
            <a:xfrm>
              <a:off x="1701" y="3696"/>
              <a:ext cx="465"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Times New Roman" panose="02020603050405020304" pitchFamily="18" charset="0"/>
                </a:rPr>
                <a:t>親和カード</a:t>
              </a:r>
            </a:p>
          </p:txBody>
        </p:sp>
        <p:sp>
          <p:nvSpPr>
            <p:cNvPr id="36902" name="Rectangle 28">
              <a:extLst>
                <a:ext uri="{FF2B5EF4-FFF2-40B4-BE49-F238E27FC236}">
                  <a16:creationId xmlns:a16="http://schemas.microsoft.com/office/drawing/2014/main" id="{5E79DD1D-05E4-D3D2-5E2A-F597AB8CD417}"/>
                </a:ext>
              </a:extLst>
            </p:cNvPr>
            <p:cNvSpPr>
              <a:spLocks noChangeArrowheads="1"/>
            </p:cNvSpPr>
            <p:nvPr/>
          </p:nvSpPr>
          <p:spPr bwMode="auto">
            <a:xfrm>
              <a:off x="2399" y="3600"/>
              <a:ext cx="1163" cy="7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6903" name="Rectangle 29">
              <a:extLst>
                <a:ext uri="{FF2B5EF4-FFF2-40B4-BE49-F238E27FC236}">
                  <a16:creationId xmlns:a16="http://schemas.microsoft.com/office/drawing/2014/main" id="{42709CC2-7828-7FD5-A766-5933E59BA9B7}"/>
                </a:ext>
              </a:extLst>
            </p:cNvPr>
            <p:cNvSpPr>
              <a:spLocks noChangeArrowheads="1"/>
            </p:cNvSpPr>
            <p:nvPr/>
          </p:nvSpPr>
          <p:spPr bwMode="auto">
            <a:xfrm>
              <a:off x="2678" y="3504"/>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Times New Roman" panose="02020603050405020304" pitchFamily="18" charset="0"/>
                </a:rPr>
                <a:t>親和カード</a:t>
              </a:r>
            </a:p>
          </p:txBody>
        </p:sp>
        <p:sp>
          <p:nvSpPr>
            <p:cNvPr id="36904" name="Rectangle 30">
              <a:extLst>
                <a:ext uri="{FF2B5EF4-FFF2-40B4-BE49-F238E27FC236}">
                  <a16:creationId xmlns:a16="http://schemas.microsoft.com/office/drawing/2014/main" id="{DF853CDF-61C7-1EB6-CE7B-53B92ABF46AD}"/>
                </a:ext>
              </a:extLst>
            </p:cNvPr>
            <p:cNvSpPr>
              <a:spLocks noChangeArrowheads="1"/>
            </p:cNvSpPr>
            <p:nvPr/>
          </p:nvSpPr>
          <p:spPr bwMode="auto">
            <a:xfrm>
              <a:off x="2492" y="3888"/>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データカード</a:t>
              </a:r>
            </a:p>
          </p:txBody>
        </p:sp>
        <p:sp>
          <p:nvSpPr>
            <p:cNvPr id="36905" name="Rectangle 31">
              <a:extLst>
                <a:ext uri="{FF2B5EF4-FFF2-40B4-BE49-F238E27FC236}">
                  <a16:creationId xmlns:a16="http://schemas.microsoft.com/office/drawing/2014/main" id="{3313337F-DB05-C8CE-7308-D8017C157C06}"/>
                </a:ext>
              </a:extLst>
            </p:cNvPr>
            <p:cNvSpPr>
              <a:spLocks noChangeArrowheads="1"/>
            </p:cNvSpPr>
            <p:nvPr/>
          </p:nvSpPr>
          <p:spPr bwMode="auto">
            <a:xfrm>
              <a:off x="2492" y="4080"/>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データカード</a:t>
              </a:r>
            </a:p>
          </p:txBody>
        </p:sp>
        <p:sp>
          <p:nvSpPr>
            <p:cNvPr id="36906" name="Rectangle 32">
              <a:extLst>
                <a:ext uri="{FF2B5EF4-FFF2-40B4-BE49-F238E27FC236}">
                  <a16:creationId xmlns:a16="http://schemas.microsoft.com/office/drawing/2014/main" id="{5282258D-5648-CD81-D526-5502EE6A66CF}"/>
                </a:ext>
              </a:extLst>
            </p:cNvPr>
            <p:cNvSpPr>
              <a:spLocks noChangeArrowheads="1"/>
            </p:cNvSpPr>
            <p:nvPr/>
          </p:nvSpPr>
          <p:spPr bwMode="auto">
            <a:xfrm>
              <a:off x="3050" y="3840"/>
              <a:ext cx="4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データカード</a:t>
              </a:r>
            </a:p>
          </p:txBody>
        </p:sp>
        <p:sp>
          <p:nvSpPr>
            <p:cNvPr id="36907" name="Rectangle 33">
              <a:extLst>
                <a:ext uri="{FF2B5EF4-FFF2-40B4-BE49-F238E27FC236}">
                  <a16:creationId xmlns:a16="http://schemas.microsoft.com/office/drawing/2014/main" id="{C3EAAE10-0EBB-EC7C-6CD1-316A1801CA24}"/>
                </a:ext>
              </a:extLst>
            </p:cNvPr>
            <p:cNvSpPr>
              <a:spLocks noChangeArrowheads="1"/>
            </p:cNvSpPr>
            <p:nvPr/>
          </p:nvSpPr>
          <p:spPr bwMode="auto">
            <a:xfrm>
              <a:off x="2445" y="3792"/>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6908" name="Rectangle 34">
              <a:extLst>
                <a:ext uri="{FF2B5EF4-FFF2-40B4-BE49-F238E27FC236}">
                  <a16:creationId xmlns:a16="http://schemas.microsoft.com/office/drawing/2014/main" id="{90E1619C-D152-1676-0A6C-7238E1369F39}"/>
                </a:ext>
              </a:extLst>
            </p:cNvPr>
            <p:cNvSpPr>
              <a:spLocks noChangeArrowheads="1"/>
            </p:cNvSpPr>
            <p:nvPr/>
          </p:nvSpPr>
          <p:spPr bwMode="auto">
            <a:xfrm>
              <a:off x="2492" y="3696"/>
              <a:ext cx="465"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Times New Roman" panose="02020603050405020304" pitchFamily="18" charset="0"/>
                </a:rPr>
                <a:t>親和カード</a:t>
              </a:r>
            </a:p>
          </p:txBody>
        </p:sp>
        <p:sp>
          <p:nvSpPr>
            <p:cNvPr id="36909" name="Rectangle 35">
              <a:extLst>
                <a:ext uri="{FF2B5EF4-FFF2-40B4-BE49-F238E27FC236}">
                  <a16:creationId xmlns:a16="http://schemas.microsoft.com/office/drawing/2014/main" id="{2C4EDD9C-C14C-3ED7-4FF7-EC7012437AEA}"/>
                </a:ext>
              </a:extLst>
            </p:cNvPr>
            <p:cNvSpPr>
              <a:spLocks noChangeArrowheads="1"/>
            </p:cNvSpPr>
            <p:nvPr/>
          </p:nvSpPr>
          <p:spPr bwMode="auto">
            <a:xfrm>
              <a:off x="1980" y="3360"/>
              <a:ext cx="605" cy="192"/>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latin typeface="Times New Roman" panose="02020603050405020304" pitchFamily="18" charset="0"/>
                </a:rPr>
                <a:t>親和カード</a:t>
              </a:r>
            </a:p>
          </p:txBody>
        </p:sp>
        <p:sp>
          <p:nvSpPr>
            <p:cNvPr id="36910" name="Rectangle 36">
              <a:extLst>
                <a:ext uri="{FF2B5EF4-FFF2-40B4-BE49-F238E27FC236}">
                  <a16:creationId xmlns:a16="http://schemas.microsoft.com/office/drawing/2014/main" id="{9CC1545D-D632-750F-A3E0-2E75E8CFFE6E}"/>
                </a:ext>
              </a:extLst>
            </p:cNvPr>
            <p:cNvSpPr>
              <a:spLocks noChangeArrowheads="1"/>
            </p:cNvSpPr>
            <p:nvPr/>
          </p:nvSpPr>
          <p:spPr bwMode="auto">
            <a:xfrm>
              <a:off x="864" y="3254"/>
              <a:ext cx="117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b="1">
                  <a:solidFill>
                    <a:srgbClr val="FF0000"/>
                  </a:solidFill>
                  <a:latin typeface="Times New Roman" panose="02020603050405020304" pitchFamily="18" charset="0"/>
                </a:rPr>
                <a:t>ＱＣサークルを活発にするには</a:t>
              </a:r>
            </a:p>
          </p:txBody>
        </p:sp>
        <p:sp>
          <p:nvSpPr>
            <p:cNvPr id="36911" name="Line 37">
              <a:extLst>
                <a:ext uri="{FF2B5EF4-FFF2-40B4-BE49-F238E27FC236}">
                  <a16:creationId xmlns:a16="http://schemas.microsoft.com/office/drawing/2014/main" id="{54504695-7216-E68E-2E1F-EA879D64686F}"/>
                </a:ext>
              </a:extLst>
            </p:cNvPr>
            <p:cNvSpPr>
              <a:spLocks noChangeShapeType="1"/>
            </p:cNvSpPr>
            <p:nvPr/>
          </p:nvSpPr>
          <p:spPr bwMode="auto">
            <a:xfrm flipH="1">
              <a:off x="1984" y="3266"/>
              <a:ext cx="226"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12" name="Rectangle 38">
              <a:extLst>
                <a:ext uri="{FF2B5EF4-FFF2-40B4-BE49-F238E27FC236}">
                  <a16:creationId xmlns:a16="http://schemas.microsoft.com/office/drawing/2014/main" id="{D2BDD08B-B87A-E12B-291E-E5BB06CBEFDD}"/>
                </a:ext>
              </a:extLst>
            </p:cNvPr>
            <p:cNvSpPr>
              <a:spLocks noChangeArrowheads="1"/>
            </p:cNvSpPr>
            <p:nvPr/>
          </p:nvSpPr>
          <p:spPr bwMode="auto">
            <a:xfrm>
              <a:off x="2176" y="3168"/>
              <a:ext cx="184"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Times New Roman" panose="02020603050405020304" pitchFamily="18" charset="0"/>
                </a:rPr>
                <a:t>①</a:t>
              </a:r>
            </a:p>
          </p:txBody>
        </p:sp>
        <p:sp>
          <p:nvSpPr>
            <p:cNvPr id="36913" name="Line 39">
              <a:extLst>
                <a:ext uri="{FF2B5EF4-FFF2-40B4-BE49-F238E27FC236}">
                  <a16:creationId xmlns:a16="http://schemas.microsoft.com/office/drawing/2014/main" id="{327CACE2-1CD2-0D5F-6486-59C45CBB4259}"/>
                </a:ext>
              </a:extLst>
            </p:cNvPr>
            <p:cNvSpPr>
              <a:spLocks noChangeShapeType="1"/>
            </p:cNvSpPr>
            <p:nvPr/>
          </p:nvSpPr>
          <p:spPr bwMode="auto">
            <a:xfrm>
              <a:off x="912" y="3842"/>
              <a:ext cx="231"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14" name="Rectangle 40">
              <a:extLst>
                <a:ext uri="{FF2B5EF4-FFF2-40B4-BE49-F238E27FC236}">
                  <a16:creationId xmlns:a16="http://schemas.microsoft.com/office/drawing/2014/main" id="{56271E4A-7149-A14E-C7E9-8D30CAA7F9A2}"/>
                </a:ext>
              </a:extLst>
            </p:cNvPr>
            <p:cNvSpPr>
              <a:spLocks noChangeArrowheads="1"/>
            </p:cNvSpPr>
            <p:nvPr/>
          </p:nvSpPr>
          <p:spPr bwMode="auto">
            <a:xfrm>
              <a:off x="3295" y="3216"/>
              <a:ext cx="184"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Times New Roman" panose="02020603050405020304" pitchFamily="18" charset="0"/>
                </a:rPr>
                <a:t>⑥</a:t>
              </a:r>
            </a:p>
          </p:txBody>
        </p:sp>
        <p:sp>
          <p:nvSpPr>
            <p:cNvPr id="36915" name="Rectangle 41">
              <a:extLst>
                <a:ext uri="{FF2B5EF4-FFF2-40B4-BE49-F238E27FC236}">
                  <a16:creationId xmlns:a16="http://schemas.microsoft.com/office/drawing/2014/main" id="{05798F45-4FAD-9045-EA17-DD905966AFF6}"/>
                </a:ext>
              </a:extLst>
            </p:cNvPr>
            <p:cNvSpPr>
              <a:spLocks noChangeArrowheads="1"/>
            </p:cNvSpPr>
            <p:nvPr/>
          </p:nvSpPr>
          <p:spPr bwMode="auto">
            <a:xfrm>
              <a:off x="782" y="3408"/>
              <a:ext cx="183"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Times New Roman" panose="02020603050405020304" pitchFamily="18" charset="0"/>
                </a:rPr>
                <a:t>⑤</a:t>
              </a:r>
            </a:p>
          </p:txBody>
        </p:sp>
        <p:sp>
          <p:nvSpPr>
            <p:cNvPr id="36916" name="Rectangle 42">
              <a:extLst>
                <a:ext uri="{FF2B5EF4-FFF2-40B4-BE49-F238E27FC236}">
                  <a16:creationId xmlns:a16="http://schemas.microsoft.com/office/drawing/2014/main" id="{6EFA584A-30F4-13BE-8097-A7D56F647856}"/>
                </a:ext>
              </a:extLst>
            </p:cNvPr>
            <p:cNvSpPr>
              <a:spLocks noChangeArrowheads="1"/>
            </p:cNvSpPr>
            <p:nvPr/>
          </p:nvSpPr>
          <p:spPr bwMode="auto">
            <a:xfrm>
              <a:off x="3601" y="3642"/>
              <a:ext cx="183"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Times New Roman" panose="02020603050405020304" pitchFamily="18" charset="0"/>
                </a:rPr>
                <a:t>④</a:t>
              </a:r>
            </a:p>
          </p:txBody>
        </p:sp>
        <p:sp>
          <p:nvSpPr>
            <p:cNvPr id="36917" name="Rectangle 43">
              <a:extLst>
                <a:ext uri="{FF2B5EF4-FFF2-40B4-BE49-F238E27FC236}">
                  <a16:creationId xmlns:a16="http://schemas.microsoft.com/office/drawing/2014/main" id="{00280BF9-E3F2-D25C-91B1-22B1891F258E}"/>
                </a:ext>
              </a:extLst>
            </p:cNvPr>
            <p:cNvSpPr>
              <a:spLocks noChangeArrowheads="1"/>
            </p:cNvSpPr>
            <p:nvPr/>
          </p:nvSpPr>
          <p:spPr bwMode="auto">
            <a:xfrm>
              <a:off x="782" y="4314"/>
              <a:ext cx="183"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Times New Roman" panose="02020603050405020304" pitchFamily="18" charset="0"/>
                </a:rPr>
                <a:t>③</a:t>
              </a:r>
            </a:p>
          </p:txBody>
        </p:sp>
        <p:sp>
          <p:nvSpPr>
            <p:cNvPr id="36918" name="Rectangle 44">
              <a:extLst>
                <a:ext uri="{FF2B5EF4-FFF2-40B4-BE49-F238E27FC236}">
                  <a16:creationId xmlns:a16="http://schemas.microsoft.com/office/drawing/2014/main" id="{CDAE2F7F-45A1-C575-FD8D-022AD78DD3EB}"/>
                </a:ext>
              </a:extLst>
            </p:cNvPr>
            <p:cNvSpPr>
              <a:spLocks noChangeArrowheads="1"/>
            </p:cNvSpPr>
            <p:nvPr/>
          </p:nvSpPr>
          <p:spPr bwMode="auto">
            <a:xfrm>
              <a:off x="782" y="3738"/>
              <a:ext cx="183"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Times New Roman" panose="02020603050405020304" pitchFamily="18" charset="0"/>
                </a:rPr>
                <a:t>②</a:t>
              </a:r>
            </a:p>
          </p:txBody>
        </p:sp>
        <p:sp>
          <p:nvSpPr>
            <p:cNvPr id="36919" name="Line 45">
              <a:extLst>
                <a:ext uri="{FF2B5EF4-FFF2-40B4-BE49-F238E27FC236}">
                  <a16:creationId xmlns:a16="http://schemas.microsoft.com/office/drawing/2014/main" id="{0AA3B9FF-92D6-57FA-C38E-4F7E69763AEF}"/>
                </a:ext>
              </a:extLst>
            </p:cNvPr>
            <p:cNvSpPr>
              <a:spLocks noChangeShapeType="1"/>
            </p:cNvSpPr>
            <p:nvPr/>
          </p:nvSpPr>
          <p:spPr bwMode="auto">
            <a:xfrm flipH="1">
              <a:off x="3424" y="3746"/>
              <a:ext cx="231" cy="142"/>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20" name="Line 46">
              <a:extLst>
                <a:ext uri="{FF2B5EF4-FFF2-40B4-BE49-F238E27FC236}">
                  <a16:creationId xmlns:a16="http://schemas.microsoft.com/office/drawing/2014/main" id="{BC4B7648-8421-9C30-49CB-BD4F48EEFC66}"/>
                </a:ext>
              </a:extLst>
            </p:cNvPr>
            <p:cNvSpPr>
              <a:spLocks noChangeShapeType="1"/>
            </p:cNvSpPr>
            <p:nvPr/>
          </p:nvSpPr>
          <p:spPr bwMode="auto">
            <a:xfrm flipV="1">
              <a:off x="911" y="4321"/>
              <a:ext cx="324"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21" name="Line 47">
              <a:extLst>
                <a:ext uri="{FF2B5EF4-FFF2-40B4-BE49-F238E27FC236}">
                  <a16:creationId xmlns:a16="http://schemas.microsoft.com/office/drawing/2014/main" id="{5110A027-A4EA-B05C-6611-19BA774395A6}"/>
                </a:ext>
              </a:extLst>
            </p:cNvPr>
            <p:cNvSpPr>
              <a:spLocks noChangeShapeType="1"/>
            </p:cNvSpPr>
            <p:nvPr/>
          </p:nvSpPr>
          <p:spPr bwMode="auto">
            <a:xfrm flipV="1">
              <a:off x="911" y="4273"/>
              <a:ext cx="138"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22" name="Line 48">
              <a:extLst>
                <a:ext uri="{FF2B5EF4-FFF2-40B4-BE49-F238E27FC236}">
                  <a16:creationId xmlns:a16="http://schemas.microsoft.com/office/drawing/2014/main" id="{FFBB5BB5-3585-9DD1-7D5D-8408AC88BB07}"/>
                </a:ext>
              </a:extLst>
            </p:cNvPr>
            <p:cNvSpPr>
              <a:spLocks noChangeShapeType="1"/>
            </p:cNvSpPr>
            <p:nvPr/>
          </p:nvSpPr>
          <p:spPr bwMode="auto">
            <a:xfrm>
              <a:off x="912" y="3506"/>
              <a:ext cx="417"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23" name="Line 49">
              <a:extLst>
                <a:ext uri="{FF2B5EF4-FFF2-40B4-BE49-F238E27FC236}">
                  <a16:creationId xmlns:a16="http://schemas.microsoft.com/office/drawing/2014/main" id="{E31EEEE8-7A76-EEBA-FE9B-559464C7BA6F}"/>
                </a:ext>
              </a:extLst>
            </p:cNvPr>
            <p:cNvSpPr>
              <a:spLocks noChangeShapeType="1"/>
            </p:cNvSpPr>
            <p:nvPr/>
          </p:nvSpPr>
          <p:spPr bwMode="auto">
            <a:xfrm>
              <a:off x="912" y="3506"/>
              <a:ext cx="231" cy="19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24" name="Line 50">
              <a:extLst>
                <a:ext uri="{FF2B5EF4-FFF2-40B4-BE49-F238E27FC236}">
                  <a16:creationId xmlns:a16="http://schemas.microsoft.com/office/drawing/2014/main" id="{3C650FA6-1CD0-159F-F0DB-64E112E48157}"/>
                </a:ext>
              </a:extLst>
            </p:cNvPr>
            <p:cNvSpPr>
              <a:spLocks noChangeShapeType="1"/>
            </p:cNvSpPr>
            <p:nvPr/>
          </p:nvSpPr>
          <p:spPr bwMode="auto">
            <a:xfrm>
              <a:off x="3376" y="3362"/>
              <a:ext cx="0" cy="238"/>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6925" name="Line 51">
              <a:extLst>
                <a:ext uri="{FF2B5EF4-FFF2-40B4-BE49-F238E27FC236}">
                  <a16:creationId xmlns:a16="http://schemas.microsoft.com/office/drawing/2014/main" id="{316A239C-F912-B44D-CA41-52E03F28A7C4}"/>
                </a:ext>
              </a:extLst>
            </p:cNvPr>
            <p:cNvSpPr>
              <a:spLocks noChangeShapeType="1"/>
            </p:cNvSpPr>
            <p:nvPr/>
          </p:nvSpPr>
          <p:spPr bwMode="auto">
            <a:xfrm flipH="1">
              <a:off x="3172" y="3362"/>
              <a:ext cx="190"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grpSp>
      <p:sp>
        <p:nvSpPr>
          <p:cNvPr id="36867" name="Rectangle 17">
            <a:extLst>
              <a:ext uri="{FF2B5EF4-FFF2-40B4-BE49-F238E27FC236}">
                <a16:creationId xmlns:a16="http://schemas.microsoft.com/office/drawing/2014/main" id="{EF31E26D-B64A-A6C6-0912-A223484CB4A2}"/>
              </a:ext>
            </a:extLst>
          </p:cNvPr>
          <p:cNvSpPr>
            <a:spLocks noChangeArrowheads="1"/>
          </p:cNvSpPr>
          <p:nvPr/>
        </p:nvSpPr>
        <p:spPr bwMode="auto">
          <a:xfrm>
            <a:off x="571500" y="3467100"/>
            <a:ext cx="8039100" cy="33147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000">
              <a:latin typeface="UD デジタル 教科書体 NK-B" panose="02020700000000000000" pitchFamily="18" charset="-128"/>
              <a:ea typeface="UD デジタル 教科書体 NK-B" panose="02020700000000000000" pitchFamily="18" charset="-128"/>
            </a:endParaRPr>
          </a:p>
        </p:txBody>
      </p:sp>
      <p:sp>
        <p:nvSpPr>
          <p:cNvPr id="36868" name="Rectangle 35">
            <a:extLst>
              <a:ext uri="{FF2B5EF4-FFF2-40B4-BE49-F238E27FC236}">
                <a16:creationId xmlns:a16="http://schemas.microsoft.com/office/drawing/2014/main" id="{AEDED961-0D78-738D-99C8-EA7CFA7D1FF0}"/>
              </a:ext>
            </a:extLst>
          </p:cNvPr>
          <p:cNvSpPr>
            <a:spLocks noChangeArrowheads="1"/>
          </p:cNvSpPr>
          <p:nvPr/>
        </p:nvSpPr>
        <p:spPr bwMode="auto">
          <a:xfrm>
            <a:off x="2171700" y="3290888"/>
            <a:ext cx="2960688" cy="304800"/>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latin typeface="UD デジタル 教科書体 NK-B" panose="02020700000000000000" pitchFamily="18" charset="-128"/>
                <a:ea typeface="UD デジタル 教科書体 NK-B" panose="02020700000000000000" pitchFamily="18" charset="-128"/>
              </a:rPr>
              <a:t>操作しやすいビデオカメラ</a:t>
            </a:r>
          </a:p>
        </p:txBody>
      </p:sp>
      <p:sp>
        <p:nvSpPr>
          <p:cNvPr id="36869" name="Rectangle 36">
            <a:extLst>
              <a:ext uri="{FF2B5EF4-FFF2-40B4-BE49-F238E27FC236}">
                <a16:creationId xmlns:a16="http://schemas.microsoft.com/office/drawing/2014/main" id="{4F2145EE-16E9-8CC4-77E2-53848ACC61BE}"/>
              </a:ext>
            </a:extLst>
          </p:cNvPr>
          <p:cNvSpPr>
            <a:spLocks noChangeArrowheads="1"/>
          </p:cNvSpPr>
          <p:nvPr/>
        </p:nvSpPr>
        <p:spPr bwMode="auto">
          <a:xfrm>
            <a:off x="395288" y="2852738"/>
            <a:ext cx="7419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d</a:t>
            </a:r>
            <a:r>
              <a:rPr lang="ja-JP" altLang="en-US" sz="1600" b="1">
                <a:solidFill>
                  <a:srgbClr val="FF0000"/>
                </a:solidFill>
                <a:latin typeface="Times New Roman" panose="02020603050405020304" pitchFamily="18" charset="0"/>
              </a:rPr>
              <a:t>）作成例　</a:t>
            </a:r>
            <a:r>
              <a:rPr lang="en-US" altLang="ja-JP" sz="1600" b="1">
                <a:solidFill>
                  <a:srgbClr val="FF0000"/>
                </a:solidFill>
                <a:latin typeface="Times New Roman" panose="02020603050405020304" pitchFamily="18" charset="0"/>
              </a:rPr>
              <a:t>『</a:t>
            </a:r>
            <a:r>
              <a:rPr lang="ja-JP" altLang="en-US" sz="1600" b="1">
                <a:solidFill>
                  <a:srgbClr val="FF0000"/>
                </a:solidFill>
                <a:latin typeface="Times New Roman" panose="02020603050405020304" pitchFamily="18" charset="0"/>
              </a:rPr>
              <a:t>操作しやすいビデオカメラのお客様ニーズ調査結果</a:t>
            </a:r>
            <a:r>
              <a:rPr lang="en-US" altLang="ja-JP" sz="1600" b="1">
                <a:solidFill>
                  <a:srgbClr val="FF0000"/>
                </a:solidFill>
                <a:latin typeface="Times New Roman" panose="02020603050405020304" pitchFamily="18" charset="0"/>
              </a:rPr>
              <a:t>』</a:t>
            </a:r>
          </a:p>
        </p:txBody>
      </p:sp>
      <p:grpSp>
        <p:nvGrpSpPr>
          <p:cNvPr id="36870" name="Group 63">
            <a:extLst>
              <a:ext uri="{FF2B5EF4-FFF2-40B4-BE49-F238E27FC236}">
                <a16:creationId xmlns:a16="http://schemas.microsoft.com/office/drawing/2014/main" id="{7CC6C898-F67E-6DCE-A047-8867545526E0}"/>
              </a:ext>
            </a:extLst>
          </p:cNvPr>
          <p:cNvGrpSpPr>
            <a:grpSpLocks/>
          </p:cNvGrpSpPr>
          <p:nvPr/>
        </p:nvGrpSpPr>
        <p:grpSpPr bwMode="auto">
          <a:xfrm>
            <a:off x="638175" y="3624263"/>
            <a:ext cx="7820025" cy="3005137"/>
            <a:chOff x="402" y="2043"/>
            <a:chExt cx="3693" cy="1026"/>
          </a:xfrm>
        </p:grpSpPr>
        <p:sp>
          <p:nvSpPr>
            <p:cNvPr id="36871" name="Rectangle 18">
              <a:extLst>
                <a:ext uri="{FF2B5EF4-FFF2-40B4-BE49-F238E27FC236}">
                  <a16:creationId xmlns:a16="http://schemas.microsoft.com/office/drawing/2014/main" id="{4F2F300A-5010-76DA-42C9-AABD9603BD0D}"/>
                </a:ext>
              </a:extLst>
            </p:cNvPr>
            <p:cNvSpPr>
              <a:spLocks noChangeArrowheads="1"/>
            </p:cNvSpPr>
            <p:nvPr/>
          </p:nvSpPr>
          <p:spPr bwMode="auto">
            <a:xfrm>
              <a:off x="402" y="2133"/>
              <a:ext cx="1398" cy="93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a:latin typeface="UD デジタル 教科書体 NK-B" panose="02020700000000000000" pitchFamily="18" charset="-128"/>
                <a:ea typeface="UD デジタル 教科書体 NK-B" panose="02020700000000000000" pitchFamily="18" charset="-128"/>
              </a:endParaRPr>
            </a:p>
          </p:txBody>
        </p:sp>
        <p:sp>
          <p:nvSpPr>
            <p:cNvPr id="36872" name="Rectangle 19">
              <a:extLst>
                <a:ext uri="{FF2B5EF4-FFF2-40B4-BE49-F238E27FC236}">
                  <a16:creationId xmlns:a16="http://schemas.microsoft.com/office/drawing/2014/main" id="{8A3695EC-3C46-46FC-D15F-68F136A1A707}"/>
                </a:ext>
              </a:extLst>
            </p:cNvPr>
            <p:cNvSpPr>
              <a:spLocks noChangeArrowheads="1"/>
            </p:cNvSpPr>
            <p:nvPr/>
          </p:nvSpPr>
          <p:spPr bwMode="auto">
            <a:xfrm>
              <a:off x="864" y="2055"/>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latin typeface="UD デジタル 教科書体 NK-B" panose="02020700000000000000" pitchFamily="18" charset="-128"/>
                  <a:ea typeface="UD デジタル 教科書体 NK-B" panose="02020700000000000000" pitchFamily="18" charset="-128"/>
                </a:rPr>
                <a:t>持ちやすい</a:t>
              </a:r>
            </a:p>
          </p:txBody>
        </p:sp>
        <p:sp>
          <p:nvSpPr>
            <p:cNvPr id="36873" name="Rectangle 20">
              <a:extLst>
                <a:ext uri="{FF2B5EF4-FFF2-40B4-BE49-F238E27FC236}">
                  <a16:creationId xmlns:a16="http://schemas.microsoft.com/office/drawing/2014/main" id="{C05CFE7D-3447-5AFF-FA5A-D88EDB2780E2}"/>
                </a:ext>
              </a:extLst>
            </p:cNvPr>
            <p:cNvSpPr>
              <a:spLocks noChangeArrowheads="1"/>
            </p:cNvSpPr>
            <p:nvPr/>
          </p:nvSpPr>
          <p:spPr bwMode="auto">
            <a:xfrm>
              <a:off x="429" y="2472"/>
              <a:ext cx="720"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軽くて持ちやすい</a:t>
              </a:r>
            </a:p>
          </p:txBody>
        </p:sp>
        <p:sp>
          <p:nvSpPr>
            <p:cNvPr id="36874" name="Rectangle 21">
              <a:extLst>
                <a:ext uri="{FF2B5EF4-FFF2-40B4-BE49-F238E27FC236}">
                  <a16:creationId xmlns:a16="http://schemas.microsoft.com/office/drawing/2014/main" id="{B1B5420E-E99A-195F-A573-2713D705A9B2}"/>
                </a:ext>
              </a:extLst>
            </p:cNvPr>
            <p:cNvSpPr>
              <a:spLocks noChangeArrowheads="1"/>
            </p:cNvSpPr>
            <p:nvPr/>
          </p:nvSpPr>
          <p:spPr bwMode="auto">
            <a:xfrm>
              <a:off x="429" y="2718"/>
              <a:ext cx="720" cy="16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手にぴったりと合う</a:t>
              </a:r>
            </a:p>
          </p:txBody>
        </p:sp>
        <p:sp>
          <p:nvSpPr>
            <p:cNvPr id="36875" name="Rectangle 22">
              <a:extLst>
                <a:ext uri="{FF2B5EF4-FFF2-40B4-BE49-F238E27FC236}">
                  <a16:creationId xmlns:a16="http://schemas.microsoft.com/office/drawing/2014/main" id="{6C7AAA3B-2735-CD1F-856D-5CBFD363CB47}"/>
                </a:ext>
              </a:extLst>
            </p:cNvPr>
            <p:cNvSpPr>
              <a:spLocks noChangeArrowheads="1"/>
            </p:cNvSpPr>
            <p:nvPr/>
          </p:nvSpPr>
          <p:spPr bwMode="auto">
            <a:xfrm>
              <a:off x="1194" y="2541"/>
              <a:ext cx="561" cy="23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持ったとき</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安定感がある</a:t>
              </a:r>
            </a:p>
          </p:txBody>
        </p:sp>
        <p:sp>
          <p:nvSpPr>
            <p:cNvPr id="36876" name="Rectangle 24">
              <a:extLst>
                <a:ext uri="{FF2B5EF4-FFF2-40B4-BE49-F238E27FC236}">
                  <a16:creationId xmlns:a16="http://schemas.microsoft.com/office/drawing/2014/main" id="{3E92692E-963F-7CBD-5C50-542C100DD6E5}"/>
                </a:ext>
              </a:extLst>
            </p:cNvPr>
            <p:cNvSpPr>
              <a:spLocks noChangeArrowheads="1"/>
            </p:cNvSpPr>
            <p:nvPr/>
          </p:nvSpPr>
          <p:spPr bwMode="auto">
            <a:xfrm>
              <a:off x="1197" y="2805"/>
              <a:ext cx="558"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握りやすい</a:t>
              </a:r>
            </a:p>
          </p:txBody>
        </p:sp>
        <p:sp>
          <p:nvSpPr>
            <p:cNvPr id="36877" name="Rectangle 26">
              <a:extLst>
                <a:ext uri="{FF2B5EF4-FFF2-40B4-BE49-F238E27FC236}">
                  <a16:creationId xmlns:a16="http://schemas.microsoft.com/office/drawing/2014/main" id="{ED6FAA19-B870-276C-9821-4975AA7C66FD}"/>
                </a:ext>
              </a:extLst>
            </p:cNvPr>
            <p:cNvSpPr>
              <a:spLocks noChangeArrowheads="1"/>
            </p:cNvSpPr>
            <p:nvPr/>
          </p:nvSpPr>
          <p:spPr bwMode="auto">
            <a:xfrm>
              <a:off x="429" y="2280"/>
              <a:ext cx="720" cy="14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持ち運びしやすい</a:t>
              </a:r>
            </a:p>
          </p:txBody>
        </p:sp>
        <p:sp>
          <p:nvSpPr>
            <p:cNvPr id="36878" name="Rectangle 27">
              <a:extLst>
                <a:ext uri="{FF2B5EF4-FFF2-40B4-BE49-F238E27FC236}">
                  <a16:creationId xmlns:a16="http://schemas.microsoft.com/office/drawing/2014/main" id="{45BAAA9E-9C41-D535-69F5-226214A57384}"/>
                </a:ext>
              </a:extLst>
            </p:cNvPr>
            <p:cNvSpPr>
              <a:spLocks noChangeArrowheads="1"/>
            </p:cNvSpPr>
            <p:nvPr/>
          </p:nvSpPr>
          <p:spPr bwMode="auto">
            <a:xfrm>
              <a:off x="1170" y="2259"/>
              <a:ext cx="585" cy="225"/>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小さくて</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持ちやすい</a:t>
              </a:r>
            </a:p>
          </p:txBody>
        </p:sp>
        <p:sp>
          <p:nvSpPr>
            <p:cNvPr id="36879" name="Rectangle 28">
              <a:extLst>
                <a:ext uri="{FF2B5EF4-FFF2-40B4-BE49-F238E27FC236}">
                  <a16:creationId xmlns:a16="http://schemas.microsoft.com/office/drawing/2014/main" id="{1F99BC47-988D-B91A-B75A-B889915E8828}"/>
                </a:ext>
              </a:extLst>
            </p:cNvPr>
            <p:cNvSpPr>
              <a:spLocks noChangeArrowheads="1"/>
            </p:cNvSpPr>
            <p:nvPr/>
          </p:nvSpPr>
          <p:spPr bwMode="auto">
            <a:xfrm>
              <a:off x="1845" y="2151"/>
              <a:ext cx="1305" cy="91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a:latin typeface="UD デジタル 教科書体 NK-B" panose="02020700000000000000" pitchFamily="18" charset="-128"/>
                <a:ea typeface="UD デジタル 教科書体 NK-B" panose="02020700000000000000" pitchFamily="18" charset="-128"/>
              </a:endParaRPr>
            </a:p>
          </p:txBody>
        </p:sp>
        <p:sp>
          <p:nvSpPr>
            <p:cNvPr id="36880" name="Rectangle 29">
              <a:extLst>
                <a:ext uri="{FF2B5EF4-FFF2-40B4-BE49-F238E27FC236}">
                  <a16:creationId xmlns:a16="http://schemas.microsoft.com/office/drawing/2014/main" id="{05A054BA-3782-A504-DE42-AE43078C29B9}"/>
                </a:ext>
              </a:extLst>
            </p:cNvPr>
            <p:cNvSpPr>
              <a:spLocks noChangeArrowheads="1"/>
            </p:cNvSpPr>
            <p:nvPr/>
          </p:nvSpPr>
          <p:spPr bwMode="auto">
            <a:xfrm>
              <a:off x="2115" y="2055"/>
              <a:ext cx="790" cy="159"/>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latin typeface="UD デジタル 教科書体 NK-B" panose="02020700000000000000" pitchFamily="18" charset="-128"/>
                  <a:ea typeface="UD デジタル 教科書体 NK-B" panose="02020700000000000000" pitchFamily="18" charset="-128"/>
                </a:rPr>
                <a:t>楽に操作できる</a:t>
              </a:r>
            </a:p>
          </p:txBody>
        </p:sp>
        <p:sp>
          <p:nvSpPr>
            <p:cNvPr id="36881" name="Rectangle 30">
              <a:extLst>
                <a:ext uri="{FF2B5EF4-FFF2-40B4-BE49-F238E27FC236}">
                  <a16:creationId xmlns:a16="http://schemas.microsoft.com/office/drawing/2014/main" id="{5D1A5DC3-79BC-413B-EA1E-B297DC964381}"/>
                </a:ext>
              </a:extLst>
            </p:cNvPr>
            <p:cNvSpPr>
              <a:spLocks noChangeArrowheads="1"/>
            </p:cNvSpPr>
            <p:nvPr/>
          </p:nvSpPr>
          <p:spPr bwMode="auto">
            <a:xfrm>
              <a:off x="1890" y="2520"/>
              <a:ext cx="540" cy="23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思い通りに</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調整できる</a:t>
              </a:r>
            </a:p>
          </p:txBody>
        </p:sp>
        <p:sp>
          <p:nvSpPr>
            <p:cNvPr id="36882" name="Rectangle 31">
              <a:extLst>
                <a:ext uri="{FF2B5EF4-FFF2-40B4-BE49-F238E27FC236}">
                  <a16:creationId xmlns:a16="http://schemas.microsoft.com/office/drawing/2014/main" id="{5943ECB4-5B12-E021-8AE3-F516A5B5B065}"/>
                </a:ext>
              </a:extLst>
            </p:cNvPr>
            <p:cNvSpPr>
              <a:spLocks noChangeArrowheads="1"/>
            </p:cNvSpPr>
            <p:nvPr/>
          </p:nvSpPr>
          <p:spPr bwMode="auto">
            <a:xfrm>
              <a:off x="1890" y="2799"/>
              <a:ext cx="542" cy="2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調整状態を</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確認できる</a:t>
              </a:r>
            </a:p>
          </p:txBody>
        </p:sp>
        <p:sp>
          <p:nvSpPr>
            <p:cNvPr id="36883" name="Rectangle 32">
              <a:extLst>
                <a:ext uri="{FF2B5EF4-FFF2-40B4-BE49-F238E27FC236}">
                  <a16:creationId xmlns:a16="http://schemas.microsoft.com/office/drawing/2014/main" id="{6AD0D704-3B01-F84E-4458-1C876DA629F2}"/>
                </a:ext>
              </a:extLst>
            </p:cNvPr>
            <p:cNvSpPr>
              <a:spLocks noChangeArrowheads="1"/>
            </p:cNvSpPr>
            <p:nvPr/>
          </p:nvSpPr>
          <p:spPr bwMode="auto">
            <a:xfrm>
              <a:off x="2475" y="2259"/>
              <a:ext cx="630"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手の動きに合う</a:t>
              </a:r>
            </a:p>
          </p:txBody>
        </p:sp>
        <p:sp>
          <p:nvSpPr>
            <p:cNvPr id="36884" name="Rectangle 34">
              <a:extLst>
                <a:ext uri="{FF2B5EF4-FFF2-40B4-BE49-F238E27FC236}">
                  <a16:creationId xmlns:a16="http://schemas.microsoft.com/office/drawing/2014/main" id="{74F32B42-B15E-C050-8CBC-17609679F504}"/>
                </a:ext>
              </a:extLst>
            </p:cNvPr>
            <p:cNvSpPr>
              <a:spLocks noChangeArrowheads="1"/>
            </p:cNvSpPr>
            <p:nvPr/>
          </p:nvSpPr>
          <p:spPr bwMode="auto">
            <a:xfrm>
              <a:off x="1890" y="2247"/>
              <a:ext cx="540"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動作中に調整</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できる</a:t>
              </a:r>
            </a:p>
          </p:txBody>
        </p:sp>
        <p:sp>
          <p:nvSpPr>
            <p:cNvPr id="36885" name="Rectangle 32">
              <a:extLst>
                <a:ext uri="{FF2B5EF4-FFF2-40B4-BE49-F238E27FC236}">
                  <a16:creationId xmlns:a16="http://schemas.microsoft.com/office/drawing/2014/main" id="{369A8F27-3439-82C1-9BE1-E8E636A9D056}"/>
                </a:ext>
              </a:extLst>
            </p:cNvPr>
            <p:cNvSpPr>
              <a:spLocks noChangeArrowheads="1"/>
            </p:cNvSpPr>
            <p:nvPr/>
          </p:nvSpPr>
          <p:spPr bwMode="auto">
            <a:xfrm>
              <a:off x="2505" y="2529"/>
              <a:ext cx="600" cy="36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軽く引くだけで</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調整できる</a:t>
              </a:r>
            </a:p>
          </p:txBody>
        </p:sp>
        <p:sp>
          <p:nvSpPr>
            <p:cNvPr id="36886" name="Rectangle 28">
              <a:extLst>
                <a:ext uri="{FF2B5EF4-FFF2-40B4-BE49-F238E27FC236}">
                  <a16:creationId xmlns:a16="http://schemas.microsoft.com/office/drawing/2014/main" id="{C6AF8C5D-23DF-857C-7678-C3763BA7C90C}"/>
                </a:ext>
              </a:extLst>
            </p:cNvPr>
            <p:cNvSpPr>
              <a:spLocks noChangeArrowheads="1"/>
            </p:cNvSpPr>
            <p:nvPr/>
          </p:nvSpPr>
          <p:spPr bwMode="auto">
            <a:xfrm>
              <a:off x="3195" y="2151"/>
              <a:ext cx="900" cy="91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a:latin typeface="UD デジタル 教科書体 NK-B" panose="02020700000000000000" pitchFamily="18" charset="-128"/>
                <a:ea typeface="UD デジタル 教科書体 NK-B" panose="02020700000000000000" pitchFamily="18" charset="-128"/>
              </a:endParaRPr>
            </a:p>
          </p:txBody>
        </p:sp>
        <p:sp>
          <p:nvSpPr>
            <p:cNvPr id="36887" name="Rectangle 29">
              <a:extLst>
                <a:ext uri="{FF2B5EF4-FFF2-40B4-BE49-F238E27FC236}">
                  <a16:creationId xmlns:a16="http://schemas.microsoft.com/office/drawing/2014/main" id="{EA15A6DE-6E4F-0E2B-62F2-51A434A2FF73}"/>
                </a:ext>
              </a:extLst>
            </p:cNvPr>
            <p:cNvSpPr>
              <a:spLocks noChangeArrowheads="1"/>
            </p:cNvSpPr>
            <p:nvPr/>
          </p:nvSpPr>
          <p:spPr bwMode="auto">
            <a:xfrm>
              <a:off x="3240" y="2043"/>
              <a:ext cx="790" cy="159"/>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操作がわかりやすい</a:t>
              </a:r>
            </a:p>
          </p:txBody>
        </p:sp>
        <p:sp>
          <p:nvSpPr>
            <p:cNvPr id="36888" name="Rectangle 34">
              <a:extLst>
                <a:ext uri="{FF2B5EF4-FFF2-40B4-BE49-F238E27FC236}">
                  <a16:creationId xmlns:a16="http://schemas.microsoft.com/office/drawing/2014/main" id="{CDB6274A-576A-C333-A617-706E262F320C}"/>
                </a:ext>
              </a:extLst>
            </p:cNvPr>
            <p:cNvSpPr>
              <a:spLocks noChangeArrowheads="1"/>
            </p:cNvSpPr>
            <p:nvPr/>
          </p:nvSpPr>
          <p:spPr bwMode="auto">
            <a:xfrm>
              <a:off x="3282" y="2277"/>
              <a:ext cx="723"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使用方法が</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わかりやすい</a:t>
              </a:r>
            </a:p>
          </p:txBody>
        </p:sp>
        <p:sp>
          <p:nvSpPr>
            <p:cNvPr id="36889" name="Rectangle 34">
              <a:extLst>
                <a:ext uri="{FF2B5EF4-FFF2-40B4-BE49-F238E27FC236}">
                  <a16:creationId xmlns:a16="http://schemas.microsoft.com/office/drawing/2014/main" id="{EF161F1A-3285-CF86-9ABF-B64A79FB506E}"/>
                </a:ext>
              </a:extLst>
            </p:cNvPr>
            <p:cNvSpPr>
              <a:spLocks noChangeArrowheads="1"/>
            </p:cNvSpPr>
            <p:nvPr/>
          </p:nvSpPr>
          <p:spPr bwMode="auto">
            <a:xfrm>
              <a:off x="3285" y="2544"/>
              <a:ext cx="720"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初心者でも</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操作がしやすい</a:t>
              </a:r>
            </a:p>
          </p:txBody>
        </p:sp>
        <p:sp>
          <p:nvSpPr>
            <p:cNvPr id="36890" name="Rectangle 34">
              <a:extLst>
                <a:ext uri="{FF2B5EF4-FFF2-40B4-BE49-F238E27FC236}">
                  <a16:creationId xmlns:a16="http://schemas.microsoft.com/office/drawing/2014/main" id="{539B0827-ED8B-A07D-4719-85166336EA57}"/>
                </a:ext>
              </a:extLst>
            </p:cNvPr>
            <p:cNvSpPr>
              <a:spLocks noChangeArrowheads="1"/>
            </p:cNvSpPr>
            <p:nvPr/>
          </p:nvSpPr>
          <p:spPr bwMode="auto">
            <a:xfrm>
              <a:off x="3285" y="2814"/>
              <a:ext cx="720"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UD デジタル 教科書体 NK-B" panose="02020700000000000000" pitchFamily="18" charset="-128"/>
                  <a:ea typeface="UD デジタル 教科書体 NK-B" panose="02020700000000000000" pitchFamily="18" charset="-128"/>
                </a:rPr>
                <a:t>オンラインヘルプ</a:t>
              </a:r>
              <a:br>
                <a:rPr lang="ja-JP" altLang="en-US" sz="1400">
                  <a:latin typeface="UD デジタル 教科書体 NK-B" panose="02020700000000000000" pitchFamily="18" charset="-128"/>
                  <a:ea typeface="UD デジタル 教科書体 NK-B" panose="02020700000000000000" pitchFamily="18" charset="-128"/>
                </a:rPr>
              </a:br>
              <a:r>
                <a:rPr lang="ja-JP" altLang="en-US" sz="1400">
                  <a:latin typeface="UD デジタル 教科書体 NK-B" panose="02020700000000000000" pitchFamily="18" charset="-128"/>
                  <a:ea typeface="UD デジタル 教科書体 NK-B" panose="02020700000000000000" pitchFamily="18" charset="-128"/>
                </a:rPr>
                <a:t>になっている</a:t>
              </a:r>
            </a:p>
          </p:txBody>
        </p:sp>
      </p:grpSp>
      <p:sp>
        <p:nvSpPr>
          <p:cNvPr id="3" name="テキスト ボックス 22">
            <a:extLst>
              <a:ext uri="{FF2B5EF4-FFF2-40B4-BE49-F238E27FC236}">
                <a16:creationId xmlns:a16="http://schemas.microsoft.com/office/drawing/2014/main" id="{B36BD26E-BA8A-D958-3340-6914245F296D}"/>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39</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8D029192-8128-8FF8-4C5E-052679D14DF7}"/>
              </a:ext>
            </a:extLst>
          </p:cNvPr>
          <p:cNvSpPr>
            <a:spLocks noGrp="1" noChangeArrowheads="1"/>
          </p:cNvSpPr>
          <p:nvPr>
            <p:ph type="title" idx="4294967295"/>
          </p:nvPr>
        </p:nvSpPr>
        <p:spPr>
          <a:xfrm>
            <a:off x="0" y="420688"/>
            <a:ext cx="2514600" cy="381000"/>
          </a:xfrm>
        </p:spPr>
        <p:txBody>
          <a:bodyPr/>
          <a:lstStyle/>
          <a:p>
            <a:pPr algn="l" eaLnBrk="1" hangingPunct="1"/>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a</a:t>
            </a:r>
            <a:r>
              <a:rPr lang="ja-JP" altLang="en-US" sz="1600" b="1">
                <a:solidFill>
                  <a:srgbClr val="FF0000"/>
                </a:solidFill>
                <a:latin typeface="HG丸ｺﾞｼｯｸM-PRO" panose="020F0600000000000000" pitchFamily="50" charset="-128"/>
                <a:ea typeface="HG丸ｺﾞｼｯｸM-PRO" panose="020F0600000000000000" pitchFamily="50" charset="-128"/>
              </a:rPr>
              <a:t>）連関図法とは</a:t>
            </a:r>
          </a:p>
        </p:txBody>
      </p:sp>
      <p:sp>
        <p:nvSpPr>
          <p:cNvPr id="37891" name="Rectangle 5">
            <a:extLst>
              <a:ext uri="{FF2B5EF4-FFF2-40B4-BE49-F238E27FC236}">
                <a16:creationId xmlns:a16="http://schemas.microsoft.com/office/drawing/2014/main" id="{0C266912-A9FE-BE54-0AD0-D78910FDAC75}"/>
              </a:ext>
            </a:extLst>
          </p:cNvPr>
          <p:cNvSpPr>
            <a:spLocks noChangeArrowheads="1"/>
          </p:cNvSpPr>
          <p:nvPr/>
        </p:nvSpPr>
        <p:spPr bwMode="auto">
          <a:xfrm>
            <a:off x="180975" y="1790700"/>
            <a:ext cx="3857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b</a:t>
            </a:r>
            <a:r>
              <a:rPr lang="ja-JP" altLang="en-US" sz="1600" b="1">
                <a:solidFill>
                  <a:srgbClr val="FF0000"/>
                </a:solidFill>
                <a:latin typeface="HG丸ｺﾞｼｯｸM-PRO" panose="020F0600000000000000" pitchFamily="50" charset="-128"/>
                <a:ea typeface="HG丸ｺﾞｼｯｸM-PRO" panose="020F0600000000000000" pitchFamily="50" charset="-128"/>
              </a:rPr>
              <a:t>）どんな時に使うもの</a:t>
            </a:r>
          </a:p>
        </p:txBody>
      </p:sp>
      <p:sp>
        <p:nvSpPr>
          <p:cNvPr id="37892" name="Rectangle 8">
            <a:extLst>
              <a:ext uri="{FF2B5EF4-FFF2-40B4-BE49-F238E27FC236}">
                <a16:creationId xmlns:a16="http://schemas.microsoft.com/office/drawing/2014/main" id="{E0C16F74-DE7B-FCCE-983E-A4CF45AC1F70}"/>
              </a:ext>
            </a:extLst>
          </p:cNvPr>
          <p:cNvSpPr>
            <a:spLocks noChangeArrowheads="1"/>
          </p:cNvSpPr>
          <p:nvPr/>
        </p:nvSpPr>
        <p:spPr bwMode="auto">
          <a:xfrm>
            <a:off x="381000" y="2009775"/>
            <a:ext cx="83820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2200"/>
              </a:lnSpc>
              <a:spcBef>
                <a:spcPct val="0"/>
              </a:spcBef>
              <a:buFontTx/>
              <a:buNone/>
            </a:pPr>
            <a:r>
              <a:rPr lang="en-US" altLang="ja-JP" sz="1800" b="1">
                <a:latin typeface="UD デジタル 教科書体 NK-B" panose="02020700000000000000" pitchFamily="18" charset="-128"/>
                <a:ea typeface="UD デジタル 教科書体 NK-B" panose="02020700000000000000" pitchFamily="18" charset="-128"/>
              </a:rPr>
              <a:t>①</a:t>
            </a:r>
            <a:r>
              <a:rPr lang="ja-JP" altLang="en-US" sz="1800" b="1">
                <a:latin typeface="UD デジタル 教科書体 NK-B" panose="02020700000000000000" pitchFamily="18" charset="-128"/>
                <a:ea typeface="UD デジタル 教科書体 NK-B" panose="02020700000000000000" pitchFamily="18" charset="-128"/>
              </a:rPr>
              <a:t>問題点の原因探索に使いたい   （例）なぜＱＣサークルが盛り上がらないのか？</a:t>
            </a:r>
          </a:p>
          <a:p>
            <a:pPr eaLnBrk="1" hangingPunct="1">
              <a:lnSpc>
                <a:spcPts val="2200"/>
              </a:lnSpc>
              <a:spcBef>
                <a:spcPct val="0"/>
              </a:spcBef>
              <a:buFontTx/>
              <a:buNone/>
            </a:pPr>
            <a:r>
              <a:rPr lang="ja-JP" altLang="en-US" sz="1800" b="1">
                <a:latin typeface="UD デジタル 教科書体 NK-B" panose="02020700000000000000" pitchFamily="18" charset="-128"/>
                <a:ea typeface="UD デジタル 教科書体 NK-B" panose="02020700000000000000" pitchFamily="18" charset="-128"/>
              </a:rPr>
              <a:t>②問題の構造を明確にしたい       （例）凡ミス発生のメカニズムの明確化</a:t>
            </a:r>
          </a:p>
        </p:txBody>
      </p:sp>
      <p:sp>
        <p:nvSpPr>
          <p:cNvPr id="37893" name="Rectangle 7">
            <a:extLst>
              <a:ext uri="{FF2B5EF4-FFF2-40B4-BE49-F238E27FC236}">
                <a16:creationId xmlns:a16="http://schemas.microsoft.com/office/drawing/2014/main" id="{EB1DE63F-87B9-92D9-6A41-6572A7285AD9}"/>
              </a:ext>
            </a:extLst>
          </p:cNvPr>
          <p:cNvSpPr>
            <a:spLocks noChangeArrowheads="1"/>
          </p:cNvSpPr>
          <p:nvPr/>
        </p:nvSpPr>
        <p:spPr bwMode="auto">
          <a:xfrm>
            <a:off x="180975" y="2762250"/>
            <a:ext cx="2628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c</a:t>
            </a:r>
            <a:r>
              <a:rPr lang="ja-JP" altLang="en-US" sz="1600" b="1">
                <a:solidFill>
                  <a:srgbClr val="FF0000"/>
                </a:solidFill>
                <a:latin typeface="HG丸ｺﾞｼｯｸM-PRO" panose="020F0600000000000000" pitchFamily="50" charset="-128"/>
                <a:ea typeface="HG丸ｺﾞｼｯｸM-PRO" panose="020F0600000000000000" pitchFamily="50" charset="-128"/>
              </a:rPr>
              <a:t>）作成の手順と注意点</a:t>
            </a:r>
          </a:p>
        </p:txBody>
      </p:sp>
      <p:sp>
        <p:nvSpPr>
          <p:cNvPr id="37894" name="Rectangle 9">
            <a:extLst>
              <a:ext uri="{FF2B5EF4-FFF2-40B4-BE49-F238E27FC236}">
                <a16:creationId xmlns:a16="http://schemas.microsoft.com/office/drawing/2014/main" id="{4D92ABBE-522A-61A8-D9B0-7DCD29031714}"/>
              </a:ext>
            </a:extLst>
          </p:cNvPr>
          <p:cNvSpPr>
            <a:spLocks noChangeArrowheads="1"/>
          </p:cNvSpPr>
          <p:nvPr/>
        </p:nvSpPr>
        <p:spPr bwMode="auto">
          <a:xfrm>
            <a:off x="381000" y="3098800"/>
            <a:ext cx="86106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dirty="0">
                <a:latin typeface="UD デジタル 教科書体 NK-B" panose="02020700000000000000" pitchFamily="18" charset="-128"/>
                <a:ea typeface="UD デジタル 教科書体 NK-B" panose="02020700000000000000" pitchFamily="18" charset="-128"/>
              </a:rPr>
              <a:t>①</a:t>
            </a:r>
            <a:r>
              <a:rPr lang="ja-JP" altLang="en-US" sz="1800" b="1" dirty="0">
                <a:latin typeface="UD デジタル 教科書体 NK-B" panose="02020700000000000000" pitchFamily="18" charset="-128"/>
                <a:ea typeface="UD デジタル 教科書体 NK-B" panose="02020700000000000000" pitchFamily="18" charset="-128"/>
              </a:rPr>
              <a:t>問題点を決める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・「○○が△△いない」「なぜ</a:t>
            </a:r>
            <a:r>
              <a:rPr lang="en-US" altLang="ja-JP" sz="1800" b="1" dirty="0">
                <a:latin typeface="UD デジタル 教科書体 NK-B" panose="02020700000000000000" pitchFamily="18" charset="-128"/>
                <a:ea typeface="UD デジタル 教科書体 NK-B" panose="02020700000000000000" pitchFamily="18" charset="-128"/>
              </a:rPr>
              <a:t>××</a:t>
            </a:r>
            <a:r>
              <a:rPr lang="ja-JP" altLang="en-US" sz="1800" b="1" dirty="0">
                <a:latin typeface="UD デジタル 教科書体 NK-B" panose="02020700000000000000" pitchFamily="18" charset="-128"/>
                <a:ea typeface="UD デジタル 教科書体 NK-B" panose="02020700000000000000" pitchFamily="18" charset="-128"/>
              </a:rPr>
              <a:t>にならないのか」等と</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結果がうまくいっていない</a:t>
            </a:r>
            <a:b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b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　　状態を簡潔に表現する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②前提条件を明らかにしておく</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③問題となっている原因を抽出していく</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主語＋述語で簡潔に</a:t>
            </a:r>
            <a:r>
              <a:rPr lang="ja-JP" altLang="en-US" sz="1800" b="1" dirty="0">
                <a:latin typeface="UD デジタル 教科書体 NK-B" panose="02020700000000000000" pitchFamily="18" charset="-128"/>
                <a:ea typeface="UD デジタル 教科書体 NK-B" panose="02020700000000000000" pitchFamily="18" charset="-128"/>
              </a:rPr>
              <a:t>書く。　・</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１枚のカードには２通り以上の意味をもたせない</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④</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原因と結果の因果関係を矢線でつなぐ</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・原因カードの中から、問題点に強い関連のあるものを１次原因として、３～４枚選ぶ</a:t>
            </a:r>
            <a:br>
              <a:rPr lang="ja-JP" altLang="en-US" sz="1800" b="1" dirty="0">
                <a:latin typeface="UD デジタル 教科書体 NK-B" panose="02020700000000000000" pitchFamily="18" charset="-128"/>
                <a:ea typeface="UD デジタル 教科書体 NK-B" panose="02020700000000000000" pitchFamily="18" charset="-128"/>
              </a:rPr>
            </a:br>
            <a:r>
              <a:rPr lang="ja-JP" altLang="en-US" sz="1800" b="1" dirty="0">
                <a:latin typeface="UD デジタル 教科書体 NK-B" panose="02020700000000000000" pitchFamily="18" charset="-128"/>
                <a:ea typeface="UD デジタル 教科書体 NK-B" panose="02020700000000000000" pitchFamily="18" charset="-128"/>
              </a:rPr>
              <a:t>　・１次原因について“なぜ、なぜ”を繰り返し、その原因を矢線で結び因果関係をつける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⑤重要要因を絞り込む</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・太い枠で囲むか、ハッチングをいれる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⑥重要要因が問題点に強い因果関係をもっている経路の矢線は太くする</a:t>
            </a:r>
          </a:p>
          <a:p>
            <a:pPr eaLnBrk="1" hangingPunct="1">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⑦結論をまとめる</a:t>
            </a:r>
          </a:p>
        </p:txBody>
      </p:sp>
      <p:sp>
        <p:nvSpPr>
          <p:cNvPr id="37895" name="Rectangle 3">
            <a:extLst>
              <a:ext uri="{FF2B5EF4-FFF2-40B4-BE49-F238E27FC236}">
                <a16:creationId xmlns:a16="http://schemas.microsoft.com/office/drawing/2014/main" id="{2ACBC167-99E2-2672-4F3C-1E073E86D0BF}"/>
              </a:ext>
            </a:extLst>
          </p:cNvPr>
          <p:cNvSpPr>
            <a:spLocks noChangeArrowheads="1"/>
          </p:cNvSpPr>
          <p:nvPr/>
        </p:nvSpPr>
        <p:spPr bwMode="auto">
          <a:xfrm>
            <a:off x="142875" y="90488"/>
            <a:ext cx="3590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a:solidFill>
                  <a:srgbClr val="FF0000"/>
                </a:solidFill>
                <a:latin typeface="Times New Roman" panose="02020603050405020304" pitchFamily="18" charset="0"/>
                <a:ea typeface="HG丸ｺﾞｼｯｸM-PRO" panose="020F0600000000000000" pitchFamily="50" charset="-128"/>
              </a:rPr>
              <a:t>■</a:t>
            </a:r>
            <a:r>
              <a:rPr lang="ja-JP" altLang="en-US" sz="1800" b="1">
                <a:solidFill>
                  <a:srgbClr val="FF0000"/>
                </a:solidFill>
                <a:latin typeface="Times New Roman" panose="02020603050405020304" pitchFamily="18" charset="0"/>
                <a:ea typeface="HG丸ｺﾞｼｯｸM-PRO" panose="020F0600000000000000" pitchFamily="50" charset="-128"/>
              </a:rPr>
              <a:t>　連関図法</a:t>
            </a:r>
          </a:p>
        </p:txBody>
      </p:sp>
      <p:sp>
        <p:nvSpPr>
          <p:cNvPr id="37896" name="テキスト ボックス 2">
            <a:extLst>
              <a:ext uri="{FF2B5EF4-FFF2-40B4-BE49-F238E27FC236}">
                <a16:creationId xmlns:a16="http://schemas.microsoft.com/office/drawing/2014/main" id="{F5B92C1C-E0EF-E499-54F5-BCFB808AB978}"/>
              </a:ext>
            </a:extLst>
          </p:cNvPr>
          <p:cNvSpPr txBox="1">
            <a:spLocks noChangeArrowheads="1"/>
          </p:cNvSpPr>
          <p:nvPr/>
        </p:nvSpPr>
        <p:spPr bwMode="auto">
          <a:xfrm>
            <a:off x="292100" y="763588"/>
            <a:ext cx="85598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nSpc>
                <a:spcPts val="1900"/>
              </a:lnSpc>
              <a:spcBef>
                <a:spcPct val="0"/>
              </a:spcBef>
              <a:buFontTx/>
              <a:buNone/>
            </a:pPr>
            <a:r>
              <a:rPr lang="ja-JP" altLang="en-US" sz="1800" b="1">
                <a:latin typeface="UD デジタル 教科書体 N-B" panose="02020700000000000000" pitchFamily="17" charset="-128"/>
                <a:ea typeface="UD デジタル 教科書体 N-B" panose="02020700000000000000" pitchFamily="17" charset="-128"/>
              </a:rPr>
              <a:t>原因－結果、目的－手段などが複雑に絡み合う問題について、これらの相互の</a:t>
            </a:r>
            <a:endParaRPr lang="en-US" altLang="ja-JP" sz="1800" b="1">
              <a:latin typeface="UD デジタル 教科書体 N-B" panose="02020700000000000000" pitchFamily="17" charset="-128"/>
              <a:ea typeface="UD デジタル 教科書体 N-B" panose="02020700000000000000" pitchFamily="17" charset="-128"/>
            </a:endParaRPr>
          </a:p>
          <a:p>
            <a:pPr>
              <a:lnSpc>
                <a:spcPts val="1900"/>
              </a:lnSpc>
              <a:spcBef>
                <a:spcPct val="0"/>
              </a:spcBef>
              <a:buFontTx/>
              <a:buNone/>
            </a:pPr>
            <a:r>
              <a:rPr lang="ja-JP" altLang="en-US" sz="1800" b="1">
                <a:latin typeface="UD デジタル 教科書体 N-B" panose="02020700000000000000" pitchFamily="17" charset="-128"/>
                <a:ea typeface="UD デジタル 教科書体 N-B" panose="02020700000000000000" pitchFamily="17" charset="-128"/>
              </a:rPr>
              <a:t>関係を論理的につなぎ、明らかにすることによって、不良・不具合の原因を探索したり、問題の構造を明らかにしたり、目的を達成するための手段を展開する</a:t>
            </a:r>
            <a:endParaRPr lang="en-US" altLang="ja-JP" sz="1800" b="1">
              <a:latin typeface="UD デジタル 教科書体 N-B" panose="02020700000000000000" pitchFamily="17" charset="-128"/>
              <a:ea typeface="UD デジタル 教科書体 N-B" panose="02020700000000000000" pitchFamily="17" charset="-128"/>
            </a:endParaRPr>
          </a:p>
          <a:p>
            <a:pPr>
              <a:lnSpc>
                <a:spcPts val="1900"/>
              </a:lnSpc>
              <a:spcBef>
                <a:spcPct val="0"/>
              </a:spcBef>
              <a:buFontTx/>
              <a:buNone/>
            </a:pPr>
            <a:r>
              <a:rPr lang="ja-JP" altLang="en-US" sz="1800" b="1">
                <a:latin typeface="UD デジタル 教科書体 N-B" panose="02020700000000000000" pitchFamily="17" charset="-128"/>
                <a:ea typeface="UD デジタル 教科書体 N-B" panose="02020700000000000000" pitchFamily="17" charset="-128"/>
              </a:rPr>
              <a:t>手法です</a:t>
            </a:r>
            <a:endParaRPr lang="ja-JP" altLang="en-US" sz="1800"/>
          </a:p>
        </p:txBody>
      </p:sp>
      <p:sp>
        <p:nvSpPr>
          <p:cNvPr id="3" name="テキスト ボックス 22">
            <a:extLst>
              <a:ext uri="{FF2B5EF4-FFF2-40B4-BE49-F238E27FC236}">
                <a16:creationId xmlns:a16="http://schemas.microsoft.com/office/drawing/2014/main" id="{4904635A-8EA9-56BC-81C0-6CA3FF36055C}"/>
              </a:ext>
            </a:extLst>
          </p:cNvPr>
          <p:cNvSpPr txBox="1">
            <a:spLocks noChangeArrowheads="1"/>
          </p:cNvSpPr>
          <p:nvPr/>
        </p:nvSpPr>
        <p:spPr bwMode="auto">
          <a:xfrm>
            <a:off x="7380287" y="-27384"/>
            <a:ext cx="1763713" cy="338554"/>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68">
            <a:extLst>
              <a:ext uri="{FF2B5EF4-FFF2-40B4-BE49-F238E27FC236}">
                <a16:creationId xmlns:a16="http://schemas.microsoft.com/office/drawing/2014/main" id="{DABBA2A0-5F0E-42BC-5948-AA672117762D}"/>
              </a:ext>
            </a:extLst>
          </p:cNvPr>
          <p:cNvGrpSpPr>
            <a:grpSpLocks/>
          </p:cNvGrpSpPr>
          <p:nvPr/>
        </p:nvGrpSpPr>
        <p:grpSpPr bwMode="auto">
          <a:xfrm>
            <a:off x="723900" y="393700"/>
            <a:ext cx="7124700" cy="2438400"/>
            <a:chOff x="178" y="3169"/>
            <a:chExt cx="3374" cy="1420"/>
          </a:xfrm>
        </p:grpSpPr>
        <p:sp>
          <p:nvSpPr>
            <p:cNvPr id="38966" name="AutoShape 17">
              <a:extLst>
                <a:ext uri="{FF2B5EF4-FFF2-40B4-BE49-F238E27FC236}">
                  <a16:creationId xmlns:a16="http://schemas.microsoft.com/office/drawing/2014/main" id="{C665F522-F675-77F8-EF3D-3929CA485DDB}"/>
                </a:ext>
              </a:extLst>
            </p:cNvPr>
            <p:cNvSpPr>
              <a:spLocks noChangeArrowheads="1"/>
            </p:cNvSpPr>
            <p:nvPr/>
          </p:nvSpPr>
          <p:spPr bwMode="auto">
            <a:xfrm>
              <a:off x="1823" y="3791"/>
              <a:ext cx="530" cy="242"/>
            </a:xfrm>
            <a:prstGeom prst="roundRect">
              <a:avLst>
                <a:gd name="adj" fmla="val 16648"/>
              </a:avLst>
            </a:prstGeom>
            <a:solidFill>
              <a:srgbClr val="FFFF00"/>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Times New Roman" panose="02020603050405020304" pitchFamily="18" charset="0"/>
                </a:rPr>
                <a:t>問題点</a:t>
              </a:r>
            </a:p>
          </p:txBody>
        </p:sp>
        <p:sp>
          <p:nvSpPr>
            <p:cNvPr id="38967" name="AutoShape 19">
              <a:extLst>
                <a:ext uri="{FF2B5EF4-FFF2-40B4-BE49-F238E27FC236}">
                  <a16:creationId xmlns:a16="http://schemas.microsoft.com/office/drawing/2014/main" id="{9B1FD4CF-DD85-8BE6-D72D-00728D334E55}"/>
                </a:ext>
              </a:extLst>
            </p:cNvPr>
            <p:cNvSpPr>
              <a:spLocks noChangeArrowheads="1"/>
            </p:cNvSpPr>
            <p:nvPr/>
          </p:nvSpPr>
          <p:spPr bwMode="auto">
            <a:xfrm>
              <a:off x="1328" y="3793"/>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１次原因</a:t>
              </a:r>
            </a:p>
          </p:txBody>
        </p:sp>
        <p:sp>
          <p:nvSpPr>
            <p:cNvPr id="38968" name="AutoShape 20">
              <a:extLst>
                <a:ext uri="{FF2B5EF4-FFF2-40B4-BE49-F238E27FC236}">
                  <a16:creationId xmlns:a16="http://schemas.microsoft.com/office/drawing/2014/main" id="{D26C8F56-22CB-F5C3-4784-0CF4B55F5DE6}"/>
                </a:ext>
              </a:extLst>
            </p:cNvPr>
            <p:cNvSpPr>
              <a:spLocks noChangeArrowheads="1"/>
            </p:cNvSpPr>
            <p:nvPr/>
          </p:nvSpPr>
          <p:spPr bwMode="auto">
            <a:xfrm>
              <a:off x="2497" y="3793"/>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１次原因</a:t>
              </a:r>
            </a:p>
          </p:txBody>
        </p:sp>
        <p:sp>
          <p:nvSpPr>
            <p:cNvPr id="38969" name="AutoShape 21">
              <a:extLst>
                <a:ext uri="{FF2B5EF4-FFF2-40B4-BE49-F238E27FC236}">
                  <a16:creationId xmlns:a16="http://schemas.microsoft.com/office/drawing/2014/main" id="{192DE9B6-4DDD-E85F-BF67-8C923334684E}"/>
                </a:ext>
              </a:extLst>
            </p:cNvPr>
            <p:cNvSpPr>
              <a:spLocks noChangeArrowheads="1"/>
            </p:cNvSpPr>
            <p:nvPr/>
          </p:nvSpPr>
          <p:spPr bwMode="auto">
            <a:xfrm>
              <a:off x="1873" y="4132"/>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１次原因</a:t>
              </a:r>
            </a:p>
          </p:txBody>
        </p:sp>
        <p:sp>
          <p:nvSpPr>
            <p:cNvPr id="38970" name="AutoShape 22">
              <a:extLst>
                <a:ext uri="{FF2B5EF4-FFF2-40B4-BE49-F238E27FC236}">
                  <a16:creationId xmlns:a16="http://schemas.microsoft.com/office/drawing/2014/main" id="{CA4A433A-E52B-B1DB-861D-CB28C1E0B333}"/>
                </a:ext>
              </a:extLst>
            </p:cNvPr>
            <p:cNvSpPr>
              <a:spLocks noChangeArrowheads="1"/>
            </p:cNvSpPr>
            <p:nvPr/>
          </p:nvSpPr>
          <p:spPr bwMode="auto">
            <a:xfrm>
              <a:off x="1904" y="3457"/>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１次原因</a:t>
              </a:r>
            </a:p>
          </p:txBody>
        </p:sp>
        <p:sp>
          <p:nvSpPr>
            <p:cNvPr id="38971" name="AutoShape 23">
              <a:extLst>
                <a:ext uri="{FF2B5EF4-FFF2-40B4-BE49-F238E27FC236}">
                  <a16:creationId xmlns:a16="http://schemas.microsoft.com/office/drawing/2014/main" id="{493EC9DC-24D0-D168-7953-35983B128BDA}"/>
                </a:ext>
              </a:extLst>
            </p:cNvPr>
            <p:cNvSpPr>
              <a:spLocks noChangeArrowheads="1"/>
            </p:cNvSpPr>
            <p:nvPr/>
          </p:nvSpPr>
          <p:spPr bwMode="auto">
            <a:xfrm>
              <a:off x="2591" y="3380"/>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sp>
          <p:nvSpPr>
            <p:cNvPr id="38972" name="AutoShape 24">
              <a:extLst>
                <a:ext uri="{FF2B5EF4-FFF2-40B4-BE49-F238E27FC236}">
                  <a16:creationId xmlns:a16="http://schemas.microsoft.com/office/drawing/2014/main" id="{8B775FAE-1D6E-53B4-9DED-ADD0B5C77062}"/>
                </a:ext>
              </a:extLst>
            </p:cNvPr>
            <p:cNvSpPr>
              <a:spLocks noChangeArrowheads="1"/>
            </p:cNvSpPr>
            <p:nvPr/>
          </p:nvSpPr>
          <p:spPr bwMode="auto">
            <a:xfrm>
              <a:off x="3124" y="3334"/>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３次原因</a:t>
              </a:r>
            </a:p>
          </p:txBody>
        </p:sp>
        <p:sp>
          <p:nvSpPr>
            <p:cNvPr id="38973" name="AutoShape 25">
              <a:extLst>
                <a:ext uri="{FF2B5EF4-FFF2-40B4-BE49-F238E27FC236}">
                  <a16:creationId xmlns:a16="http://schemas.microsoft.com/office/drawing/2014/main" id="{1FA3D0C2-7ECB-C4D3-7CD1-B545C6EF1281}"/>
                </a:ext>
              </a:extLst>
            </p:cNvPr>
            <p:cNvSpPr>
              <a:spLocks noChangeArrowheads="1"/>
            </p:cNvSpPr>
            <p:nvPr/>
          </p:nvSpPr>
          <p:spPr bwMode="auto">
            <a:xfrm>
              <a:off x="3124" y="3574"/>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３次原因</a:t>
              </a:r>
            </a:p>
          </p:txBody>
        </p:sp>
        <p:sp>
          <p:nvSpPr>
            <p:cNvPr id="38974" name="AutoShape 28">
              <a:extLst>
                <a:ext uri="{FF2B5EF4-FFF2-40B4-BE49-F238E27FC236}">
                  <a16:creationId xmlns:a16="http://schemas.microsoft.com/office/drawing/2014/main" id="{7768E5DB-0246-9A6C-DAD2-2699B48F9E47}"/>
                </a:ext>
              </a:extLst>
            </p:cNvPr>
            <p:cNvSpPr>
              <a:spLocks noChangeArrowheads="1"/>
            </p:cNvSpPr>
            <p:nvPr/>
          </p:nvSpPr>
          <p:spPr bwMode="auto">
            <a:xfrm>
              <a:off x="3071" y="3839"/>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sp>
          <p:nvSpPr>
            <p:cNvPr id="38975" name="AutoShape 29">
              <a:extLst>
                <a:ext uri="{FF2B5EF4-FFF2-40B4-BE49-F238E27FC236}">
                  <a16:creationId xmlns:a16="http://schemas.microsoft.com/office/drawing/2014/main" id="{9080B2DE-D8C3-A87F-B11B-6CD2FEC9E522}"/>
                </a:ext>
              </a:extLst>
            </p:cNvPr>
            <p:cNvSpPr>
              <a:spLocks noChangeArrowheads="1"/>
            </p:cNvSpPr>
            <p:nvPr/>
          </p:nvSpPr>
          <p:spPr bwMode="auto">
            <a:xfrm>
              <a:off x="1424" y="3457"/>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sp>
          <p:nvSpPr>
            <p:cNvPr id="38976" name="AutoShape 30">
              <a:extLst>
                <a:ext uri="{FF2B5EF4-FFF2-40B4-BE49-F238E27FC236}">
                  <a16:creationId xmlns:a16="http://schemas.microsoft.com/office/drawing/2014/main" id="{974CADBD-ACF7-28BE-4396-0E5F184842C7}"/>
                </a:ext>
              </a:extLst>
            </p:cNvPr>
            <p:cNvSpPr>
              <a:spLocks noChangeArrowheads="1"/>
            </p:cNvSpPr>
            <p:nvPr/>
          </p:nvSpPr>
          <p:spPr bwMode="auto">
            <a:xfrm>
              <a:off x="911" y="3215"/>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３次原因</a:t>
              </a:r>
            </a:p>
          </p:txBody>
        </p:sp>
        <p:sp>
          <p:nvSpPr>
            <p:cNvPr id="38977" name="AutoShape 31">
              <a:extLst>
                <a:ext uri="{FF2B5EF4-FFF2-40B4-BE49-F238E27FC236}">
                  <a16:creationId xmlns:a16="http://schemas.microsoft.com/office/drawing/2014/main" id="{CD3AB4ED-EEE2-136D-C7EC-27413EFB788C}"/>
                </a:ext>
              </a:extLst>
            </p:cNvPr>
            <p:cNvSpPr>
              <a:spLocks noChangeArrowheads="1"/>
            </p:cNvSpPr>
            <p:nvPr/>
          </p:nvSpPr>
          <p:spPr bwMode="auto">
            <a:xfrm>
              <a:off x="848" y="3649"/>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sp>
          <p:nvSpPr>
            <p:cNvPr id="38978" name="AutoShape 32">
              <a:extLst>
                <a:ext uri="{FF2B5EF4-FFF2-40B4-BE49-F238E27FC236}">
                  <a16:creationId xmlns:a16="http://schemas.microsoft.com/office/drawing/2014/main" id="{CD664CA0-CCBC-9C24-F073-C98B8F037EDC}"/>
                </a:ext>
              </a:extLst>
            </p:cNvPr>
            <p:cNvSpPr>
              <a:spLocks noChangeArrowheads="1"/>
            </p:cNvSpPr>
            <p:nvPr/>
          </p:nvSpPr>
          <p:spPr bwMode="auto">
            <a:xfrm>
              <a:off x="1077" y="4036"/>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sp>
          <p:nvSpPr>
            <p:cNvPr id="38979" name="AutoShape 33">
              <a:extLst>
                <a:ext uri="{FF2B5EF4-FFF2-40B4-BE49-F238E27FC236}">
                  <a16:creationId xmlns:a16="http://schemas.microsoft.com/office/drawing/2014/main" id="{3C938614-D023-D79F-6F0D-CE6A8B2AE17F}"/>
                </a:ext>
              </a:extLst>
            </p:cNvPr>
            <p:cNvSpPr>
              <a:spLocks noChangeArrowheads="1"/>
            </p:cNvSpPr>
            <p:nvPr/>
          </p:nvSpPr>
          <p:spPr bwMode="auto">
            <a:xfrm>
              <a:off x="1298" y="4283"/>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sp>
          <p:nvSpPr>
            <p:cNvPr id="38980" name="Line 34">
              <a:extLst>
                <a:ext uri="{FF2B5EF4-FFF2-40B4-BE49-F238E27FC236}">
                  <a16:creationId xmlns:a16="http://schemas.microsoft.com/office/drawing/2014/main" id="{E8191FF2-2F72-E9B5-2B92-7E05B2ED4FC9}"/>
                </a:ext>
              </a:extLst>
            </p:cNvPr>
            <p:cNvSpPr>
              <a:spLocks noChangeShapeType="1"/>
            </p:cNvSpPr>
            <p:nvPr/>
          </p:nvSpPr>
          <p:spPr bwMode="auto">
            <a:xfrm>
              <a:off x="2064" y="3650"/>
              <a:ext cx="0" cy="142"/>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1" name="Line 35">
              <a:extLst>
                <a:ext uri="{FF2B5EF4-FFF2-40B4-BE49-F238E27FC236}">
                  <a16:creationId xmlns:a16="http://schemas.microsoft.com/office/drawing/2014/main" id="{B687966A-3F05-7F43-D57D-B2A0F14B737B}"/>
                </a:ext>
              </a:extLst>
            </p:cNvPr>
            <p:cNvSpPr>
              <a:spLocks noChangeShapeType="1"/>
            </p:cNvSpPr>
            <p:nvPr/>
          </p:nvSpPr>
          <p:spPr bwMode="auto">
            <a:xfrm flipV="1">
              <a:off x="1716" y="3888"/>
              <a:ext cx="108" cy="1"/>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2" name="Line 36">
              <a:extLst>
                <a:ext uri="{FF2B5EF4-FFF2-40B4-BE49-F238E27FC236}">
                  <a16:creationId xmlns:a16="http://schemas.microsoft.com/office/drawing/2014/main" id="{480CE177-D4B6-5435-309E-C4E1941E3DD4}"/>
                </a:ext>
              </a:extLst>
            </p:cNvPr>
            <p:cNvSpPr>
              <a:spLocks noChangeShapeType="1"/>
            </p:cNvSpPr>
            <p:nvPr/>
          </p:nvSpPr>
          <p:spPr bwMode="auto">
            <a:xfrm flipV="1">
              <a:off x="2064" y="4033"/>
              <a:ext cx="0" cy="97"/>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3" name="Line 37">
              <a:extLst>
                <a:ext uri="{FF2B5EF4-FFF2-40B4-BE49-F238E27FC236}">
                  <a16:creationId xmlns:a16="http://schemas.microsoft.com/office/drawing/2014/main" id="{58FF1BCA-6668-4DB2-88E8-887B324B70B6}"/>
                </a:ext>
              </a:extLst>
            </p:cNvPr>
            <p:cNvSpPr>
              <a:spLocks noChangeShapeType="1"/>
            </p:cNvSpPr>
            <p:nvPr/>
          </p:nvSpPr>
          <p:spPr bwMode="auto">
            <a:xfrm flipH="1">
              <a:off x="2354" y="3888"/>
              <a:ext cx="142" cy="0"/>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4" name="Line 38">
              <a:extLst>
                <a:ext uri="{FF2B5EF4-FFF2-40B4-BE49-F238E27FC236}">
                  <a16:creationId xmlns:a16="http://schemas.microsoft.com/office/drawing/2014/main" id="{9BF1C457-6C29-BBB5-7CE3-1EB25F41910A}"/>
                </a:ext>
              </a:extLst>
            </p:cNvPr>
            <p:cNvSpPr>
              <a:spLocks noChangeShapeType="1"/>
            </p:cNvSpPr>
            <p:nvPr/>
          </p:nvSpPr>
          <p:spPr bwMode="auto">
            <a:xfrm flipH="1">
              <a:off x="2066" y="3362"/>
              <a:ext cx="142"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5" name="Line 39">
              <a:extLst>
                <a:ext uri="{FF2B5EF4-FFF2-40B4-BE49-F238E27FC236}">
                  <a16:creationId xmlns:a16="http://schemas.microsoft.com/office/drawing/2014/main" id="{1FF41DF8-E4D1-224A-5997-EF80C7C9D022}"/>
                </a:ext>
              </a:extLst>
            </p:cNvPr>
            <p:cNvSpPr>
              <a:spLocks noChangeShapeType="1"/>
            </p:cNvSpPr>
            <p:nvPr/>
          </p:nvSpPr>
          <p:spPr bwMode="auto">
            <a:xfrm flipH="1">
              <a:off x="2282" y="3505"/>
              <a:ext cx="299" cy="47"/>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6" name="Line 40">
              <a:extLst>
                <a:ext uri="{FF2B5EF4-FFF2-40B4-BE49-F238E27FC236}">
                  <a16:creationId xmlns:a16="http://schemas.microsoft.com/office/drawing/2014/main" id="{22CB9A25-8F45-E109-98C2-93FEBE36DE75}"/>
                </a:ext>
              </a:extLst>
            </p:cNvPr>
            <p:cNvSpPr>
              <a:spLocks noChangeShapeType="1"/>
            </p:cNvSpPr>
            <p:nvPr/>
          </p:nvSpPr>
          <p:spPr bwMode="auto">
            <a:xfrm flipH="1">
              <a:off x="2978" y="3431"/>
              <a:ext cx="142"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7" name="Line 41">
              <a:extLst>
                <a:ext uri="{FF2B5EF4-FFF2-40B4-BE49-F238E27FC236}">
                  <a16:creationId xmlns:a16="http://schemas.microsoft.com/office/drawing/2014/main" id="{F8B30300-C0E1-61AA-3708-D2EFA28E7716}"/>
                </a:ext>
              </a:extLst>
            </p:cNvPr>
            <p:cNvSpPr>
              <a:spLocks noChangeShapeType="1"/>
            </p:cNvSpPr>
            <p:nvPr/>
          </p:nvSpPr>
          <p:spPr bwMode="auto">
            <a:xfrm flipH="1" flipV="1">
              <a:off x="2977" y="3526"/>
              <a:ext cx="142" cy="142"/>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8" name="Line 43">
              <a:extLst>
                <a:ext uri="{FF2B5EF4-FFF2-40B4-BE49-F238E27FC236}">
                  <a16:creationId xmlns:a16="http://schemas.microsoft.com/office/drawing/2014/main" id="{8AA36BCC-9540-5902-3A90-3D55FD1B02CE}"/>
                </a:ext>
              </a:extLst>
            </p:cNvPr>
            <p:cNvSpPr>
              <a:spLocks noChangeShapeType="1"/>
            </p:cNvSpPr>
            <p:nvPr/>
          </p:nvSpPr>
          <p:spPr bwMode="auto">
            <a:xfrm flipH="1" flipV="1">
              <a:off x="2881" y="3889"/>
              <a:ext cx="190" cy="46"/>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89" name="Line 45">
              <a:extLst>
                <a:ext uri="{FF2B5EF4-FFF2-40B4-BE49-F238E27FC236}">
                  <a16:creationId xmlns:a16="http://schemas.microsoft.com/office/drawing/2014/main" id="{A981CEEA-68E9-4BCC-0464-F1F13B6DF52C}"/>
                </a:ext>
              </a:extLst>
            </p:cNvPr>
            <p:cNvSpPr>
              <a:spLocks noChangeShapeType="1"/>
            </p:cNvSpPr>
            <p:nvPr/>
          </p:nvSpPr>
          <p:spPr bwMode="auto">
            <a:xfrm flipV="1">
              <a:off x="1685" y="4260"/>
              <a:ext cx="190" cy="94"/>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90" name="Line 46">
              <a:extLst>
                <a:ext uri="{FF2B5EF4-FFF2-40B4-BE49-F238E27FC236}">
                  <a16:creationId xmlns:a16="http://schemas.microsoft.com/office/drawing/2014/main" id="{0ACEBC24-A0CE-A65A-9309-1A84B895A63B}"/>
                </a:ext>
              </a:extLst>
            </p:cNvPr>
            <p:cNvSpPr>
              <a:spLocks noChangeShapeType="1"/>
            </p:cNvSpPr>
            <p:nvPr/>
          </p:nvSpPr>
          <p:spPr bwMode="auto">
            <a:xfrm flipV="1">
              <a:off x="1297" y="3265"/>
              <a:ext cx="190"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91" name="Line 47">
              <a:extLst>
                <a:ext uri="{FF2B5EF4-FFF2-40B4-BE49-F238E27FC236}">
                  <a16:creationId xmlns:a16="http://schemas.microsoft.com/office/drawing/2014/main" id="{F01875A0-3C36-8699-8342-1E5AA29A0C23}"/>
                </a:ext>
              </a:extLst>
            </p:cNvPr>
            <p:cNvSpPr>
              <a:spLocks noChangeShapeType="1"/>
            </p:cNvSpPr>
            <p:nvPr/>
          </p:nvSpPr>
          <p:spPr bwMode="auto">
            <a:xfrm>
              <a:off x="1584" y="3650"/>
              <a:ext cx="0" cy="142"/>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92" name="Line 48">
              <a:extLst>
                <a:ext uri="{FF2B5EF4-FFF2-40B4-BE49-F238E27FC236}">
                  <a16:creationId xmlns:a16="http://schemas.microsoft.com/office/drawing/2014/main" id="{68AB8D03-475C-E741-3634-CA7A3ADC517E}"/>
                </a:ext>
              </a:extLst>
            </p:cNvPr>
            <p:cNvSpPr>
              <a:spLocks noChangeShapeType="1"/>
            </p:cNvSpPr>
            <p:nvPr/>
          </p:nvSpPr>
          <p:spPr bwMode="auto">
            <a:xfrm>
              <a:off x="1242" y="3772"/>
              <a:ext cx="94" cy="94"/>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93" name="Line 49">
              <a:extLst>
                <a:ext uri="{FF2B5EF4-FFF2-40B4-BE49-F238E27FC236}">
                  <a16:creationId xmlns:a16="http://schemas.microsoft.com/office/drawing/2014/main" id="{E5A9BBD4-BE91-E6B0-5BCD-78C3B76CE278}"/>
                </a:ext>
              </a:extLst>
            </p:cNvPr>
            <p:cNvSpPr>
              <a:spLocks noChangeShapeType="1"/>
            </p:cNvSpPr>
            <p:nvPr/>
          </p:nvSpPr>
          <p:spPr bwMode="auto">
            <a:xfrm flipV="1">
              <a:off x="1374" y="3972"/>
              <a:ext cx="0" cy="73"/>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94" name="Rectangle 50">
              <a:extLst>
                <a:ext uri="{FF2B5EF4-FFF2-40B4-BE49-F238E27FC236}">
                  <a16:creationId xmlns:a16="http://schemas.microsoft.com/office/drawing/2014/main" id="{4F0561BB-5B71-67BB-18F3-302E913A7145}"/>
                </a:ext>
              </a:extLst>
            </p:cNvPr>
            <p:cNvSpPr>
              <a:spLocks noChangeArrowheads="1"/>
            </p:cNvSpPr>
            <p:nvPr/>
          </p:nvSpPr>
          <p:spPr bwMode="auto">
            <a:xfrm>
              <a:off x="2640" y="4157"/>
              <a:ext cx="912" cy="432"/>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000">
                  <a:latin typeface="Times New Roman" panose="02020603050405020304" pitchFamily="18" charset="0"/>
                </a:rPr>
                <a:t>結論：</a:t>
              </a:r>
            </a:p>
            <a:p>
              <a:pPr eaLnBrk="1" hangingPunct="1">
                <a:spcBef>
                  <a:spcPct val="0"/>
                </a:spcBef>
                <a:buFontTx/>
                <a:buNone/>
              </a:pPr>
              <a:r>
                <a:rPr lang="ja-JP" altLang="en-US" sz="1000">
                  <a:latin typeface="Times New Roman" panose="02020603050405020304" pitchFamily="18" charset="0"/>
                </a:rPr>
                <a:t>　１）○○○に△△△がない</a:t>
              </a:r>
            </a:p>
            <a:p>
              <a:pPr eaLnBrk="1" hangingPunct="1">
                <a:spcBef>
                  <a:spcPct val="0"/>
                </a:spcBef>
                <a:buFontTx/>
                <a:buNone/>
              </a:pPr>
              <a:r>
                <a:rPr lang="ja-JP" altLang="en-US" sz="1000">
                  <a:latin typeface="Times New Roman" panose="02020603050405020304" pitchFamily="18" charset="0"/>
                </a:rPr>
                <a:t>　２）□□□の</a:t>
              </a:r>
              <a:r>
                <a:rPr lang="en-US" altLang="ja-JP" sz="1000">
                  <a:latin typeface="Times New Roman" panose="02020603050405020304" pitchFamily="18" charset="0"/>
                </a:rPr>
                <a:t>××</a:t>
              </a:r>
              <a:r>
                <a:rPr lang="ja-JP" altLang="en-US" sz="1000">
                  <a:latin typeface="Times New Roman" panose="02020603050405020304" pitchFamily="18" charset="0"/>
                </a:rPr>
                <a:t>が悪い</a:t>
              </a:r>
            </a:p>
            <a:p>
              <a:pPr eaLnBrk="1" hangingPunct="1">
                <a:spcBef>
                  <a:spcPct val="0"/>
                </a:spcBef>
                <a:buFontTx/>
                <a:buNone/>
              </a:pPr>
              <a:r>
                <a:rPr lang="ja-JP" altLang="en-US" sz="1000">
                  <a:latin typeface="Times New Roman" panose="02020603050405020304" pitchFamily="18" charset="0"/>
                </a:rPr>
                <a:t>　３）</a:t>
              </a:r>
            </a:p>
          </p:txBody>
        </p:sp>
        <p:sp>
          <p:nvSpPr>
            <p:cNvPr id="38995" name="AutoShape 51">
              <a:extLst>
                <a:ext uri="{FF2B5EF4-FFF2-40B4-BE49-F238E27FC236}">
                  <a16:creationId xmlns:a16="http://schemas.microsoft.com/office/drawing/2014/main" id="{EC541FE5-6F8F-5C03-2EFB-89BEBF2E89B8}"/>
                </a:ext>
              </a:extLst>
            </p:cNvPr>
            <p:cNvSpPr>
              <a:spLocks noChangeArrowheads="1"/>
            </p:cNvSpPr>
            <p:nvPr/>
          </p:nvSpPr>
          <p:spPr bwMode="auto">
            <a:xfrm>
              <a:off x="2201" y="4369"/>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sp>
          <p:nvSpPr>
            <p:cNvPr id="38996" name="AutoShape 52">
              <a:extLst>
                <a:ext uri="{FF2B5EF4-FFF2-40B4-BE49-F238E27FC236}">
                  <a16:creationId xmlns:a16="http://schemas.microsoft.com/office/drawing/2014/main" id="{3A419942-DF9F-F882-12F2-95FF0FC6843F}"/>
                </a:ext>
              </a:extLst>
            </p:cNvPr>
            <p:cNvSpPr>
              <a:spLocks noChangeArrowheads="1"/>
            </p:cNvSpPr>
            <p:nvPr/>
          </p:nvSpPr>
          <p:spPr bwMode="auto">
            <a:xfrm>
              <a:off x="1489" y="3169"/>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３次原因</a:t>
              </a:r>
            </a:p>
          </p:txBody>
        </p:sp>
        <p:sp>
          <p:nvSpPr>
            <p:cNvPr id="38997" name="Line 54">
              <a:extLst>
                <a:ext uri="{FF2B5EF4-FFF2-40B4-BE49-F238E27FC236}">
                  <a16:creationId xmlns:a16="http://schemas.microsoft.com/office/drawing/2014/main" id="{7C74B171-C5E7-D09B-373F-569DA5676F13}"/>
                </a:ext>
              </a:extLst>
            </p:cNvPr>
            <p:cNvSpPr>
              <a:spLocks noChangeShapeType="1"/>
            </p:cNvSpPr>
            <p:nvPr/>
          </p:nvSpPr>
          <p:spPr bwMode="auto">
            <a:xfrm>
              <a:off x="1874" y="3264"/>
              <a:ext cx="190"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98" name="Line 55">
              <a:extLst>
                <a:ext uri="{FF2B5EF4-FFF2-40B4-BE49-F238E27FC236}">
                  <a16:creationId xmlns:a16="http://schemas.microsoft.com/office/drawing/2014/main" id="{6EB140C2-A2B1-1925-6236-8B52B7543F85}"/>
                </a:ext>
              </a:extLst>
            </p:cNvPr>
            <p:cNvSpPr>
              <a:spLocks noChangeShapeType="1"/>
            </p:cNvSpPr>
            <p:nvPr/>
          </p:nvSpPr>
          <p:spPr bwMode="auto">
            <a:xfrm flipH="1">
              <a:off x="1586" y="3362"/>
              <a:ext cx="94"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99" name="Line 56">
              <a:extLst>
                <a:ext uri="{FF2B5EF4-FFF2-40B4-BE49-F238E27FC236}">
                  <a16:creationId xmlns:a16="http://schemas.microsoft.com/office/drawing/2014/main" id="{F9022935-0396-A095-A051-E8F97042A6AB}"/>
                </a:ext>
              </a:extLst>
            </p:cNvPr>
            <p:cNvSpPr>
              <a:spLocks noChangeShapeType="1"/>
            </p:cNvSpPr>
            <p:nvPr/>
          </p:nvSpPr>
          <p:spPr bwMode="auto">
            <a:xfrm flipH="1" flipV="1">
              <a:off x="2070" y="4311"/>
              <a:ext cx="142"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9000" name="Line 57">
              <a:extLst>
                <a:ext uri="{FF2B5EF4-FFF2-40B4-BE49-F238E27FC236}">
                  <a16:creationId xmlns:a16="http://schemas.microsoft.com/office/drawing/2014/main" id="{411E66B3-6D4F-A11E-D84F-A69CA08110E0}"/>
                </a:ext>
              </a:extLst>
            </p:cNvPr>
            <p:cNvSpPr>
              <a:spLocks noChangeShapeType="1"/>
            </p:cNvSpPr>
            <p:nvPr/>
          </p:nvSpPr>
          <p:spPr bwMode="auto">
            <a:xfrm flipH="1">
              <a:off x="1058" y="3410"/>
              <a:ext cx="46" cy="238"/>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9001" name="Rectangle 60">
              <a:extLst>
                <a:ext uri="{FF2B5EF4-FFF2-40B4-BE49-F238E27FC236}">
                  <a16:creationId xmlns:a16="http://schemas.microsoft.com/office/drawing/2014/main" id="{B1E08D21-0DE8-95EB-0B42-CCA7085EBB9C}"/>
                </a:ext>
              </a:extLst>
            </p:cNvPr>
            <p:cNvSpPr>
              <a:spLocks noChangeArrowheads="1"/>
            </p:cNvSpPr>
            <p:nvPr/>
          </p:nvSpPr>
          <p:spPr bwMode="auto">
            <a:xfrm>
              <a:off x="194" y="3553"/>
              <a:ext cx="615" cy="385"/>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Times New Roman" panose="02020603050405020304" pitchFamily="18" charset="0"/>
                </a:rPr>
                <a:t>前提条件：</a:t>
              </a:r>
            </a:p>
            <a:p>
              <a:pPr eaLnBrk="1" hangingPunct="1">
                <a:spcBef>
                  <a:spcPct val="0"/>
                </a:spcBef>
                <a:buFontTx/>
                <a:buNone/>
              </a:pPr>
              <a:r>
                <a:rPr lang="ja-JP" altLang="en-US" sz="1200">
                  <a:latin typeface="Times New Roman" panose="02020603050405020304" pitchFamily="18" charset="0"/>
                </a:rPr>
                <a:t>　１）○○○</a:t>
              </a:r>
            </a:p>
            <a:p>
              <a:pPr eaLnBrk="1" hangingPunct="1">
                <a:lnSpc>
                  <a:spcPct val="80000"/>
                </a:lnSpc>
                <a:spcBef>
                  <a:spcPct val="0"/>
                </a:spcBef>
                <a:buFontTx/>
                <a:buNone/>
              </a:pPr>
              <a:r>
                <a:rPr lang="ja-JP" altLang="en-US" sz="1200">
                  <a:latin typeface="Times New Roman" panose="02020603050405020304" pitchFamily="18" charset="0"/>
                </a:rPr>
                <a:t>　２）△△△</a:t>
              </a:r>
            </a:p>
            <a:p>
              <a:pPr eaLnBrk="1" hangingPunct="1">
                <a:lnSpc>
                  <a:spcPct val="80000"/>
                </a:lnSpc>
                <a:spcBef>
                  <a:spcPct val="0"/>
                </a:spcBef>
                <a:buFontTx/>
                <a:buNone/>
              </a:pPr>
              <a:r>
                <a:rPr lang="ja-JP" altLang="en-US" sz="1200">
                  <a:latin typeface="Times New Roman" panose="02020603050405020304" pitchFamily="18" charset="0"/>
                </a:rPr>
                <a:t>　３）</a:t>
              </a:r>
            </a:p>
          </p:txBody>
        </p:sp>
        <p:sp>
          <p:nvSpPr>
            <p:cNvPr id="39002" name="Rectangle 61">
              <a:extLst>
                <a:ext uri="{FF2B5EF4-FFF2-40B4-BE49-F238E27FC236}">
                  <a16:creationId xmlns:a16="http://schemas.microsoft.com/office/drawing/2014/main" id="{73883B96-488C-CE77-A890-B95BB5D3727D}"/>
                </a:ext>
              </a:extLst>
            </p:cNvPr>
            <p:cNvSpPr>
              <a:spLocks noChangeArrowheads="1"/>
            </p:cNvSpPr>
            <p:nvPr/>
          </p:nvSpPr>
          <p:spPr bwMode="auto">
            <a:xfrm>
              <a:off x="1776" y="3648"/>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Times New Roman" panose="02020603050405020304" pitchFamily="18" charset="0"/>
                </a:rPr>
                <a:t>①</a:t>
              </a:r>
            </a:p>
          </p:txBody>
        </p:sp>
        <p:sp>
          <p:nvSpPr>
            <p:cNvPr id="39003" name="Rectangle 62">
              <a:extLst>
                <a:ext uri="{FF2B5EF4-FFF2-40B4-BE49-F238E27FC236}">
                  <a16:creationId xmlns:a16="http://schemas.microsoft.com/office/drawing/2014/main" id="{C815238B-1A7D-E650-24C1-FAEA36AD6C27}"/>
                </a:ext>
              </a:extLst>
            </p:cNvPr>
            <p:cNvSpPr>
              <a:spLocks noChangeArrowheads="1"/>
            </p:cNvSpPr>
            <p:nvPr/>
          </p:nvSpPr>
          <p:spPr bwMode="auto">
            <a:xfrm>
              <a:off x="1852" y="3312"/>
              <a:ext cx="172"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Times New Roman" panose="02020603050405020304" pitchFamily="18" charset="0"/>
                </a:rPr>
                <a:t>③</a:t>
              </a:r>
            </a:p>
          </p:txBody>
        </p:sp>
        <p:sp>
          <p:nvSpPr>
            <p:cNvPr id="39004" name="Rectangle 63">
              <a:extLst>
                <a:ext uri="{FF2B5EF4-FFF2-40B4-BE49-F238E27FC236}">
                  <a16:creationId xmlns:a16="http://schemas.microsoft.com/office/drawing/2014/main" id="{91428E39-0280-9071-2303-29F1B46E735F}"/>
                </a:ext>
              </a:extLst>
            </p:cNvPr>
            <p:cNvSpPr>
              <a:spLocks noChangeArrowheads="1"/>
            </p:cNvSpPr>
            <p:nvPr/>
          </p:nvSpPr>
          <p:spPr bwMode="auto">
            <a:xfrm>
              <a:off x="1276" y="3306"/>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Times New Roman" panose="02020603050405020304" pitchFamily="18" charset="0"/>
                </a:rPr>
                <a:t>④</a:t>
              </a:r>
            </a:p>
          </p:txBody>
        </p:sp>
        <p:sp>
          <p:nvSpPr>
            <p:cNvPr id="39005" name="Rectangle 64">
              <a:extLst>
                <a:ext uri="{FF2B5EF4-FFF2-40B4-BE49-F238E27FC236}">
                  <a16:creationId xmlns:a16="http://schemas.microsoft.com/office/drawing/2014/main" id="{2723E9E9-6B0D-61D6-1810-6B2AAA110904}"/>
                </a:ext>
              </a:extLst>
            </p:cNvPr>
            <p:cNvSpPr>
              <a:spLocks noChangeArrowheads="1"/>
            </p:cNvSpPr>
            <p:nvPr/>
          </p:nvSpPr>
          <p:spPr bwMode="auto">
            <a:xfrm>
              <a:off x="1118" y="4291"/>
              <a:ext cx="17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Times New Roman" panose="02020603050405020304" pitchFamily="18" charset="0"/>
                </a:rPr>
                <a:t>⑤</a:t>
              </a:r>
            </a:p>
          </p:txBody>
        </p:sp>
        <p:sp>
          <p:nvSpPr>
            <p:cNvPr id="39006" name="Rectangle 65">
              <a:extLst>
                <a:ext uri="{FF2B5EF4-FFF2-40B4-BE49-F238E27FC236}">
                  <a16:creationId xmlns:a16="http://schemas.microsoft.com/office/drawing/2014/main" id="{F0549F08-ADA9-B530-6719-201EEA60F2B7}"/>
                </a:ext>
              </a:extLst>
            </p:cNvPr>
            <p:cNvSpPr>
              <a:spLocks noChangeArrowheads="1"/>
            </p:cNvSpPr>
            <p:nvPr/>
          </p:nvSpPr>
          <p:spPr bwMode="auto">
            <a:xfrm>
              <a:off x="1696" y="4339"/>
              <a:ext cx="17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Times New Roman" panose="02020603050405020304" pitchFamily="18" charset="0"/>
                </a:rPr>
                <a:t>⑥</a:t>
              </a:r>
            </a:p>
          </p:txBody>
        </p:sp>
        <p:sp>
          <p:nvSpPr>
            <p:cNvPr id="39007" name="Rectangle 66">
              <a:extLst>
                <a:ext uri="{FF2B5EF4-FFF2-40B4-BE49-F238E27FC236}">
                  <a16:creationId xmlns:a16="http://schemas.microsoft.com/office/drawing/2014/main" id="{B9527648-277B-A8BC-C3E2-47F84FD9C639}"/>
                </a:ext>
              </a:extLst>
            </p:cNvPr>
            <p:cNvSpPr>
              <a:spLocks noChangeArrowheads="1"/>
            </p:cNvSpPr>
            <p:nvPr/>
          </p:nvSpPr>
          <p:spPr bwMode="auto">
            <a:xfrm>
              <a:off x="2476" y="4151"/>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Times New Roman" panose="02020603050405020304" pitchFamily="18" charset="0"/>
                </a:rPr>
                <a:t>⑦</a:t>
              </a:r>
            </a:p>
          </p:txBody>
        </p:sp>
        <p:sp>
          <p:nvSpPr>
            <p:cNvPr id="39008" name="Rectangle 67">
              <a:extLst>
                <a:ext uri="{FF2B5EF4-FFF2-40B4-BE49-F238E27FC236}">
                  <a16:creationId xmlns:a16="http://schemas.microsoft.com/office/drawing/2014/main" id="{5DB54DA5-BECB-C39D-22CD-5A51484D2DDA}"/>
                </a:ext>
              </a:extLst>
            </p:cNvPr>
            <p:cNvSpPr>
              <a:spLocks noChangeArrowheads="1"/>
            </p:cNvSpPr>
            <p:nvPr/>
          </p:nvSpPr>
          <p:spPr bwMode="auto">
            <a:xfrm>
              <a:off x="178" y="3409"/>
              <a:ext cx="17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Times New Roman" panose="02020603050405020304" pitchFamily="18" charset="0"/>
                </a:rPr>
                <a:t>②</a:t>
              </a:r>
            </a:p>
          </p:txBody>
        </p:sp>
        <p:sp>
          <p:nvSpPr>
            <p:cNvPr id="39009" name="AutoShape 18">
              <a:extLst>
                <a:ext uri="{FF2B5EF4-FFF2-40B4-BE49-F238E27FC236}">
                  <a16:creationId xmlns:a16="http://schemas.microsoft.com/office/drawing/2014/main" id="{D814E78E-D17B-D783-95F1-AFE218649525}"/>
                </a:ext>
              </a:extLst>
            </p:cNvPr>
            <p:cNvSpPr>
              <a:spLocks noChangeArrowheads="1"/>
            </p:cNvSpPr>
            <p:nvPr/>
          </p:nvSpPr>
          <p:spPr bwMode="auto">
            <a:xfrm>
              <a:off x="2065" y="3207"/>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２次原因</a:t>
              </a:r>
            </a:p>
          </p:txBody>
        </p:sp>
      </p:grpSp>
      <p:sp>
        <p:nvSpPr>
          <p:cNvPr id="38915" name="Rectangle 36">
            <a:extLst>
              <a:ext uri="{FF2B5EF4-FFF2-40B4-BE49-F238E27FC236}">
                <a16:creationId xmlns:a16="http://schemas.microsoft.com/office/drawing/2014/main" id="{2527EEDF-E392-A714-D41C-4083D519733B}"/>
              </a:ext>
            </a:extLst>
          </p:cNvPr>
          <p:cNvSpPr>
            <a:spLocks noChangeArrowheads="1"/>
          </p:cNvSpPr>
          <p:nvPr/>
        </p:nvSpPr>
        <p:spPr bwMode="auto">
          <a:xfrm>
            <a:off x="223838" y="3214688"/>
            <a:ext cx="57705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d</a:t>
            </a:r>
            <a:r>
              <a:rPr lang="ja-JP" altLang="en-US" sz="1600" b="1">
                <a:solidFill>
                  <a:srgbClr val="FF0000"/>
                </a:solidFill>
                <a:latin typeface="HG丸ｺﾞｼｯｸM-PRO" panose="020F0600000000000000" pitchFamily="50" charset="-128"/>
                <a:ea typeface="HG丸ｺﾞｼｯｸM-PRO" panose="020F0600000000000000" pitchFamily="50" charset="-128"/>
              </a:rPr>
              <a:t>）作成例　</a:t>
            </a:r>
            <a:r>
              <a:rPr lang="en-US" altLang="ja-JP" sz="1600" b="1">
                <a:solidFill>
                  <a:srgbClr val="FF0000"/>
                </a:solidFill>
                <a:latin typeface="HG丸ｺﾞｼｯｸM-PRO" panose="020F0600000000000000" pitchFamily="50" charset="-128"/>
                <a:ea typeface="HG丸ｺﾞｼｯｸM-PRO" panose="020F0600000000000000" pitchFamily="50" charset="-128"/>
              </a:rPr>
              <a:t>『</a:t>
            </a:r>
            <a:r>
              <a:rPr lang="ja-JP" altLang="en-US" sz="1600" b="1">
                <a:solidFill>
                  <a:srgbClr val="FF0000"/>
                </a:solidFill>
                <a:latin typeface="HG丸ｺﾞｼｯｸM-PRO" panose="020F0600000000000000" pitchFamily="50" charset="-128"/>
                <a:ea typeface="HG丸ｺﾞｼｯｸM-PRO" panose="020F0600000000000000" pitchFamily="50" charset="-128"/>
              </a:rPr>
              <a:t>備品を探すのに時間がかかる</a:t>
            </a:r>
            <a:r>
              <a:rPr lang="en-US" altLang="ja-JP" sz="1600" b="1">
                <a:solidFill>
                  <a:srgbClr val="FF0000"/>
                </a:solidFill>
                <a:latin typeface="HG丸ｺﾞｼｯｸM-PRO" panose="020F0600000000000000" pitchFamily="50" charset="-128"/>
                <a:ea typeface="HG丸ｺﾞｼｯｸM-PRO" panose="020F0600000000000000" pitchFamily="50" charset="-128"/>
              </a:rPr>
              <a:t>』</a:t>
            </a:r>
            <a:r>
              <a:rPr lang="ja-JP" altLang="en-US" sz="1600" b="1">
                <a:solidFill>
                  <a:srgbClr val="FF0000"/>
                </a:solidFill>
                <a:latin typeface="HG丸ｺﾞｼｯｸM-PRO" panose="020F0600000000000000" pitchFamily="50" charset="-128"/>
                <a:ea typeface="HG丸ｺﾞｼｯｸM-PRO" panose="020F0600000000000000" pitchFamily="50" charset="-128"/>
              </a:rPr>
              <a:t>の連関図</a:t>
            </a:r>
          </a:p>
        </p:txBody>
      </p:sp>
      <p:grpSp>
        <p:nvGrpSpPr>
          <p:cNvPr id="38916" name="Group 50">
            <a:extLst>
              <a:ext uri="{FF2B5EF4-FFF2-40B4-BE49-F238E27FC236}">
                <a16:creationId xmlns:a16="http://schemas.microsoft.com/office/drawing/2014/main" id="{8D239DEC-3868-CBA5-ABEE-718A97029C5A}"/>
              </a:ext>
            </a:extLst>
          </p:cNvPr>
          <p:cNvGrpSpPr>
            <a:grpSpLocks/>
          </p:cNvGrpSpPr>
          <p:nvPr/>
        </p:nvGrpSpPr>
        <p:grpSpPr bwMode="auto">
          <a:xfrm>
            <a:off x="762000" y="3635375"/>
            <a:ext cx="6934200" cy="3133725"/>
            <a:chOff x="366" y="4521"/>
            <a:chExt cx="3693" cy="1494"/>
          </a:xfrm>
        </p:grpSpPr>
        <p:sp>
          <p:nvSpPr>
            <p:cNvPr id="38917" name="Line 44">
              <a:extLst>
                <a:ext uri="{FF2B5EF4-FFF2-40B4-BE49-F238E27FC236}">
                  <a16:creationId xmlns:a16="http://schemas.microsoft.com/office/drawing/2014/main" id="{56A2D459-70FB-2893-866E-7C589B5D1B89}"/>
                </a:ext>
              </a:extLst>
            </p:cNvPr>
            <p:cNvSpPr>
              <a:spLocks noChangeShapeType="1"/>
            </p:cNvSpPr>
            <p:nvPr/>
          </p:nvSpPr>
          <p:spPr bwMode="auto">
            <a:xfrm flipH="1" flipV="1">
              <a:off x="2220" y="5769"/>
              <a:ext cx="135" cy="4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18" name="Line 44">
              <a:extLst>
                <a:ext uri="{FF2B5EF4-FFF2-40B4-BE49-F238E27FC236}">
                  <a16:creationId xmlns:a16="http://schemas.microsoft.com/office/drawing/2014/main" id="{FEC37EED-04F0-0037-1E90-408F42591435}"/>
                </a:ext>
              </a:extLst>
            </p:cNvPr>
            <p:cNvSpPr>
              <a:spLocks noChangeShapeType="1"/>
            </p:cNvSpPr>
            <p:nvPr/>
          </p:nvSpPr>
          <p:spPr bwMode="auto">
            <a:xfrm flipV="1">
              <a:off x="3699" y="5352"/>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19" name="AutoShape 17">
              <a:extLst>
                <a:ext uri="{FF2B5EF4-FFF2-40B4-BE49-F238E27FC236}">
                  <a16:creationId xmlns:a16="http://schemas.microsoft.com/office/drawing/2014/main" id="{10061419-49E8-46B9-01F0-7B4DE5D6BEEC}"/>
                </a:ext>
              </a:extLst>
            </p:cNvPr>
            <p:cNvSpPr>
              <a:spLocks noChangeArrowheads="1"/>
            </p:cNvSpPr>
            <p:nvPr/>
          </p:nvSpPr>
          <p:spPr bwMode="auto">
            <a:xfrm>
              <a:off x="1989" y="5139"/>
              <a:ext cx="765" cy="270"/>
            </a:xfrm>
            <a:prstGeom prst="roundRect">
              <a:avLst>
                <a:gd name="adj" fmla="val 16648"/>
              </a:avLst>
            </a:prstGeom>
            <a:solidFill>
              <a:srgbClr val="FFFF00"/>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500" b="1">
                  <a:latin typeface="Times New Roman" panose="02020603050405020304" pitchFamily="18" charset="0"/>
                </a:rPr>
                <a:t>備品を探すのに</a:t>
              </a:r>
              <a:br>
                <a:rPr lang="ja-JP" altLang="en-US" sz="1500" b="1">
                  <a:latin typeface="Times New Roman" panose="02020603050405020304" pitchFamily="18" charset="0"/>
                </a:rPr>
              </a:br>
              <a:r>
                <a:rPr lang="ja-JP" altLang="en-US" sz="1500" b="1">
                  <a:latin typeface="Times New Roman" panose="02020603050405020304" pitchFamily="18" charset="0"/>
                </a:rPr>
                <a:t>時間がかかる</a:t>
              </a:r>
            </a:p>
          </p:txBody>
        </p:sp>
        <p:sp>
          <p:nvSpPr>
            <p:cNvPr id="38920" name="AutoShape 32">
              <a:extLst>
                <a:ext uri="{FF2B5EF4-FFF2-40B4-BE49-F238E27FC236}">
                  <a16:creationId xmlns:a16="http://schemas.microsoft.com/office/drawing/2014/main" id="{2BAB7AFF-E87A-04B9-3FA7-7FE43EE87930}"/>
                </a:ext>
              </a:extLst>
            </p:cNvPr>
            <p:cNvSpPr>
              <a:spLocks noChangeArrowheads="1"/>
            </p:cNvSpPr>
            <p:nvPr/>
          </p:nvSpPr>
          <p:spPr bwMode="auto">
            <a:xfrm>
              <a:off x="1248" y="5184"/>
              <a:ext cx="630" cy="223"/>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いつも使って</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いないとわからない</a:t>
              </a:r>
            </a:p>
          </p:txBody>
        </p:sp>
        <p:sp>
          <p:nvSpPr>
            <p:cNvPr id="38921" name="AutoShape 32">
              <a:extLst>
                <a:ext uri="{FF2B5EF4-FFF2-40B4-BE49-F238E27FC236}">
                  <a16:creationId xmlns:a16="http://schemas.microsoft.com/office/drawing/2014/main" id="{AAD1BDD5-5523-F1B0-DF18-0C2BCDEDA3C9}"/>
                </a:ext>
              </a:extLst>
            </p:cNvPr>
            <p:cNvSpPr>
              <a:spLocks noChangeArrowheads="1"/>
            </p:cNvSpPr>
            <p:nvPr/>
          </p:nvSpPr>
          <p:spPr bwMode="auto">
            <a:xfrm>
              <a:off x="1185" y="4898"/>
              <a:ext cx="585" cy="223"/>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どこに何があるの</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かわからない</a:t>
              </a:r>
            </a:p>
          </p:txBody>
        </p:sp>
        <p:sp>
          <p:nvSpPr>
            <p:cNvPr id="38922" name="AutoShape 32">
              <a:extLst>
                <a:ext uri="{FF2B5EF4-FFF2-40B4-BE49-F238E27FC236}">
                  <a16:creationId xmlns:a16="http://schemas.microsoft.com/office/drawing/2014/main" id="{328AD6BB-89BD-CD47-DD48-086B44B5CB22}"/>
                </a:ext>
              </a:extLst>
            </p:cNvPr>
            <p:cNvSpPr>
              <a:spLocks noChangeArrowheads="1"/>
            </p:cNvSpPr>
            <p:nvPr/>
          </p:nvSpPr>
          <p:spPr bwMode="auto">
            <a:xfrm>
              <a:off x="549" y="4686"/>
              <a:ext cx="540" cy="135"/>
            </a:xfrm>
            <a:prstGeom prst="roundRect">
              <a:avLst>
                <a:gd name="adj" fmla="val 23356"/>
              </a:avLst>
            </a:prstGeom>
            <a:solidFill>
              <a:schemeClr val="bg1"/>
            </a:solidFill>
            <a:ln w="28575">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重ね置きがある</a:t>
              </a:r>
            </a:p>
          </p:txBody>
        </p:sp>
        <p:sp>
          <p:nvSpPr>
            <p:cNvPr id="38923" name="AutoShape 32">
              <a:extLst>
                <a:ext uri="{FF2B5EF4-FFF2-40B4-BE49-F238E27FC236}">
                  <a16:creationId xmlns:a16="http://schemas.microsoft.com/office/drawing/2014/main" id="{D1D4E974-FF62-A80F-97B7-668A9A2CE921}"/>
                </a:ext>
              </a:extLst>
            </p:cNvPr>
            <p:cNvSpPr>
              <a:spLocks noChangeArrowheads="1"/>
            </p:cNvSpPr>
            <p:nvPr/>
          </p:nvSpPr>
          <p:spPr bwMode="auto">
            <a:xfrm>
              <a:off x="1179" y="4644"/>
              <a:ext cx="585" cy="13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備品の表示がない</a:t>
              </a:r>
            </a:p>
          </p:txBody>
        </p:sp>
        <p:sp>
          <p:nvSpPr>
            <p:cNvPr id="38924" name="AutoShape 32">
              <a:extLst>
                <a:ext uri="{FF2B5EF4-FFF2-40B4-BE49-F238E27FC236}">
                  <a16:creationId xmlns:a16="http://schemas.microsoft.com/office/drawing/2014/main" id="{527FAC9D-AC26-08C3-0A2D-173D986DF1E2}"/>
                </a:ext>
              </a:extLst>
            </p:cNvPr>
            <p:cNvSpPr>
              <a:spLocks noChangeArrowheads="1"/>
            </p:cNvSpPr>
            <p:nvPr/>
          </p:nvSpPr>
          <p:spPr bwMode="auto">
            <a:xfrm>
              <a:off x="1899" y="4521"/>
              <a:ext cx="585" cy="22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備品の収納器が</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ばらばらである</a:t>
              </a:r>
            </a:p>
          </p:txBody>
        </p:sp>
        <p:sp>
          <p:nvSpPr>
            <p:cNvPr id="38925" name="AutoShape 32">
              <a:extLst>
                <a:ext uri="{FF2B5EF4-FFF2-40B4-BE49-F238E27FC236}">
                  <a16:creationId xmlns:a16="http://schemas.microsoft.com/office/drawing/2014/main" id="{A6D842A1-C536-6732-2041-3BF4785329BC}"/>
                </a:ext>
              </a:extLst>
            </p:cNvPr>
            <p:cNvSpPr>
              <a:spLocks noChangeArrowheads="1"/>
            </p:cNvSpPr>
            <p:nvPr/>
          </p:nvSpPr>
          <p:spPr bwMode="auto">
            <a:xfrm>
              <a:off x="2034" y="4797"/>
              <a:ext cx="585" cy="223"/>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段ボール箱に入れ</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たままである</a:t>
              </a:r>
            </a:p>
          </p:txBody>
        </p:sp>
        <p:sp>
          <p:nvSpPr>
            <p:cNvPr id="38926" name="AutoShape 32">
              <a:extLst>
                <a:ext uri="{FF2B5EF4-FFF2-40B4-BE49-F238E27FC236}">
                  <a16:creationId xmlns:a16="http://schemas.microsoft.com/office/drawing/2014/main" id="{04BAEF78-1AE1-13A5-C15B-6AE9E453BDFD}"/>
                </a:ext>
              </a:extLst>
            </p:cNvPr>
            <p:cNvSpPr>
              <a:spLocks noChangeArrowheads="1"/>
            </p:cNvSpPr>
            <p:nvPr/>
          </p:nvSpPr>
          <p:spPr bwMode="auto">
            <a:xfrm>
              <a:off x="1359" y="5454"/>
              <a:ext cx="495" cy="180"/>
            </a:xfrm>
            <a:prstGeom prst="roundRect">
              <a:avLst>
                <a:gd name="adj" fmla="val 23356"/>
              </a:avLst>
            </a:prstGeom>
            <a:solidFill>
              <a:schemeClr val="bg1"/>
            </a:solidFill>
            <a:ln w="28575">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暗くてよく</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見えない</a:t>
              </a:r>
            </a:p>
          </p:txBody>
        </p:sp>
        <p:sp>
          <p:nvSpPr>
            <p:cNvPr id="38927" name="AutoShape 32">
              <a:extLst>
                <a:ext uri="{FF2B5EF4-FFF2-40B4-BE49-F238E27FC236}">
                  <a16:creationId xmlns:a16="http://schemas.microsoft.com/office/drawing/2014/main" id="{4FF8477B-FB9D-946A-1007-983C2D758F13}"/>
                </a:ext>
              </a:extLst>
            </p:cNvPr>
            <p:cNvSpPr>
              <a:spLocks noChangeArrowheads="1"/>
            </p:cNvSpPr>
            <p:nvPr/>
          </p:nvSpPr>
          <p:spPr bwMode="auto">
            <a:xfrm>
              <a:off x="637" y="5454"/>
              <a:ext cx="540" cy="13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照度が足りない</a:t>
              </a:r>
            </a:p>
          </p:txBody>
        </p:sp>
        <p:sp>
          <p:nvSpPr>
            <p:cNvPr id="38928" name="AutoShape 32">
              <a:extLst>
                <a:ext uri="{FF2B5EF4-FFF2-40B4-BE49-F238E27FC236}">
                  <a16:creationId xmlns:a16="http://schemas.microsoft.com/office/drawing/2014/main" id="{D0C11CF6-9879-9C3D-8DEF-120B4815C9F9}"/>
                </a:ext>
              </a:extLst>
            </p:cNvPr>
            <p:cNvSpPr>
              <a:spLocks noChangeArrowheads="1"/>
            </p:cNvSpPr>
            <p:nvPr/>
          </p:nvSpPr>
          <p:spPr bwMode="auto">
            <a:xfrm>
              <a:off x="549" y="5184"/>
              <a:ext cx="585" cy="223"/>
            </a:xfrm>
            <a:prstGeom prst="roundRect">
              <a:avLst>
                <a:gd name="adj" fmla="val 23356"/>
              </a:avLst>
            </a:prstGeom>
            <a:solidFill>
              <a:schemeClr val="bg1"/>
            </a:solidFill>
            <a:ln w="28575">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備品の奥に備品</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を置いてある</a:t>
              </a:r>
            </a:p>
          </p:txBody>
        </p:sp>
        <p:sp>
          <p:nvSpPr>
            <p:cNvPr id="38929" name="AutoShape 32">
              <a:extLst>
                <a:ext uri="{FF2B5EF4-FFF2-40B4-BE49-F238E27FC236}">
                  <a16:creationId xmlns:a16="http://schemas.microsoft.com/office/drawing/2014/main" id="{36184DF5-DB08-51E3-E9E6-F05F411267BA}"/>
                </a:ext>
              </a:extLst>
            </p:cNvPr>
            <p:cNvSpPr>
              <a:spLocks noChangeArrowheads="1"/>
            </p:cNvSpPr>
            <p:nvPr/>
          </p:nvSpPr>
          <p:spPr bwMode="auto">
            <a:xfrm>
              <a:off x="504" y="4914"/>
              <a:ext cx="585" cy="13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開口間口が狭い</a:t>
              </a:r>
            </a:p>
          </p:txBody>
        </p:sp>
        <p:sp>
          <p:nvSpPr>
            <p:cNvPr id="38930" name="AutoShape 32">
              <a:extLst>
                <a:ext uri="{FF2B5EF4-FFF2-40B4-BE49-F238E27FC236}">
                  <a16:creationId xmlns:a16="http://schemas.microsoft.com/office/drawing/2014/main" id="{0840FD8D-9CB5-1064-3CA3-39A0ADA869B6}"/>
                </a:ext>
              </a:extLst>
            </p:cNvPr>
            <p:cNvSpPr>
              <a:spLocks noChangeArrowheads="1"/>
            </p:cNvSpPr>
            <p:nvPr/>
          </p:nvSpPr>
          <p:spPr bwMode="auto">
            <a:xfrm>
              <a:off x="1732" y="5690"/>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入るのに</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抵抗がある</a:t>
              </a:r>
            </a:p>
          </p:txBody>
        </p:sp>
        <p:sp>
          <p:nvSpPr>
            <p:cNvPr id="38931" name="AutoShape 32">
              <a:extLst>
                <a:ext uri="{FF2B5EF4-FFF2-40B4-BE49-F238E27FC236}">
                  <a16:creationId xmlns:a16="http://schemas.microsoft.com/office/drawing/2014/main" id="{8F2D1945-9D99-CCAE-8B4F-6EF4B6AF50FB}"/>
                </a:ext>
              </a:extLst>
            </p:cNvPr>
            <p:cNvSpPr>
              <a:spLocks noChangeArrowheads="1"/>
            </p:cNvSpPr>
            <p:nvPr/>
          </p:nvSpPr>
          <p:spPr bwMode="auto">
            <a:xfrm>
              <a:off x="2355" y="5500"/>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日頃あまり</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利用しない</a:t>
              </a:r>
            </a:p>
          </p:txBody>
        </p:sp>
        <p:sp>
          <p:nvSpPr>
            <p:cNvPr id="38932" name="AutoShape 32">
              <a:extLst>
                <a:ext uri="{FF2B5EF4-FFF2-40B4-BE49-F238E27FC236}">
                  <a16:creationId xmlns:a16="http://schemas.microsoft.com/office/drawing/2014/main" id="{83D6DEF4-0180-37C7-698B-83A91AA4EDF3}"/>
                </a:ext>
              </a:extLst>
            </p:cNvPr>
            <p:cNvSpPr>
              <a:spLocks noChangeArrowheads="1"/>
            </p:cNvSpPr>
            <p:nvPr/>
          </p:nvSpPr>
          <p:spPr bwMode="auto">
            <a:xfrm>
              <a:off x="2313" y="5724"/>
              <a:ext cx="630"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工場と事務所に</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距離がある</a:t>
              </a:r>
            </a:p>
          </p:txBody>
        </p:sp>
        <p:sp>
          <p:nvSpPr>
            <p:cNvPr id="38933" name="AutoShape 32">
              <a:extLst>
                <a:ext uri="{FF2B5EF4-FFF2-40B4-BE49-F238E27FC236}">
                  <a16:creationId xmlns:a16="http://schemas.microsoft.com/office/drawing/2014/main" id="{F4D5D6D2-294F-6220-8D35-1FF76501F8FF}"/>
                </a:ext>
              </a:extLst>
            </p:cNvPr>
            <p:cNvSpPr>
              <a:spLocks noChangeArrowheads="1"/>
            </p:cNvSpPr>
            <p:nvPr/>
          </p:nvSpPr>
          <p:spPr bwMode="auto">
            <a:xfrm>
              <a:off x="2709" y="4897"/>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不要品を置いて</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いる</a:t>
              </a:r>
            </a:p>
          </p:txBody>
        </p:sp>
        <p:sp>
          <p:nvSpPr>
            <p:cNvPr id="38934" name="AutoShape 32">
              <a:extLst>
                <a:ext uri="{FF2B5EF4-FFF2-40B4-BE49-F238E27FC236}">
                  <a16:creationId xmlns:a16="http://schemas.microsoft.com/office/drawing/2014/main" id="{AE1568FD-9ED0-A5AB-F25A-FE528DA8E637}"/>
                </a:ext>
              </a:extLst>
            </p:cNvPr>
            <p:cNvSpPr>
              <a:spLocks noChangeArrowheads="1"/>
            </p:cNvSpPr>
            <p:nvPr/>
          </p:nvSpPr>
          <p:spPr bwMode="auto">
            <a:xfrm>
              <a:off x="3204" y="4599"/>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備品以外を置く</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場所がない</a:t>
              </a:r>
            </a:p>
          </p:txBody>
        </p:sp>
        <p:sp>
          <p:nvSpPr>
            <p:cNvPr id="38935" name="AutoShape 32">
              <a:extLst>
                <a:ext uri="{FF2B5EF4-FFF2-40B4-BE49-F238E27FC236}">
                  <a16:creationId xmlns:a16="http://schemas.microsoft.com/office/drawing/2014/main" id="{DEABD68C-FDEB-6539-99F6-050A471AF56B}"/>
                </a:ext>
              </a:extLst>
            </p:cNvPr>
            <p:cNvSpPr>
              <a:spLocks noChangeArrowheads="1"/>
            </p:cNvSpPr>
            <p:nvPr/>
          </p:nvSpPr>
          <p:spPr bwMode="auto">
            <a:xfrm>
              <a:off x="2889" y="5158"/>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在庫のないもの</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を探す</a:t>
              </a:r>
            </a:p>
          </p:txBody>
        </p:sp>
        <p:sp>
          <p:nvSpPr>
            <p:cNvPr id="38936" name="AutoShape 32">
              <a:extLst>
                <a:ext uri="{FF2B5EF4-FFF2-40B4-BE49-F238E27FC236}">
                  <a16:creationId xmlns:a16="http://schemas.microsoft.com/office/drawing/2014/main" id="{D5605029-25C3-3320-E952-FD814AD4B12D}"/>
                </a:ext>
              </a:extLst>
            </p:cNvPr>
            <p:cNvSpPr>
              <a:spLocks noChangeArrowheads="1"/>
            </p:cNvSpPr>
            <p:nvPr/>
          </p:nvSpPr>
          <p:spPr bwMode="auto">
            <a:xfrm>
              <a:off x="3429" y="4914"/>
              <a:ext cx="540"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在庫切れがよく</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わからない</a:t>
              </a:r>
            </a:p>
          </p:txBody>
        </p:sp>
        <p:sp>
          <p:nvSpPr>
            <p:cNvPr id="38937" name="AutoShape 32">
              <a:extLst>
                <a:ext uri="{FF2B5EF4-FFF2-40B4-BE49-F238E27FC236}">
                  <a16:creationId xmlns:a16="http://schemas.microsoft.com/office/drawing/2014/main" id="{8DF8DCD6-437E-C6F6-687B-FAEE9CBE204A}"/>
                </a:ext>
              </a:extLst>
            </p:cNvPr>
            <p:cNvSpPr>
              <a:spLocks noChangeArrowheads="1"/>
            </p:cNvSpPr>
            <p:nvPr/>
          </p:nvSpPr>
          <p:spPr bwMode="auto">
            <a:xfrm>
              <a:off x="3474" y="5172"/>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管理していない</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ものを探す</a:t>
              </a:r>
            </a:p>
          </p:txBody>
        </p:sp>
        <p:sp>
          <p:nvSpPr>
            <p:cNvPr id="38938" name="AutoShape 32">
              <a:extLst>
                <a:ext uri="{FF2B5EF4-FFF2-40B4-BE49-F238E27FC236}">
                  <a16:creationId xmlns:a16="http://schemas.microsoft.com/office/drawing/2014/main" id="{CA3AB165-25EE-3C08-6ED9-A0E258D2B49E}"/>
                </a:ext>
              </a:extLst>
            </p:cNvPr>
            <p:cNvSpPr>
              <a:spLocks noChangeArrowheads="1"/>
            </p:cNvSpPr>
            <p:nvPr/>
          </p:nvSpPr>
          <p:spPr bwMode="auto">
            <a:xfrm>
              <a:off x="2889" y="5417"/>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管理課の人に</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聞きにくい</a:t>
              </a:r>
            </a:p>
          </p:txBody>
        </p:sp>
        <p:sp>
          <p:nvSpPr>
            <p:cNvPr id="38939" name="AutoShape 32">
              <a:extLst>
                <a:ext uri="{FF2B5EF4-FFF2-40B4-BE49-F238E27FC236}">
                  <a16:creationId xmlns:a16="http://schemas.microsoft.com/office/drawing/2014/main" id="{907FAF82-F35A-7FE9-D9D0-FE83A8607D69}"/>
                </a:ext>
              </a:extLst>
            </p:cNvPr>
            <p:cNvSpPr>
              <a:spLocks noChangeArrowheads="1"/>
            </p:cNvSpPr>
            <p:nvPr/>
          </p:nvSpPr>
          <p:spPr bwMode="auto">
            <a:xfrm>
              <a:off x="3024" y="5679"/>
              <a:ext cx="405" cy="9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忙しそう</a:t>
              </a:r>
            </a:p>
          </p:txBody>
        </p:sp>
        <p:sp>
          <p:nvSpPr>
            <p:cNvPr id="38940" name="AutoShape 32">
              <a:extLst>
                <a:ext uri="{FF2B5EF4-FFF2-40B4-BE49-F238E27FC236}">
                  <a16:creationId xmlns:a16="http://schemas.microsoft.com/office/drawing/2014/main" id="{FBE07040-D55D-020F-6367-F02CA3E8AC3B}"/>
                </a:ext>
              </a:extLst>
            </p:cNvPr>
            <p:cNvSpPr>
              <a:spLocks noChangeArrowheads="1"/>
            </p:cNvSpPr>
            <p:nvPr/>
          </p:nvSpPr>
          <p:spPr bwMode="auto">
            <a:xfrm>
              <a:off x="3474" y="5679"/>
              <a:ext cx="58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管理しているもの</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を整理していない</a:t>
              </a:r>
            </a:p>
          </p:txBody>
        </p:sp>
        <p:sp>
          <p:nvSpPr>
            <p:cNvPr id="38941" name="Line 44">
              <a:extLst>
                <a:ext uri="{FF2B5EF4-FFF2-40B4-BE49-F238E27FC236}">
                  <a16:creationId xmlns:a16="http://schemas.microsoft.com/office/drawing/2014/main" id="{18B62B21-CFB7-65E6-5161-D213EB92143B}"/>
                </a:ext>
              </a:extLst>
            </p:cNvPr>
            <p:cNvSpPr>
              <a:spLocks noChangeShapeType="1"/>
            </p:cNvSpPr>
            <p:nvPr/>
          </p:nvSpPr>
          <p:spPr bwMode="auto">
            <a:xfrm flipH="1">
              <a:off x="2754" y="5274"/>
              <a:ext cx="135" cy="29"/>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42" name="Line 44">
              <a:extLst>
                <a:ext uri="{FF2B5EF4-FFF2-40B4-BE49-F238E27FC236}">
                  <a16:creationId xmlns:a16="http://schemas.microsoft.com/office/drawing/2014/main" id="{1EB50C5A-2E1D-EEA0-E3F8-D7CE983E110D}"/>
                </a:ext>
              </a:extLst>
            </p:cNvPr>
            <p:cNvSpPr>
              <a:spLocks noChangeShapeType="1"/>
            </p:cNvSpPr>
            <p:nvPr/>
          </p:nvSpPr>
          <p:spPr bwMode="auto">
            <a:xfrm flipH="1">
              <a:off x="1764" y="5049"/>
              <a:ext cx="945" cy="29"/>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43" name="Line 44">
              <a:extLst>
                <a:ext uri="{FF2B5EF4-FFF2-40B4-BE49-F238E27FC236}">
                  <a16:creationId xmlns:a16="http://schemas.microsoft.com/office/drawing/2014/main" id="{5E587EDC-AEA9-FECA-8C4A-943B750640CB}"/>
                </a:ext>
              </a:extLst>
            </p:cNvPr>
            <p:cNvSpPr>
              <a:spLocks noChangeShapeType="1"/>
            </p:cNvSpPr>
            <p:nvPr/>
          </p:nvSpPr>
          <p:spPr bwMode="auto">
            <a:xfrm flipH="1">
              <a:off x="3179" y="4779"/>
              <a:ext cx="90"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44" name="Line 44">
              <a:extLst>
                <a:ext uri="{FF2B5EF4-FFF2-40B4-BE49-F238E27FC236}">
                  <a16:creationId xmlns:a16="http://schemas.microsoft.com/office/drawing/2014/main" id="{04D8ACF4-1C17-CE04-B7C9-2A56FF08B2AB}"/>
                </a:ext>
              </a:extLst>
            </p:cNvPr>
            <p:cNvSpPr>
              <a:spLocks noChangeShapeType="1"/>
            </p:cNvSpPr>
            <p:nvPr/>
          </p:nvSpPr>
          <p:spPr bwMode="auto">
            <a:xfrm flipH="1">
              <a:off x="3339" y="5028"/>
              <a:ext cx="90" cy="135"/>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45" name="Line 44">
              <a:extLst>
                <a:ext uri="{FF2B5EF4-FFF2-40B4-BE49-F238E27FC236}">
                  <a16:creationId xmlns:a16="http://schemas.microsoft.com/office/drawing/2014/main" id="{8B56F596-4EFD-45D3-553A-992B6328E4D1}"/>
                </a:ext>
              </a:extLst>
            </p:cNvPr>
            <p:cNvSpPr>
              <a:spLocks noChangeShapeType="1"/>
            </p:cNvSpPr>
            <p:nvPr/>
          </p:nvSpPr>
          <p:spPr bwMode="auto">
            <a:xfrm flipH="1" flipV="1">
              <a:off x="3384" y="5229"/>
              <a:ext cx="90" cy="4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46" name="AutoShape 32">
              <a:extLst>
                <a:ext uri="{FF2B5EF4-FFF2-40B4-BE49-F238E27FC236}">
                  <a16:creationId xmlns:a16="http://schemas.microsoft.com/office/drawing/2014/main" id="{BF1F022F-281E-C426-DA9D-AE11B55AA43A}"/>
                </a:ext>
              </a:extLst>
            </p:cNvPr>
            <p:cNvSpPr>
              <a:spLocks noChangeArrowheads="1"/>
            </p:cNvSpPr>
            <p:nvPr/>
          </p:nvSpPr>
          <p:spPr bwMode="auto">
            <a:xfrm>
              <a:off x="3429" y="5421"/>
              <a:ext cx="58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丸ｺﾞｼｯｸM-PRO" panose="020F0600000000000000" pitchFamily="50" charset="-128"/>
                  <a:ea typeface="HG丸ｺﾞｼｯｸM-PRO" panose="020F0600000000000000" pitchFamily="50" charset="-128"/>
                </a:rPr>
                <a:t>何を管理している</a:t>
              </a:r>
              <a:br>
                <a:rPr lang="ja-JP" altLang="en-US" sz="1000">
                  <a:latin typeface="HG丸ｺﾞｼｯｸM-PRO" panose="020F0600000000000000" pitchFamily="50" charset="-128"/>
                  <a:ea typeface="HG丸ｺﾞｼｯｸM-PRO" panose="020F0600000000000000" pitchFamily="50" charset="-128"/>
                </a:rPr>
              </a:br>
              <a:r>
                <a:rPr lang="ja-JP" altLang="en-US" sz="1000">
                  <a:latin typeface="HG丸ｺﾞｼｯｸM-PRO" panose="020F0600000000000000" pitchFamily="50" charset="-128"/>
                  <a:ea typeface="HG丸ｺﾞｼｯｸM-PRO" panose="020F0600000000000000" pitchFamily="50" charset="-128"/>
                </a:rPr>
                <a:t>かわからない</a:t>
              </a:r>
            </a:p>
          </p:txBody>
        </p:sp>
        <p:sp>
          <p:nvSpPr>
            <p:cNvPr id="38947" name="Line 44">
              <a:extLst>
                <a:ext uri="{FF2B5EF4-FFF2-40B4-BE49-F238E27FC236}">
                  <a16:creationId xmlns:a16="http://schemas.microsoft.com/office/drawing/2014/main" id="{D31FC80B-1566-53A8-92A0-6998599595ED}"/>
                </a:ext>
              </a:extLst>
            </p:cNvPr>
            <p:cNvSpPr>
              <a:spLocks noChangeShapeType="1"/>
            </p:cNvSpPr>
            <p:nvPr/>
          </p:nvSpPr>
          <p:spPr bwMode="auto">
            <a:xfrm flipH="1" flipV="1">
              <a:off x="2529" y="5409"/>
              <a:ext cx="29" cy="9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48" name="Line 44">
              <a:extLst>
                <a:ext uri="{FF2B5EF4-FFF2-40B4-BE49-F238E27FC236}">
                  <a16:creationId xmlns:a16="http://schemas.microsoft.com/office/drawing/2014/main" id="{09F3E17E-DE2E-8EBD-F043-202EABC41EC1}"/>
                </a:ext>
              </a:extLst>
            </p:cNvPr>
            <p:cNvSpPr>
              <a:spLocks noChangeShapeType="1"/>
            </p:cNvSpPr>
            <p:nvPr/>
          </p:nvSpPr>
          <p:spPr bwMode="auto">
            <a:xfrm flipH="1" flipV="1">
              <a:off x="3159" y="5592"/>
              <a:ext cx="29" cy="9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49" name="Line 44">
              <a:extLst>
                <a:ext uri="{FF2B5EF4-FFF2-40B4-BE49-F238E27FC236}">
                  <a16:creationId xmlns:a16="http://schemas.microsoft.com/office/drawing/2014/main" id="{4B6A4B95-EC03-C51A-C406-A5F708D3CD6D}"/>
                </a:ext>
              </a:extLst>
            </p:cNvPr>
            <p:cNvSpPr>
              <a:spLocks noChangeShapeType="1"/>
            </p:cNvSpPr>
            <p:nvPr/>
          </p:nvSpPr>
          <p:spPr bwMode="auto">
            <a:xfrm flipV="1">
              <a:off x="3135" y="5331"/>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0" name="Line 44">
              <a:extLst>
                <a:ext uri="{FF2B5EF4-FFF2-40B4-BE49-F238E27FC236}">
                  <a16:creationId xmlns:a16="http://schemas.microsoft.com/office/drawing/2014/main" id="{8F1066DD-A713-BA98-BD25-F60D10ECC981}"/>
                </a:ext>
              </a:extLst>
            </p:cNvPr>
            <p:cNvSpPr>
              <a:spLocks noChangeShapeType="1"/>
            </p:cNvSpPr>
            <p:nvPr/>
          </p:nvSpPr>
          <p:spPr bwMode="auto">
            <a:xfrm flipV="1">
              <a:off x="3699" y="5589"/>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1" name="Line 44">
              <a:extLst>
                <a:ext uri="{FF2B5EF4-FFF2-40B4-BE49-F238E27FC236}">
                  <a16:creationId xmlns:a16="http://schemas.microsoft.com/office/drawing/2014/main" id="{895980EC-A0A3-98F2-FF8F-2247B0123AC4}"/>
                </a:ext>
              </a:extLst>
            </p:cNvPr>
            <p:cNvSpPr>
              <a:spLocks noChangeShapeType="1"/>
            </p:cNvSpPr>
            <p:nvPr/>
          </p:nvSpPr>
          <p:spPr bwMode="auto">
            <a:xfrm flipV="1">
              <a:off x="2889" y="5589"/>
              <a:ext cx="90"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2" name="Line 44">
              <a:extLst>
                <a:ext uri="{FF2B5EF4-FFF2-40B4-BE49-F238E27FC236}">
                  <a16:creationId xmlns:a16="http://schemas.microsoft.com/office/drawing/2014/main" id="{F51D161E-07B1-7D1E-E700-ECF30D555D19}"/>
                </a:ext>
              </a:extLst>
            </p:cNvPr>
            <p:cNvSpPr>
              <a:spLocks noChangeShapeType="1"/>
            </p:cNvSpPr>
            <p:nvPr/>
          </p:nvSpPr>
          <p:spPr bwMode="auto">
            <a:xfrm flipV="1">
              <a:off x="2223" y="5589"/>
              <a:ext cx="135"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3" name="Line 44">
              <a:extLst>
                <a:ext uri="{FF2B5EF4-FFF2-40B4-BE49-F238E27FC236}">
                  <a16:creationId xmlns:a16="http://schemas.microsoft.com/office/drawing/2014/main" id="{51F1E92E-376E-015F-CB6F-BFD82AF6907A}"/>
                </a:ext>
              </a:extLst>
            </p:cNvPr>
            <p:cNvSpPr>
              <a:spLocks noChangeShapeType="1"/>
            </p:cNvSpPr>
            <p:nvPr/>
          </p:nvSpPr>
          <p:spPr bwMode="auto">
            <a:xfrm flipV="1">
              <a:off x="1857" y="5391"/>
              <a:ext cx="135" cy="135"/>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4" name="Line 44">
              <a:extLst>
                <a:ext uri="{FF2B5EF4-FFF2-40B4-BE49-F238E27FC236}">
                  <a16:creationId xmlns:a16="http://schemas.microsoft.com/office/drawing/2014/main" id="{534A5835-41ED-4BE5-0403-0DBF9A821FA5}"/>
                </a:ext>
              </a:extLst>
            </p:cNvPr>
            <p:cNvSpPr>
              <a:spLocks noChangeShapeType="1"/>
            </p:cNvSpPr>
            <p:nvPr/>
          </p:nvSpPr>
          <p:spPr bwMode="auto">
            <a:xfrm>
              <a:off x="1809" y="5634"/>
              <a:ext cx="57" cy="57"/>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5" name="Line 44">
              <a:extLst>
                <a:ext uri="{FF2B5EF4-FFF2-40B4-BE49-F238E27FC236}">
                  <a16:creationId xmlns:a16="http://schemas.microsoft.com/office/drawing/2014/main" id="{A944CCCB-E600-829A-9743-4FBC1479CECB}"/>
                </a:ext>
              </a:extLst>
            </p:cNvPr>
            <p:cNvSpPr>
              <a:spLocks noChangeShapeType="1"/>
            </p:cNvSpPr>
            <p:nvPr/>
          </p:nvSpPr>
          <p:spPr bwMode="auto">
            <a:xfrm>
              <a:off x="1179" y="5544"/>
              <a:ext cx="180"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6" name="Line 44">
              <a:extLst>
                <a:ext uri="{FF2B5EF4-FFF2-40B4-BE49-F238E27FC236}">
                  <a16:creationId xmlns:a16="http://schemas.microsoft.com/office/drawing/2014/main" id="{4A59ABB0-35D6-F266-01E6-7E271C3F790D}"/>
                </a:ext>
              </a:extLst>
            </p:cNvPr>
            <p:cNvSpPr>
              <a:spLocks noChangeShapeType="1"/>
            </p:cNvSpPr>
            <p:nvPr/>
          </p:nvSpPr>
          <p:spPr bwMode="auto">
            <a:xfrm>
              <a:off x="1878" y="5274"/>
              <a:ext cx="113" cy="0"/>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7" name="Line 44">
              <a:extLst>
                <a:ext uri="{FF2B5EF4-FFF2-40B4-BE49-F238E27FC236}">
                  <a16:creationId xmlns:a16="http://schemas.microsoft.com/office/drawing/2014/main" id="{E30B0A14-9A7D-9DFB-B85A-B105851C5E7C}"/>
                </a:ext>
              </a:extLst>
            </p:cNvPr>
            <p:cNvSpPr>
              <a:spLocks noChangeShapeType="1"/>
            </p:cNvSpPr>
            <p:nvPr/>
          </p:nvSpPr>
          <p:spPr bwMode="auto">
            <a:xfrm flipV="1">
              <a:off x="1113" y="5106"/>
              <a:ext cx="75" cy="81"/>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8" name="Line 44">
              <a:extLst>
                <a:ext uri="{FF2B5EF4-FFF2-40B4-BE49-F238E27FC236}">
                  <a16:creationId xmlns:a16="http://schemas.microsoft.com/office/drawing/2014/main" id="{1449E202-C7CA-367D-3A14-98EE7E67F6E9}"/>
                </a:ext>
              </a:extLst>
            </p:cNvPr>
            <p:cNvSpPr>
              <a:spLocks noChangeShapeType="1"/>
            </p:cNvSpPr>
            <p:nvPr/>
          </p:nvSpPr>
          <p:spPr bwMode="auto">
            <a:xfrm flipV="1">
              <a:off x="819" y="4824"/>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59" name="Line 44">
              <a:extLst>
                <a:ext uri="{FF2B5EF4-FFF2-40B4-BE49-F238E27FC236}">
                  <a16:creationId xmlns:a16="http://schemas.microsoft.com/office/drawing/2014/main" id="{AE7EB553-C951-6B01-1E91-4BDC25D432BB}"/>
                </a:ext>
              </a:extLst>
            </p:cNvPr>
            <p:cNvSpPr>
              <a:spLocks noChangeShapeType="1"/>
            </p:cNvSpPr>
            <p:nvPr/>
          </p:nvSpPr>
          <p:spPr bwMode="auto">
            <a:xfrm flipH="1">
              <a:off x="819" y="5049"/>
              <a:ext cx="0"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60" name="Line 44">
              <a:extLst>
                <a:ext uri="{FF2B5EF4-FFF2-40B4-BE49-F238E27FC236}">
                  <a16:creationId xmlns:a16="http://schemas.microsoft.com/office/drawing/2014/main" id="{0741607B-651E-34D3-0217-9E7C76E3F25D}"/>
                </a:ext>
              </a:extLst>
            </p:cNvPr>
            <p:cNvSpPr>
              <a:spLocks noChangeShapeType="1"/>
            </p:cNvSpPr>
            <p:nvPr/>
          </p:nvSpPr>
          <p:spPr bwMode="auto">
            <a:xfrm>
              <a:off x="1074" y="4818"/>
              <a:ext cx="135" cy="90"/>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61" name="Line 44">
              <a:extLst>
                <a:ext uri="{FF2B5EF4-FFF2-40B4-BE49-F238E27FC236}">
                  <a16:creationId xmlns:a16="http://schemas.microsoft.com/office/drawing/2014/main" id="{58119835-4AF8-5235-4CCA-3194766B4CC2}"/>
                </a:ext>
              </a:extLst>
            </p:cNvPr>
            <p:cNvSpPr>
              <a:spLocks noChangeShapeType="1"/>
            </p:cNvSpPr>
            <p:nvPr/>
          </p:nvSpPr>
          <p:spPr bwMode="auto">
            <a:xfrm>
              <a:off x="1449" y="4779"/>
              <a:ext cx="0" cy="113"/>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62" name="Line 44">
              <a:extLst>
                <a:ext uri="{FF2B5EF4-FFF2-40B4-BE49-F238E27FC236}">
                  <a16:creationId xmlns:a16="http://schemas.microsoft.com/office/drawing/2014/main" id="{750FF31F-BECB-8BF1-F52D-A9034B62B1CE}"/>
                </a:ext>
              </a:extLst>
            </p:cNvPr>
            <p:cNvSpPr>
              <a:spLocks noChangeShapeType="1"/>
            </p:cNvSpPr>
            <p:nvPr/>
          </p:nvSpPr>
          <p:spPr bwMode="auto">
            <a:xfrm flipH="1">
              <a:off x="1764" y="4914"/>
              <a:ext cx="270" cy="4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63" name="Line 44">
              <a:extLst>
                <a:ext uri="{FF2B5EF4-FFF2-40B4-BE49-F238E27FC236}">
                  <a16:creationId xmlns:a16="http://schemas.microsoft.com/office/drawing/2014/main" id="{FAD50FFC-A9F2-790F-FED4-7E4DBD451E9B}"/>
                </a:ext>
              </a:extLst>
            </p:cNvPr>
            <p:cNvSpPr>
              <a:spLocks noChangeShapeType="1"/>
            </p:cNvSpPr>
            <p:nvPr/>
          </p:nvSpPr>
          <p:spPr bwMode="auto">
            <a:xfrm flipH="1">
              <a:off x="1764" y="4644"/>
              <a:ext cx="135" cy="29"/>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64" name="Line 44">
              <a:extLst>
                <a:ext uri="{FF2B5EF4-FFF2-40B4-BE49-F238E27FC236}">
                  <a16:creationId xmlns:a16="http://schemas.microsoft.com/office/drawing/2014/main" id="{DD7180B8-41A1-1332-1F2B-98026658434B}"/>
                </a:ext>
              </a:extLst>
            </p:cNvPr>
            <p:cNvSpPr>
              <a:spLocks noChangeShapeType="1"/>
            </p:cNvSpPr>
            <p:nvPr/>
          </p:nvSpPr>
          <p:spPr bwMode="auto">
            <a:xfrm flipH="1">
              <a:off x="1539" y="5115"/>
              <a:ext cx="0" cy="68"/>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38965" name="Rectangle 50">
              <a:extLst>
                <a:ext uri="{FF2B5EF4-FFF2-40B4-BE49-F238E27FC236}">
                  <a16:creationId xmlns:a16="http://schemas.microsoft.com/office/drawing/2014/main" id="{683B3FB8-1AF3-0B9C-05B8-CAD59C467873}"/>
                </a:ext>
              </a:extLst>
            </p:cNvPr>
            <p:cNvSpPr>
              <a:spLocks noChangeArrowheads="1"/>
            </p:cNvSpPr>
            <p:nvPr/>
          </p:nvSpPr>
          <p:spPr bwMode="auto">
            <a:xfrm>
              <a:off x="366" y="5655"/>
              <a:ext cx="1227" cy="360"/>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Times New Roman" panose="02020603050405020304" pitchFamily="18" charset="0"/>
                </a:rPr>
                <a:t>結論：</a:t>
              </a:r>
            </a:p>
            <a:p>
              <a:pPr eaLnBrk="1" hangingPunct="1">
                <a:spcBef>
                  <a:spcPct val="0"/>
                </a:spcBef>
                <a:buFontTx/>
                <a:buNone/>
              </a:pPr>
              <a:r>
                <a:rPr lang="ja-JP" altLang="en-US" sz="1200">
                  <a:latin typeface="Times New Roman" panose="02020603050405020304" pitchFamily="18" charset="0"/>
                </a:rPr>
                <a:t>　１）暗くてよく見えない</a:t>
              </a:r>
            </a:p>
            <a:p>
              <a:pPr eaLnBrk="1" hangingPunct="1">
                <a:spcBef>
                  <a:spcPct val="0"/>
                </a:spcBef>
                <a:buFontTx/>
                <a:buNone/>
              </a:pPr>
              <a:r>
                <a:rPr lang="ja-JP" altLang="en-US" sz="1200">
                  <a:latin typeface="Times New Roman" panose="02020603050405020304" pitchFamily="18" charset="0"/>
                </a:rPr>
                <a:t>　２）二重置きしている</a:t>
              </a:r>
            </a:p>
            <a:p>
              <a:pPr eaLnBrk="1" hangingPunct="1">
                <a:spcBef>
                  <a:spcPct val="0"/>
                </a:spcBef>
                <a:buFontTx/>
                <a:buNone/>
              </a:pPr>
              <a:r>
                <a:rPr lang="ja-JP" altLang="en-US" sz="1200">
                  <a:latin typeface="Times New Roman" panose="02020603050405020304" pitchFamily="18" charset="0"/>
                </a:rPr>
                <a:t>　３）在庫の有無がわからない</a:t>
              </a:r>
            </a:p>
          </p:txBody>
        </p:sp>
      </p:grpSp>
      <p:sp>
        <p:nvSpPr>
          <p:cNvPr id="3" name="テキスト ボックス 22">
            <a:extLst>
              <a:ext uri="{FF2B5EF4-FFF2-40B4-BE49-F238E27FC236}">
                <a16:creationId xmlns:a16="http://schemas.microsoft.com/office/drawing/2014/main" id="{CF8D0C47-283A-499F-BDE4-4A9E32B2F088}"/>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40</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a:extLst>
              <a:ext uri="{FF2B5EF4-FFF2-40B4-BE49-F238E27FC236}">
                <a16:creationId xmlns:a16="http://schemas.microsoft.com/office/drawing/2014/main" id="{2A75ECDB-29CD-32A5-0E1A-B5E2F93A941E}"/>
              </a:ext>
            </a:extLst>
          </p:cNvPr>
          <p:cNvSpPr>
            <a:spLocks noChangeArrowheads="1"/>
          </p:cNvSpPr>
          <p:nvPr/>
        </p:nvSpPr>
        <p:spPr bwMode="auto">
          <a:xfrm>
            <a:off x="147638" y="806450"/>
            <a:ext cx="27797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a</a:t>
            </a:r>
            <a:r>
              <a:rPr lang="ja-JP" altLang="en-US" sz="1600" b="1">
                <a:solidFill>
                  <a:srgbClr val="FF0000"/>
                </a:solidFill>
                <a:latin typeface="HG丸ｺﾞｼｯｸM-PRO" panose="020F0600000000000000" pitchFamily="50" charset="-128"/>
                <a:ea typeface="HG丸ｺﾞｼｯｸM-PRO" panose="020F0600000000000000" pitchFamily="50" charset="-128"/>
              </a:rPr>
              <a:t>）系統図法とは</a:t>
            </a:r>
          </a:p>
        </p:txBody>
      </p:sp>
      <p:sp>
        <p:nvSpPr>
          <p:cNvPr id="39939" name="Rectangle 5">
            <a:extLst>
              <a:ext uri="{FF2B5EF4-FFF2-40B4-BE49-F238E27FC236}">
                <a16:creationId xmlns:a16="http://schemas.microsoft.com/office/drawing/2014/main" id="{23707F47-23C4-3CBE-B66A-29F54D63AB2A}"/>
              </a:ext>
            </a:extLst>
          </p:cNvPr>
          <p:cNvSpPr>
            <a:spLocks noChangeArrowheads="1"/>
          </p:cNvSpPr>
          <p:nvPr/>
        </p:nvSpPr>
        <p:spPr bwMode="auto">
          <a:xfrm>
            <a:off x="152400" y="1981200"/>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b</a:t>
            </a:r>
            <a:r>
              <a:rPr lang="ja-JP" altLang="en-US" sz="1600" b="1">
                <a:solidFill>
                  <a:srgbClr val="FF0000"/>
                </a:solidFill>
                <a:latin typeface="HG丸ｺﾞｼｯｸM-PRO" panose="020F0600000000000000" pitchFamily="50" charset="-128"/>
                <a:ea typeface="HG丸ｺﾞｼｯｸM-PRO" panose="020F0600000000000000" pitchFamily="50" charset="-128"/>
              </a:rPr>
              <a:t>）どんな時に使うもの</a:t>
            </a:r>
          </a:p>
        </p:txBody>
      </p:sp>
      <p:sp>
        <p:nvSpPr>
          <p:cNvPr id="39940" name="Rectangle 7">
            <a:extLst>
              <a:ext uri="{FF2B5EF4-FFF2-40B4-BE49-F238E27FC236}">
                <a16:creationId xmlns:a16="http://schemas.microsoft.com/office/drawing/2014/main" id="{DE566EA7-404F-476B-0D63-BC1B4AC81083}"/>
              </a:ext>
            </a:extLst>
          </p:cNvPr>
          <p:cNvSpPr>
            <a:spLocks noChangeArrowheads="1"/>
          </p:cNvSpPr>
          <p:nvPr/>
        </p:nvSpPr>
        <p:spPr bwMode="auto">
          <a:xfrm>
            <a:off x="192088" y="1119188"/>
            <a:ext cx="830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1600" b="1">
                <a:latin typeface="HG丸ｺﾞｼｯｸM-PRO" panose="020F0600000000000000" pitchFamily="50" charset="-128"/>
                <a:ea typeface="HG丸ｺﾞｼｯｸM-PRO" panose="020F0600000000000000" pitchFamily="50" charset="-128"/>
              </a:rPr>
              <a:t>　</a:t>
            </a:r>
            <a:r>
              <a:rPr lang="ja-JP" altLang="en-US" sz="1800" b="1">
                <a:latin typeface="UD デジタル 教科書体 NK-B" panose="02020700000000000000" pitchFamily="18" charset="-128"/>
                <a:ea typeface="UD デジタル 教科書体 NK-B" panose="02020700000000000000" pitchFamily="18" charset="-128"/>
              </a:rPr>
              <a:t>達成すべき目的に対する方策を小さい事象に枝分かれさせて展開していくことによって</a:t>
            </a:r>
            <a:br>
              <a:rPr lang="ja-JP" altLang="en-US" sz="1800" b="1">
                <a:latin typeface="UD デジタル 教科書体 NK-B" panose="02020700000000000000" pitchFamily="18" charset="-128"/>
                <a:ea typeface="UD デジタル 教科書体 NK-B" panose="02020700000000000000" pitchFamily="18" charset="-128"/>
              </a:rPr>
            </a:br>
            <a:r>
              <a:rPr lang="ja-JP" altLang="en-US" sz="1800" b="1">
                <a:latin typeface="UD デジタル 教科書体 NK-B" panose="02020700000000000000" pitchFamily="18" charset="-128"/>
                <a:ea typeface="UD デジタル 教科書体 NK-B" panose="02020700000000000000" pitchFamily="18" charset="-128"/>
              </a:rPr>
              <a:t>   目的を達成するための実施可能な最適の方策（手段）を見つけていく手法です</a:t>
            </a:r>
            <a:endParaRPr lang="ja-JP" altLang="en-US" sz="1600" b="1">
              <a:latin typeface="UD デジタル 教科書体 NK-B" panose="02020700000000000000" pitchFamily="18" charset="-128"/>
              <a:ea typeface="UD デジタル 教科書体 NK-B" panose="02020700000000000000" pitchFamily="18" charset="-128"/>
            </a:endParaRPr>
          </a:p>
        </p:txBody>
      </p:sp>
      <p:sp>
        <p:nvSpPr>
          <p:cNvPr id="39941" name="Rectangle 8">
            <a:extLst>
              <a:ext uri="{FF2B5EF4-FFF2-40B4-BE49-F238E27FC236}">
                <a16:creationId xmlns:a16="http://schemas.microsoft.com/office/drawing/2014/main" id="{13AA71C1-B2EB-5E62-0D46-5B82758D87C9}"/>
              </a:ext>
            </a:extLst>
          </p:cNvPr>
          <p:cNvSpPr>
            <a:spLocks noChangeArrowheads="1"/>
          </p:cNvSpPr>
          <p:nvPr/>
        </p:nvSpPr>
        <p:spPr bwMode="auto">
          <a:xfrm>
            <a:off x="304800" y="2411413"/>
            <a:ext cx="8358188"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800" b="1">
                <a:latin typeface="UD デジタル 教科書体 N-B" panose="02020700000000000000" pitchFamily="17" charset="-128"/>
                <a:ea typeface="UD デジタル 教科書体 N-B" panose="02020700000000000000" pitchFamily="17" charset="-128"/>
              </a:rPr>
              <a:t>①</a:t>
            </a:r>
            <a:r>
              <a:rPr lang="ja-JP" altLang="en-US" sz="1800" b="1">
                <a:latin typeface="UD デジタル 教科書体 N-B" panose="02020700000000000000" pitchFamily="17" charset="-128"/>
                <a:ea typeface="UD デジタル 教科書体 N-B" panose="02020700000000000000" pitchFamily="17" charset="-128"/>
              </a:rPr>
              <a:t>目的を達成するための方策を具体的な手段まで展開したい！</a:t>
            </a:r>
          </a:p>
          <a:p>
            <a:pPr eaLnBrk="1" hangingPunct="1">
              <a:lnSpc>
                <a:spcPct val="110000"/>
              </a:lnSpc>
              <a:spcBef>
                <a:spcPct val="0"/>
              </a:spcBef>
              <a:buFontTx/>
              <a:buNone/>
            </a:pPr>
            <a:r>
              <a:rPr lang="ja-JP" altLang="en-US" sz="1800" b="1">
                <a:latin typeface="UD デジタル 教科書体 N-B" panose="02020700000000000000" pitchFamily="17" charset="-128"/>
                <a:ea typeface="UD デジタル 教科書体 N-B" panose="02020700000000000000" pitchFamily="17" charset="-128"/>
              </a:rPr>
              <a:t>　（例）ＱＣサークル活動を活発にするには？</a:t>
            </a:r>
          </a:p>
          <a:p>
            <a:pPr eaLnBrk="1" hangingPunct="1">
              <a:lnSpc>
                <a:spcPct val="110000"/>
              </a:lnSpc>
              <a:spcBef>
                <a:spcPct val="0"/>
              </a:spcBef>
              <a:buFontTx/>
              <a:buNone/>
            </a:pPr>
            <a:r>
              <a:rPr lang="ja-JP" altLang="en-US" sz="1800" b="1">
                <a:latin typeface="UD デジタル 教科書体 N-B" panose="02020700000000000000" pitchFamily="17" charset="-128"/>
                <a:ea typeface="UD デジタル 教科書体 N-B" panose="02020700000000000000" pitchFamily="17" charset="-128"/>
              </a:rPr>
              <a:t>②組織や機能の構成要素を判りやすく系統的にまとめたい！</a:t>
            </a:r>
          </a:p>
          <a:p>
            <a:pPr eaLnBrk="1" hangingPunct="1">
              <a:lnSpc>
                <a:spcPct val="110000"/>
              </a:lnSpc>
              <a:spcBef>
                <a:spcPct val="0"/>
              </a:spcBef>
              <a:buFontTx/>
              <a:buNone/>
            </a:pPr>
            <a:r>
              <a:rPr lang="ja-JP" altLang="en-US" sz="1800" b="1">
                <a:latin typeface="UD デジタル 教科書体 N-B" panose="02020700000000000000" pitchFamily="17" charset="-128"/>
                <a:ea typeface="UD デジタル 教科書体 N-B" panose="02020700000000000000" pitchFamily="17" charset="-128"/>
              </a:rPr>
              <a:t>　（例）会社の職制表、業務系統図、要求品質表</a:t>
            </a:r>
            <a:endParaRPr lang="ja-JP" altLang="en-US" sz="1600" b="1">
              <a:latin typeface="UD デジタル 教科書体 N-B" panose="02020700000000000000" pitchFamily="17" charset="-128"/>
              <a:ea typeface="UD デジタル 教科書体 N-B" panose="02020700000000000000" pitchFamily="17" charset="-128"/>
            </a:endParaRPr>
          </a:p>
        </p:txBody>
      </p:sp>
      <p:sp>
        <p:nvSpPr>
          <p:cNvPr id="39942" name="Rectangle 7">
            <a:extLst>
              <a:ext uri="{FF2B5EF4-FFF2-40B4-BE49-F238E27FC236}">
                <a16:creationId xmlns:a16="http://schemas.microsoft.com/office/drawing/2014/main" id="{7B46575F-7892-9EE7-8B23-30B613356809}"/>
              </a:ext>
            </a:extLst>
          </p:cNvPr>
          <p:cNvSpPr>
            <a:spLocks noChangeArrowheads="1"/>
          </p:cNvSpPr>
          <p:nvPr/>
        </p:nvSpPr>
        <p:spPr bwMode="auto">
          <a:xfrm>
            <a:off x="147638" y="3841750"/>
            <a:ext cx="29035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c</a:t>
            </a:r>
            <a:r>
              <a:rPr lang="ja-JP" altLang="en-US" sz="1600" b="1">
                <a:solidFill>
                  <a:srgbClr val="FF0000"/>
                </a:solidFill>
                <a:latin typeface="HG丸ｺﾞｼｯｸM-PRO" panose="020F0600000000000000" pitchFamily="50" charset="-128"/>
                <a:ea typeface="HG丸ｺﾞｼｯｸM-PRO" panose="020F0600000000000000" pitchFamily="50" charset="-128"/>
              </a:rPr>
              <a:t>）作成の手順と注意点</a:t>
            </a:r>
          </a:p>
        </p:txBody>
      </p:sp>
      <p:sp>
        <p:nvSpPr>
          <p:cNvPr id="39943" name="Rectangle 9">
            <a:extLst>
              <a:ext uri="{FF2B5EF4-FFF2-40B4-BE49-F238E27FC236}">
                <a16:creationId xmlns:a16="http://schemas.microsoft.com/office/drawing/2014/main" id="{E8DB5D62-2D1A-9BF2-E3B1-459681F1A16B}"/>
              </a:ext>
            </a:extLst>
          </p:cNvPr>
          <p:cNvSpPr>
            <a:spLocks noChangeArrowheads="1"/>
          </p:cNvSpPr>
          <p:nvPr/>
        </p:nvSpPr>
        <p:spPr bwMode="auto">
          <a:xfrm>
            <a:off x="304800" y="4178300"/>
            <a:ext cx="87630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800" b="1" dirty="0">
                <a:latin typeface="UD デジタル 教科書体 NK-B" panose="02020700000000000000" pitchFamily="18" charset="-128"/>
                <a:ea typeface="UD デジタル 教科書体 NK-B" panose="02020700000000000000" pitchFamily="18" charset="-128"/>
              </a:rPr>
              <a:t>①</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達成したい基本目的・目標を設定する　</a:t>
            </a: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・方策展開型「○○を△△するには」</a:t>
            </a: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　　・要因追求型「○○が△△であるのは」</a:t>
            </a: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②１次手段を考える</a:t>
            </a: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③２次手段を考える</a:t>
            </a:r>
            <a:r>
              <a:rPr lang="ja-JP" altLang="en-US" sz="1400" b="1" dirty="0">
                <a:latin typeface="UD デジタル 教科書体 NK-B" panose="02020700000000000000" pitchFamily="18" charset="-128"/>
                <a:ea typeface="UD デジタル 教科書体 NK-B" panose="02020700000000000000" pitchFamily="18" charset="-128"/>
              </a:rPr>
              <a:t>（１次手段を目的にして、手段を考える）</a:t>
            </a: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④３次手段、４次手段と、目的と手段の関係をもたせながら、実施可能レベルまで展開する</a:t>
            </a:r>
          </a:p>
          <a:p>
            <a:pPr eaLnBrk="1" hangingPunct="1">
              <a:lnSpc>
                <a:spcPct val="110000"/>
              </a:lnSpc>
              <a:spcBef>
                <a:spcPct val="0"/>
              </a:spcBef>
              <a:buFontTx/>
              <a:buNone/>
            </a:pPr>
            <a:r>
              <a:rPr lang="ja-JP" altLang="en-US" sz="1800" b="1" dirty="0">
                <a:latin typeface="UD デジタル 教科書体 NK-B" panose="02020700000000000000" pitchFamily="18" charset="-128"/>
                <a:ea typeface="UD デジタル 教科書体 NK-B" panose="02020700000000000000" pitchFamily="18" charset="-128"/>
              </a:rPr>
              <a:t>⑤念のため、下位の手段からみて上位の手段が妥当なものであるかを確認する</a:t>
            </a:r>
          </a:p>
        </p:txBody>
      </p:sp>
      <p:sp>
        <p:nvSpPr>
          <p:cNvPr id="39944" name="Rectangle 3">
            <a:extLst>
              <a:ext uri="{FF2B5EF4-FFF2-40B4-BE49-F238E27FC236}">
                <a16:creationId xmlns:a16="http://schemas.microsoft.com/office/drawing/2014/main" id="{C90B2AC4-EE66-9FEE-DAE1-AF5235E7FAFC}"/>
              </a:ext>
            </a:extLst>
          </p:cNvPr>
          <p:cNvSpPr>
            <a:spLocks noGrp="1" noChangeArrowheads="1"/>
          </p:cNvSpPr>
          <p:nvPr>
            <p:ph type="title" idx="4294967295"/>
          </p:nvPr>
        </p:nvSpPr>
        <p:spPr>
          <a:xfrm>
            <a:off x="0" y="358775"/>
            <a:ext cx="4495800" cy="457200"/>
          </a:xfrm>
          <a:noFill/>
        </p:spPr>
        <p:txBody>
          <a:bodyPr/>
          <a:lstStyle/>
          <a:p>
            <a:pPr algn="l" eaLnBrk="1" hangingPunct="1"/>
            <a:r>
              <a:rPr lang="en-US" altLang="ja-JP" sz="1800" b="1">
                <a:solidFill>
                  <a:srgbClr val="FF0000"/>
                </a:solidFill>
                <a:ea typeface="HG丸ｺﾞｼｯｸM-PRO" panose="020F0600000000000000" pitchFamily="50" charset="-128"/>
              </a:rPr>
              <a:t>■</a:t>
            </a:r>
            <a:r>
              <a:rPr lang="ja-JP" altLang="en-US" sz="1800" b="1">
                <a:solidFill>
                  <a:srgbClr val="FF0000"/>
                </a:solidFill>
                <a:ea typeface="HG丸ｺﾞｼｯｸM-PRO" panose="020F0600000000000000" pitchFamily="50" charset="-128"/>
              </a:rPr>
              <a:t>　系統図法</a:t>
            </a:r>
          </a:p>
        </p:txBody>
      </p:sp>
      <p:sp>
        <p:nvSpPr>
          <p:cNvPr id="3" name="テキスト ボックス 22">
            <a:extLst>
              <a:ext uri="{FF2B5EF4-FFF2-40B4-BE49-F238E27FC236}">
                <a16:creationId xmlns:a16="http://schemas.microsoft.com/office/drawing/2014/main" id="{2EC265BD-49F3-27B6-7380-E779A3F978EE}"/>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41</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93">
            <a:extLst>
              <a:ext uri="{FF2B5EF4-FFF2-40B4-BE49-F238E27FC236}">
                <a16:creationId xmlns:a16="http://schemas.microsoft.com/office/drawing/2014/main" id="{CEC3BCCE-3AD1-F3DE-1B3E-4190B7F124E1}"/>
              </a:ext>
            </a:extLst>
          </p:cNvPr>
          <p:cNvGrpSpPr>
            <a:grpSpLocks/>
          </p:cNvGrpSpPr>
          <p:nvPr/>
        </p:nvGrpSpPr>
        <p:grpSpPr bwMode="auto">
          <a:xfrm>
            <a:off x="1069975" y="525463"/>
            <a:ext cx="7083425" cy="2687637"/>
            <a:chOff x="527" y="3229"/>
            <a:chExt cx="3138" cy="1341"/>
          </a:xfrm>
        </p:grpSpPr>
        <p:sp>
          <p:nvSpPr>
            <p:cNvPr id="41008" name="Rectangle 26">
              <a:extLst>
                <a:ext uri="{FF2B5EF4-FFF2-40B4-BE49-F238E27FC236}">
                  <a16:creationId xmlns:a16="http://schemas.microsoft.com/office/drawing/2014/main" id="{E5FD2915-3213-0482-08F8-D325EE652CC7}"/>
                </a:ext>
              </a:extLst>
            </p:cNvPr>
            <p:cNvSpPr>
              <a:spLocks noChangeArrowheads="1"/>
            </p:cNvSpPr>
            <p:nvPr/>
          </p:nvSpPr>
          <p:spPr bwMode="auto">
            <a:xfrm>
              <a:off x="527" y="3795"/>
              <a:ext cx="972" cy="214"/>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300">
                  <a:latin typeface="Times New Roman" panose="02020603050405020304" pitchFamily="18" charset="0"/>
                </a:rPr>
                <a:t>○○</a:t>
              </a:r>
              <a:r>
                <a:rPr lang="ja-JP" altLang="en-US" sz="1300">
                  <a:latin typeface="Times New Roman" panose="02020603050405020304" pitchFamily="18" charset="0"/>
                </a:rPr>
                <a:t>を△△するためには</a:t>
              </a:r>
            </a:p>
          </p:txBody>
        </p:sp>
        <p:sp>
          <p:nvSpPr>
            <p:cNvPr id="41009" name="Rectangle 27">
              <a:extLst>
                <a:ext uri="{FF2B5EF4-FFF2-40B4-BE49-F238E27FC236}">
                  <a16:creationId xmlns:a16="http://schemas.microsoft.com/office/drawing/2014/main" id="{58AE45CE-CDBD-73C1-CBBF-0B12D2BB9532}"/>
                </a:ext>
              </a:extLst>
            </p:cNvPr>
            <p:cNvSpPr>
              <a:spLocks noChangeArrowheads="1"/>
            </p:cNvSpPr>
            <p:nvPr/>
          </p:nvSpPr>
          <p:spPr bwMode="auto">
            <a:xfrm>
              <a:off x="1680" y="3504"/>
              <a:ext cx="480"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0" name="Rectangle 28">
              <a:extLst>
                <a:ext uri="{FF2B5EF4-FFF2-40B4-BE49-F238E27FC236}">
                  <a16:creationId xmlns:a16="http://schemas.microsoft.com/office/drawing/2014/main" id="{0019A64A-DB3F-D891-41F4-DA0023A77A4D}"/>
                </a:ext>
              </a:extLst>
            </p:cNvPr>
            <p:cNvSpPr>
              <a:spLocks noChangeArrowheads="1"/>
            </p:cNvSpPr>
            <p:nvPr/>
          </p:nvSpPr>
          <p:spPr bwMode="auto">
            <a:xfrm>
              <a:off x="1680" y="4080"/>
              <a:ext cx="480"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1" name="Rectangle 29">
              <a:extLst>
                <a:ext uri="{FF2B5EF4-FFF2-40B4-BE49-F238E27FC236}">
                  <a16:creationId xmlns:a16="http://schemas.microsoft.com/office/drawing/2014/main" id="{E54F2F23-CD81-EA32-E054-3EA2D11930F6}"/>
                </a:ext>
              </a:extLst>
            </p:cNvPr>
            <p:cNvSpPr>
              <a:spLocks noChangeArrowheads="1"/>
            </p:cNvSpPr>
            <p:nvPr/>
          </p:nvSpPr>
          <p:spPr bwMode="auto">
            <a:xfrm>
              <a:off x="3024" y="3360"/>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2" name="Rectangle 30">
              <a:extLst>
                <a:ext uri="{FF2B5EF4-FFF2-40B4-BE49-F238E27FC236}">
                  <a16:creationId xmlns:a16="http://schemas.microsoft.com/office/drawing/2014/main" id="{5E56D106-E265-135C-9EAF-2C2F3C39D124}"/>
                </a:ext>
              </a:extLst>
            </p:cNvPr>
            <p:cNvSpPr>
              <a:spLocks noChangeArrowheads="1"/>
            </p:cNvSpPr>
            <p:nvPr/>
          </p:nvSpPr>
          <p:spPr bwMode="auto">
            <a:xfrm>
              <a:off x="3024" y="3504"/>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70000"/>
                </a:lnSpc>
                <a:spcBef>
                  <a:spcPct val="0"/>
                </a:spcBef>
                <a:buFontTx/>
                <a:buNone/>
              </a:pPr>
              <a:r>
                <a:rPr lang="ja-JP" altLang="en-US" sz="1200">
                  <a:latin typeface="Times New Roman" panose="02020603050405020304" pitchFamily="18" charset="0"/>
                </a:rPr>
                <a:t>～を～する</a:t>
              </a:r>
            </a:p>
          </p:txBody>
        </p:sp>
        <p:sp>
          <p:nvSpPr>
            <p:cNvPr id="41013" name="Rectangle 31">
              <a:extLst>
                <a:ext uri="{FF2B5EF4-FFF2-40B4-BE49-F238E27FC236}">
                  <a16:creationId xmlns:a16="http://schemas.microsoft.com/office/drawing/2014/main" id="{38055091-35B6-A697-7E0D-2B1CE82ED83D}"/>
                </a:ext>
              </a:extLst>
            </p:cNvPr>
            <p:cNvSpPr>
              <a:spLocks noChangeArrowheads="1"/>
            </p:cNvSpPr>
            <p:nvPr/>
          </p:nvSpPr>
          <p:spPr bwMode="auto">
            <a:xfrm>
              <a:off x="3024" y="3648"/>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4" name="Rectangle 32">
              <a:extLst>
                <a:ext uri="{FF2B5EF4-FFF2-40B4-BE49-F238E27FC236}">
                  <a16:creationId xmlns:a16="http://schemas.microsoft.com/office/drawing/2014/main" id="{5A399336-4C0B-7B34-1C94-984D72CC0C66}"/>
                </a:ext>
              </a:extLst>
            </p:cNvPr>
            <p:cNvSpPr>
              <a:spLocks noChangeArrowheads="1"/>
            </p:cNvSpPr>
            <p:nvPr/>
          </p:nvSpPr>
          <p:spPr bwMode="auto">
            <a:xfrm>
              <a:off x="3024" y="3792"/>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5" name="Rectangle 33">
              <a:extLst>
                <a:ext uri="{FF2B5EF4-FFF2-40B4-BE49-F238E27FC236}">
                  <a16:creationId xmlns:a16="http://schemas.microsoft.com/office/drawing/2014/main" id="{CB7F956C-4287-52E6-4569-E90CCE351C15}"/>
                </a:ext>
              </a:extLst>
            </p:cNvPr>
            <p:cNvSpPr>
              <a:spLocks noChangeArrowheads="1"/>
            </p:cNvSpPr>
            <p:nvPr/>
          </p:nvSpPr>
          <p:spPr bwMode="auto">
            <a:xfrm>
              <a:off x="3024" y="3936"/>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6" name="Rectangle 34">
              <a:extLst>
                <a:ext uri="{FF2B5EF4-FFF2-40B4-BE49-F238E27FC236}">
                  <a16:creationId xmlns:a16="http://schemas.microsoft.com/office/drawing/2014/main" id="{2684247C-68D1-A3CB-D8EA-C7333FCA23D1}"/>
                </a:ext>
              </a:extLst>
            </p:cNvPr>
            <p:cNvSpPr>
              <a:spLocks noChangeArrowheads="1"/>
            </p:cNvSpPr>
            <p:nvPr/>
          </p:nvSpPr>
          <p:spPr bwMode="auto">
            <a:xfrm>
              <a:off x="3024" y="4080"/>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7" name="Rectangle 35">
              <a:extLst>
                <a:ext uri="{FF2B5EF4-FFF2-40B4-BE49-F238E27FC236}">
                  <a16:creationId xmlns:a16="http://schemas.microsoft.com/office/drawing/2014/main" id="{3B099EA0-55AE-B16A-90B7-7469809736EC}"/>
                </a:ext>
              </a:extLst>
            </p:cNvPr>
            <p:cNvSpPr>
              <a:spLocks noChangeArrowheads="1"/>
            </p:cNvSpPr>
            <p:nvPr/>
          </p:nvSpPr>
          <p:spPr bwMode="auto">
            <a:xfrm>
              <a:off x="2352" y="3408"/>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8" name="Rectangle 36">
              <a:extLst>
                <a:ext uri="{FF2B5EF4-FFF2-40B4-BE49-F238E27FC236}">
                  <a16:creationId xmlns:a16="http://schemas.microsoft.com/office/drawing/2014/main" id="{9A1F309A-DBEC-E793-2665-EFC41C26E5FB}"/>
                </a:ext>
              </a:extLst>
            </p:cNvPr>
            <p:cNvSpPr>
              <a:spLocks noChangeArrowheads="1"/>
            </p:cNvSpPr>
            <p:nvPr/>
          </p:nvSpPr>
          <p:spPr bwMode="auto">
            <a:xfrm>
              <a:off x="2352" y="3696"/>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9" name="Rectangle 37">
              <a:extLst>
                <a:ext uri="{FF2B5EF4-FFF2-40B4-BE49-F238E27FC236}">
                  <a16:creationId xmlns:a16="http://schemas.microsoft.com/office/drawing/2014/main" id="{214B37B8-E289-FFE3-E83D-F036678290D0}"/>
                </a:ext>
              </a:extLst>
            </p:cNvPr>
            <p:cNvSpPr>
              <a:spLocks noChangeArrowheads="1"/>
            </p:cNvSpPr>
            <p:nvPr/>
          </p:nvSpPr>
          <p:spPr bwMode="auto">
            <a:xfrm>
              <a:off x="2352" y="3984"/>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20" name="Rectangle 38">
              <a:extLst>
                <a:ext uri="{FF2B5EF4-FFF2-40B4-BE49-F238E27FC236}">
                  <a16:creationId xmlns:a16="http://schemas.microsoft.com/office/drawing/2014/main" id="{18D4CB76-FB65-C77D-637A-C34DDFF48B6F}"/>
                </a:ext>
              </a:extLst>
            </p:cNvPr>
            <p:cNvSpPr>
              <a:spLocks noChangeArrowheads="1"/>
            </p:cNvSpPr>
            <p:nvPr/>
          </p:nvSpPr>
          <p:spPr bwMode="auto">
            <a:xfrm>
              <a:off x="3024" y="4224"/>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21" name="Rectangle 39">
              <a:extLst>
                <a:ext uri="{FF2B5EF4-FFF2-40B4-BE49-F238E27FC236}">
                  <a16:creationId xmlns:a16="http://schemas.microsoft.com/office/drawing/2014/main" id="{C793BCBC-6A0D-6F9B-7755-9DF9C74ADC16}"/>
                </a:ext>
              </a:extLst>
            </p:cNvPr>
            <p:cNvSpPr>
              <a:spLocks noChangeArrowheads="1"/>
            </p:cNvSpPr>
            <p:nvPr/>
          </p:nvSpPr>
          <p:spPr bwMode="auto">
            <a:xfrm>
              <a:off x="3024" y="4368"/>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22" name="Rectangle 40">
              <a:extLst>
                <a:ext uri="{FF2B5EF4-FFF2-40B4-BE49-F238E27FC236}">
                  <a16:creationId xmlns:a16="http://schemas.microsoft.com/office/drawing/2014/main" id="{8966F23B-DD7B-FCF8-1124-2D603802CEC7}"/>
                </a:ext>
              </a:extLst>
            </p:cNvPr>
            <p:cNvSpPr>
              <a:spLocks noChangeArrowheads="1"/>
            </p:cNvSpPr>
            <p:nvPr/>
          </p:nvSpPr>
          <p:spPr bwMode="auto">
            <a:xfrm>
              <a:off x="2352" y="4272"/>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23" name="Line 41">
              <a:extLst>
                <a:ext uri="{FF2B5EF4-FFF2-40B4-BE49-F238E27FC236}">
                  <a16:creationId xmlns:a16="http://schemas.microsoft.com/office/drawing/2014/main" id="{1C0C9B6F-2506-C3BB-DE87-52427E0C15F6}"/>
                </a:ext>
              </a:extLst>
            </p:cNvPr>
            <p:cNvSpPr>
              <a:spLocks noChangeShapeType="1"/>
            </p:cNvSpPr>
            <p:nvPr/>
          </p:nvSpPr>
          <p:spPr bwMode="auto">
            <a:xfrm>
              <a:off x="1584" y="3602"/>
              <a:ext cx="0" cy="57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4" name="Line 42">
              <a:extLst>
                <a:ext uri="{FF2B5EF4-FFF2-40B4-BE49-F238E27FC236}">
                  <a16:creationId xmlns:a16="http://schemas.microsoft.com/office/drawing/2014/main" id="{09C38BEE-FE59-65F6-681F-38D89C338E25}"/>
                </a:ext>
              </a:extLst>
            </p:cNvPr>
            <p:cNvSpPr>
              <a:spLocks noChangeShapeType="1"/>
            </p:cNvSpPr>
            <p:nvPr/>
          </p:nvSpPr>
          <p:spPr bwMode="auto">
            <a:xfrm>
              <a:off x="2256" y="4034"/>
              <a:ext cx="0" cy="28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5" name="Line 43">
              <a:extLst>
                <a:ext uri="{FF2B5EF4-FFF2-40B4-BE49-F238E27FC236}">
                  <a16:creationId xmlns:a16="http://schemas.microsoft.com/office/drawing/2014/main" id="{8F6DF115-E041-5D69-0CC5-FDAE985C0ACC}"/>
                </a:ext>
              </a:extLst>
            </p:cNvPr>
            <p:cNvSpPr>
              <a:spLocks noChangeShapeType="1"/>
            </p:cNvSpPr>
            <p:nvPr/>
          </p:nvSpPr>
          <p:spPr bwMode="auto">
            <a:xfrm>
              <a:off x="2256" y="3458"/>
              <a:ext cx="0" cy="28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6" name="Line 44">
              <a:extLst>
                <a:ext uri="{FF2B5EF4-FFF2-40B4-BE49-F238E27FC236}">
                  <a16:creationId xmlns:a16="http://schemas.microsoft.com/office/drawing/2014/main" id="{C94A502A-0885-B887-1A91-1A501257BDDB}"/>
                </a:ext>
              </a:extLst>
            </p:cNvPr>
            <p:cNvSpPr>
              <a:spLocks noChangeShapeType="1"/>
            </p:cNvSpPr>
            <p:nvPr/>
          </p:nvSpPr>
          <p:spPr bwMode="auto">
            <a:xfrm>
              <a:off x="2258" y="345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7" name="Line 45">
              <a:extLst>
                <a:ext uri="{FF2B5EF4-FFF2-40B4-BE49-F238E27FC236}">
                  <a16:creationId xmlns:a16="http://schemas.microsoft.com/office/drawing/2014/main" id="{D2846496-BE44-033A-5B19-FBE51AFB8EA4}"/>
                </a:ext>
              </a:extLst>
            </p:cNvPr>
            <p:cNvSpPr>
              <a:spLocks noChangeShapeType="1"/>
            </p:cNvSpPr>
            <p:nvPr/>
          </p:nvSpPr>
          <p:spPr bwMode="auto">
            <a:xfrm>
              <a:off x="1586" y="360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8" name="Line 46">
              <a:extLst>
                <a:ext uri="{FF2B5EF4-FFF2-40B4-BE49-F238E27FC236}">
                  <a16:creationId xmlns:a16="http://schemas.microsoft.com/office/drawing/2014/main" id="{582D80D1-C640-2FB4-8702-28C3CFDFEBCF}"/>
                </a:ext>
              </a:extLst>
            </p:cNvPr>
            <p:cNvSpPr>
              <a:spLocks noChangeShapeType="1"/>
            </p:cNvSpPr>
            <p:nvPr/>
          </p:nvSpPr>
          <p:spPr bwMode="auto">
            <a:xfrm>
              <a:off x="2258" y="3744"/>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9" name="Line 47">
              <a:extLst>
                <a:ext uri="{FF2B5EF4-FFF2-40B4-BE49-F238E27FC236}">
                  <a16:creationId xmlns:a16="http://schemas.microsoft.com/office/drawing/2014/main" id="{5F9DB76B-9819-9B6F-CE0A-7AB535E8B902}"/>
                </a:ext>
              </a:extLst>
            </p:cNvPr>
            <p:cNvSpPr>
              <a:spLocks noChangeShapeType="1"/>
            </p:cNvSpPr>
            <p:nvPr/>
          </p:nvSpPr>
          <p:spPr bwMode="auto">
            <a:xfrm>
              <a:off x="2258" y="403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0" name="Line 48">
              <a:extLst>
                <a:ext uri="{FF2B5EF4-FFF2-40B4-BE49-F238E27FC236}">
                  <a16:creationId xmlns:a16="http://schemas.microsoft.com/office/drawing/2014/main" id="{783320B5-F3D7-E061-82D6-6B394A7DB944}"/>
                </a:ext>
              </a:extLst>
            </p:cNvPr>
            <p:cNvSpPr>
              <a:spLocks noChangeShapeType="1"/>
            </p:cNvSpPr>
            <p:nvPr/>
          </p:nvSpPr>
          <p:spPr bwMode="auto">
            <a:xfrm>
              <a:off x="1586" y="417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1" name="Line 49">
              <a:extLst>
                <a:ext uri="{FF2B5EF4-FFF2-40B4-BE49-F238E27FC236}">
                  <a16:creationId xmlns:a16="http://schemas.microsoft.com/office/drawing/2014/main" id="{22C64892-9600-2E86-0E96-188D4CAD9132}"/>
                </a:ext>
              </a:extLst>
            </p:cNvPr>
            <p:cNvSpPr>
              <a:spLocks noChangeShapeType="1"/>
            </p:cNvSpPr>
            <p:nvPr/>
          </p:nvSpPr>
          <p:spPr bwMode="auto">
            <a:xfrm>
              <a:off x="2258" y="432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2" name="Line 50">
              <a:extLst>
                <a:ext uri="{FF2B5EF4-FFF2-40B4-BE49-F238E27FC236}">
                  <a16:creationId xmlns:a16="http://schemas.microsoft.com/office/drawing/2014/main" id="{D3F0F491-241D-DA1C-6D71-9AC0CA01C6ED}"/>
                </a:ext>
              </a:extLst>
            </p:cNvPr>
            <p:cNvSpPr>
              <a:spLocks noChangeShapeType="1"/>
            </p:cNvSpPr>
            <p:nvPr/>
          </p:nvSpPr>
          <p:spPr bwMode="auto">
            <a:xfrm>
              <a:off x="1490" y="3888"/>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3" name="Line 51">
              <a:extLst>
                <a:ext uri="{FF2B5EF4-FFF2-40B4-BE49-F238E27FC236}">
                  <a16:creationId xmlns:a16="http://schemas.microsoft.com/office/drawing/2014/main" id="{D25B88F2-17B4-9220-0B8C-9E2FE0E7BAF1}"/>
                </a:ext>
              </a:extLst>
            </p:cNvPr>
            <p:cNvSpPr>
              <a:spLocks noChangeShapeType="1"/>
            </p:cNvSpPr>
            <p:nvPr/>
          </p:nvSpPr>
          <p:spPr bwMode="auto">
            <a:xfrm>
              <a:off x="2930" y="3408"/>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4" name="Line 52">
              <a:extLst>
                <a:ext uri="{FF2B5EF4-FFF2-40B4-BE49-F238E27FC236}">
                  <a16:creationId xmlns:a16="http://schemas.microsoft.com/office/drawing/2014/main" id="{BD6EA96B-52A3-8CE0-C68C-8149A62ABF52}"/>
                </a:ext>
              </a:extLst>
            </p:cNvPr>
            <p:cNvSpPr>
              <a:spLocks noChangeShapeType="1"/>
            </p:cNvSpPr>
            <p:nvPr/>
          </p:nvSpPr>
          <p:spPr bwMode="auto">
            <a:xfrm>
              <a:off x="2930" y="355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5" name="Line 53">
              <a:extLst>
                <a:ext uri="{FF2B5EF4-FFF2-40B4-BE49-F238E27FC236}">
                  <a16:creationId xmlns:a16="http://schemas.microsoft.com/office/drawing/2014/main" id="{9B0690F9-3E76-A576-1D2A-F5C45EAE1A07}"/>
                </a:ext>
              </a:extLst>
            </p:cNvPr>
            <p:cNvSpPr>
              <a:spLocks noChangeShapeType="1"/>
            </p:cNvSpPr>
            <p:nvPr/>
          </p:nvSpPr>
          <p:spPr bwMode="auto">
            <a:xfrm>
              <a:off x="2930" y="369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6" name="Line 54">
              <a:extLst>
                <a:ext uri="{FF2B5EF4-FFF2-40B4-BE49-F238E27FC236}">
                  <a16:creationId xmlns:a16="http://schemas.microsoft.com/office/drawing/2014/main" id="{FC4362E0-D8AA-DC2D-F898-FF3AB21455B8}"/>
                </a:ext>
              </a:extLst>
            </p:cNvPr>
            <p:cNvSpPr>
              <a:spLocks noChangeShapeType="1"/>
            </p:cNvSpPr>
            <p:nvPr/>
          </p:nvSpPr>
          <p:spPr bwMode="auto">
            <a:xfrm>
              <a:off x="2930" y="384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7" name="Line 55">
              <a:extLst>
                <a:ext uri="{FF2B5EF4-FFF2-40B4-BE49-F238E27FC236}">
                  <a16:creationId xmlns:a16="http://schemas.microsoft.com/office/drawing/2014/main" id="{237C4239-A578-53AD-B49C-A689075519FC}"/>
                </a:ext>
              </a:extLst>
            </p:cNvPr>
            <p:cNvSpPr>
              <a:spLocks noChangeShapeType="1"/>
            </p:cNvSpPr>
            <p:nvPr/>
          </p:nvSpPr>
          <p:spPr bwMode="auto">
            <a:xfrm>
              <a:off x="2930" y="3984"/>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8" name="Line 56">
              <a:extLst>
                <a:ext uri="{FF2B5EF4-FFF2-40B4-BE49-F238E27FC236}">
                  <a16:creationId xmlns:a16="http://schemas.microsoft.com/office/drawing/2014/main" id="{24BB6CFD-8CE7-57D1-5D7A-3ACC63CDC482}"/>
                </a:ext>
              </a:extLst>
            </p:cNvPr>
            <p:cNvSpPr>
              <a:spLocks noChangeShapeType="1"/>
            </p:cNvSpPr>
            <p:nvPr/>
          </p:nvSpPr>
          <p:spPr bwMode="auto">
            <a:xfrm>
              <a:off x="2930" y="4128"/>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9" name="Line 57">
              <a:extLst>
                <a:ext uri="{FF2B5EF4-FFF2-40B4-BE49-F238E27FC236}">
                  <a16:creationId xmlns:a16="http://schemas.microsoft.com/office/drawing/2014/main" id="{D99462FD-1574-F4EB-B786-A800D735F9B8}"/>
                </a:ext>
              </a:extLst>
            </p:cNvPr>
            <p:cNvSpPr>
              <a:spLocks noChangeShapeType="1"/>
            </p:cNvSpPr>
            <p:nvPr/>
          </p:nvSpPr>
          <p:spPr bwMode="auto">
            <a:xfrm>
              <a:off x="2930" y="427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0" name="Line 58">
              <a:extLst>
                <a:ext uri="{FF2B5EF4-FFF2-40B4-BE49-F238E27FC236}">
                  <a16:creationId xmlns:a16="http://schemas.microsoft.com/office/drawing/2014/main" id="{23878D97-F820-5033-DA08-023377C815BC}"/>
                </a:ext>
              </a:extLst>
            </p:cNvPr>
            <p:cNvSpPr>
              <a:spLocks noChangeShapeType="1"/>
            </p:cNvSpPr>
            <p:nvPr/>
          </p:nvSpPr>
          <p:spPr bwMode="auto">
            <a:xfrm>
              <a:off x="2930" y="441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1" name="Line 59">
              <a:extLst>
                <a:ext uri="{FF2B5EF4-FFF2-40B4-BE49-F238E27FC236}">
                  <a16:creationId xmlns:a16="http://schemas.microsoft.com/office/drawing/2014/main" id="{B7C9A089-C8E4-49DB-DFF9-04E7E86CE21E}"/>
                </a:ext>
              </a:extLst>
            </p:cNvPr>
            <p:cNvSpPr>
              <a:spLocks noChangeShapeType="1"/>
            </p:cNvSpPr>
            <p:nvPr/>
          </p:nvSpPr>
          <p:spPr bwMode="auto">
            <a:xfrm>
              <a:off x="2162" y="360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2" name="Line 60">
              <a:extLst>
                <a:ext uri="{FF2B5EF4-FFF2-40B4-BE49-F238E27FC236}">
                  <a16:creationId xmlns:a16="http://schemas.microsoft.com/office/drawing/2014/main" id="{C22F37FB-6598-6306-63BC-9C49A27EC736}"/>
                </a:ext>
              </a:extLst>
            </p:cNvPr>
            <p:cNvSpPr>
              <a:spLocks noChangeShapeType="1"/>
            </p:cNvSpPr>
            <p:nvPr/>
          </p:nvSpPr>
          <p:spPr bwMode="auto">
            <a:xfrm>
              <a:off x="2162" y="417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3" name="Line 61">
              <a:extLst>
                <a:ext uri="{FF2B5EF4-FFF2-40B4-BE49-F238E27FC236}">
                  <a16:creationId xmlns:a16="http://schemas.microsoft.com/office/drawing/2014/main" id="{79483C2D-A51B-ABCD-D4DE-FCECC35927C8}"/>
                </a:ext>
              </a:extLst>
            </p:cNvPr>
            <p:cNvSpPr>
              <a:spLocks noChangeShapeType="1"/>
            </p:cNvSpPr>
            <p:nvPr/>
          </p:nvSpPr>
          <p:spPr bwMode="auto">
            <a:xfrm>
              <a:off x="3026" y="379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4" name="Line 62">
              <a:extLst>
                <a:ext uri="{FF2B5EF4-FFF2-40B4-BE49-F238E27FC236}">
                  <a16:creationId xmlns:a16="http://schemas.microsoft.com/office/drawing/2014/main" id="{A58ACF11-1DA7-A53A-6D69-0124D750B521}"/>
                </a:ext>
              </a:extLst>
            </p:cNvPr>
            <p:cNvSpPr>
              <a:spLocks noChangeShapeType="1"/>
            </p:cNvSpPr>
            <p:nvPr/>
          </p:nvSpPr>
          <p:spPr bwMode="auto">
            <a:xfrm>
              <a:off x="2834" y="345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5" name="Line 63">
              <a:extLst>
                <a:ext uri="{FF2B5EF4-FFF2-40B4-BE49-F238E27FC236}">
                  <a16:creationId xmlns:a16="http://schemas.microsoft.com/office/drawing/2014/main" id="{90732A64-F5DB-EE6D-4C18-AF4FA123CBA4}"/>
                </a:ext>
              </a:extLst>
            </p:cNvPr>
            <p:cNvSpPr>
              <a:spLocks noChangeShapeType="1"/>
            </p:cNvSpPr>
            <p:nvPr/>
          </p:nvSpPr>
          <p:spPr bwMode="auto">
            <a:xfrm>
              <a:off x="2928" y="3410"/>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6" name="Line 64">
              <a:extLst>
                <a:ext uri="{FF2B5EF4-FFF2-40B4-BE49-F238E27FC236}">
                  <a16:creationId xmlns:a16="http://schemas.microsoft.com/office/drawing/2014/main" id="{7197A1F3-AB18-823E-AB96-AC2D1F887722}"/>
                </a:ext>
              </a:extLst>
            </p:cNvPr>
            <p:cNvSpPr>
              <a:spLocks noChangeShapeType="1"/>
            </p:cNvSpPr>
            <p:nvPr/>
          </p:nvSpPr>
          <p:spPr bwMode="auto">
            <a:xfrm>
              <a:off x="2928" y="3698"/>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7" name="Line 65">
              <a:extLst>
                <a:ext uri="{FF2B5EF4-FFF2-40B4-BE49-F238E27FC236}">
                  <a16:creationId xmlns:a16="http://schemas.microsoft.com/office/drawing/2014/main" id="{FC4DE98E-5E93-1276-59A4-4A0D076EE3AE}"/>
                </a:ext>
              </a:extLst>
            </p:cNvPr>
            <p:cNvSpPr>
              <a:spLocks noChangeShapeType="1"/>
            </p:cNvSpPr>
            <p:nvPr/>
          </p:nvSpPr>
          <p:spPr bwMode="auto">
            <a:xfrm>
              <a:off x="2928" y="3986"/>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8" name="Line 66">
              <a:extLst>
                <a:ext uri="{FF2B5EF4-FFF2-40B4-BE49-F238E27FC236}">
                  <a16:creationId xmlns:a16="http://schemas.microsoft.com/office/drawing/2014/main" id="{C1FFCFFB-E049-49BF-292B-B3EF88E4803E}"/>
                </a:ext>
              </a:extLst>
            </p:cNvPr>
            <p:cNvSpPr>
              <a:spLocks noChangeShapeType="1"/>
            </p:cNvSpPr>
            <p:nvPr/>
          </p:nvSpPr>
          <p:spPr bwMode="auto">
            <a:xfrm>
              <a:off x="2928" y="4274"/>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9" name="Line 67">
              <a:extLst>
                <a:ext uri="{FF2B5EF4-FFF2-40B4-BE49-F238E27FC236}">
                  <a16:creationId xmlns:a16="http://schemas.microsoft.com/office/drawing/2014/main" id="{924F40FE-64C0-5272-ED5E-505DF7BB41DD}"/>
                </a:ext>
              </a:extLst>
            </p:cNvPr>
            <p:cNvSpPr>
              <a:spLocks noChangeShapeType="1"/>
            </p:cNvSpPr>
            <p:nvPr/>
          </p:nvSpPr>
          <p:spPr bwMode="auto">
            <a:xfrm>
              <a:off x="2834" y="3744"/>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50" name="Line 68">
              <a:extLst>
                <a:ext uri="{FF2B5EF4-FFF2-40B4-BE49-F238E27FC236}">
                  <a16:creationId xmlns:a16="http://schemas.microsoft.com/office/drawing/2014/main" id="{541A403A-1045-8912-CF8C-8F0B5750372A}"/>
                </a:ext>
              </a:extLst>
            </p:cNvPr>
            <p:cNvSpPr>
              <a:spLocks noChangeShapeType="1"/>
            </p:cNvSpPr>
            <p:nvPr/>
          </p:nvSpPr>
          <p:spPr bwMode="auto">
            <a:xfrm>
              <a:off x="2834" y="403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51" name="Line 69">
              <a:extLst>
                <a:ext uri="{FF2B5EF4-FFF2-40B4-BE49-F238E27FC236}">
                  <a16:creationId xmlns:a16="http://schemas.microsoft.com/office/drawing/2014/main" id="{D55D0D5F-82FF-F323-9AB0-EA8475D3BA21}"/>
                </a:ext>
              </a:extLst>
            </p:cNvPr>
            <p:cNvSpPr>
              <a:spLocks noChangeShapeType="1"/>
            </p:cNvSpPr>
            <p:nvPr/>
          </p:nvSpPr>
          <p:spPr bwMode="auto">
            <a:xfrm>
              <a:off x="2834" y="432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52" name="Line 70">
              <a:extLst>
                <a:ext uri="{FF2B5EF4-FFF2-40B4-BE49-F238E27FC236}">
                  <a16:creationId xmlns:a16="http://schemas.microsoft.com/office/drawing/2014/main" id="{43675D27-4CA3-B8F7-1861-241EFCFF82A3}"/>
                </a:ext>
              </a:extLst>
            </p:cNvPr>
            <p:cNvSpPr>
              <a:spLocks noChangeShapeType="1"/>
            </p:cNvSpPr>
            <p:nvPr/>
          </p:nvSpPr>
          <p:spPr bwMode="auto">
            <a:xfrm>
              <a:off x="914" y="3408"/>
              <a:ext cx="622"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41053" name="Line 74">
              <a:extLst>
                <a:ext uri="{FF2B5EF4-FFF2-40B4-BE49-F238E27FC236}">
                  <a16:creationId xmlns:a16="http://schemas.microsoft.com/office/drawing/2014/main" id="{14031D77-36BD-BBC2-E033-E53311C3A586}"/>
                </a:ext>
              </a:extLst>
            </p:cNvPr>
            <p:cNvSpPr>
              <a:spLocks noChangeShapeType="1"/>
            </p:cNvSpPr>
            <p:nvPr/>
          </p:nvSpPr>
          <p:spPr bwMode="auto">
            <a:xfrm flipH="1" flipV="1">
              <a:off x="1873" y="4321"/>
              <a:ext cx="430"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41054" name="Rectangle 78">
              <a:extLst>
                <a:ext uri="{FF2B5EF4-FFF2-40B4-BE49-F238E27FC236}">
                  <a16:creationId xmlns:a16="http://schemas.microsoft.com/office/drawing/2014/main" id="{A36E91AF-E2A6-7FE0-2B0B-5C4CDE3C0BB7}"/>
                </a:ext>
              </a:extLst>
            </p:cNvPr>
            <p:cNvSpPr>
              <a:spLocks noChangeArrowheads="1"/>
            </p:cNvSpPr>
            <p:nvPr/>
          </p:nvSpPr>
          <p:spPr bwMode="auto">
            <a:xfrm>
              <a:off x="854" y="3244"/>
              <a:ext cx="44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pPr>
              <a:r>
                <a:rPr lang="ja-JP" altLang="en-US" sz="1300">
                  <a:latin typeface="Times New Roman" panose="02020603050405020304" pitchFamily="18" charset="0"/>
                </a:rPr>
                <a:t>手段の展開</a:t>
              </a:r>
            </a:p>
          </p:txBody>
        </p:sp>
        <p:sp>
          <p:nvSpPr>
            <p:cNvPr id="41055" name="Rectangle 79">
              <a:extLst>
                <a:ext uri="{FF2B5EF4-FFF2-40B4-BE49-F238E27FC236}">
                  <a16:creationId xmlns:a16="http://schemas.microsoft.com/office/drawing/2014/main" id="{CE7F6254-0201-AB58-AD81-1BA046C43ADD}"/>
                </a:ext>
              </a:extLst>
            </p:cNvPr>
            <p:cNvSpPr>
              <a:spLocks noChangeArrowheads="1"/>
            </p:cNvSpPr>
            <p:nvPr/>
          </p:nvSpPr>
          <p:spPr bwMode="auto">
            <a:xfrm>
              <a:off x="2285" y="4435"/>
              <a:ext cx="569"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pPr>
              <a:r>
                <a:rPr lang="en-US" altLang="ja-JP" sz="1300">
                  <a:latin typeface="Times New Roman" panose="02020603050405020304" pitchFamily="18" charset="0"/>
                </a:rPr>
                <a:t>⑤</a:t>
              </a:r>
              <a:r>
                <a:rPr lang="ja-JP" altLang="en-US" sz="1300">
                  <a:latin typeface="Times New Roman" panose="02020603050405020304" pitchFamily="18" charset="0"/>
                </a:rPr>
                <a:t>　目的の確認</a:t>
              </a:r>
            </a:p>
          </p:txBody>
        </p:sp>
        <p:sp>
          <p:nvSpPr>
            <p:cNvPr id="41056" name="Rectangle 80">
              <a:extLst>
                <a:ext uri="{FF2B5EF4-FFF2-40B4-BE49-F238E27FC236}">
                  <a16:creationId xmlns:a16="http://schemas.microsoft.com/office/drawing/2014/main" id="{7712E276-6D8E-48BA-E6D8-1FC2DC7AB830}"/>
                </a:ext>
              </a:extLst>
            </p:cNvPr>
            <p:cNvSpPr>
              <a:spLocks noChangeArrowheads="1"/>
            </p:cNvSpPr>
            <p:nvPr/>
          </p:nvSpPr>
          <p:spPr bwMode="auto">
            <a:xfrm>
              <a:off x="854" y="3665"/>
              <a:ext cx="32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200">
                  <a:latin typeface="Times New Roman" panose="02020603050405020304" pitchFamily="18" charset="0"/>
                </a:rPr>
                <a:t>①</a:t>
              </a:r>
              <a:r>
                <a:rPr lang="ja-JP" altLang="en-US" sz="1200">
                  <a:latin typeface="Times New Roman" panose="02020603050405020304" pitchFamily="18" charset="0"/>
                </a:rPr>
                <a:t>　目的</a:t>
              </a:r>
            </a:p>
          </p:txBody>
        </p:sp>
        <p:sp>
          <p:nvSpPr>
            <p:cNvPr id="41057" name="Rectangle 81">
              <a:extLst>
                <a:ext uri="{FF2B5EF4-FFF2-40B4-BE49-F238E27FC236}">
                  <a16:creationId xmlns:a16="http://schemas.microsoft.com/office/drawing/2014/main" id="{4BFD3488-CEFC-3E23-2ACF-1981B6D3BA4D}"/>
                </a:ext>
              </a:extLst>
            </p:cNvPr>
            <p:cNvSpPr>
              <a:spLocks noChangeArrowheads="1"/>
            </p:cNvSpPr>
            <p:nvPr/>
          </p:nvSpPr>
          <p:spPr bwMode="auto">
            <a:xfrm>
              <a:off x="1607" y="3383"/>
              <a:ext cx="44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200">
                  <a:latin typeface="Times New Roman" panose="02020603050405020304" pitchFamily="18" charset="0"/>
                </a:rPr>
                <a:t>②</a:t>
              </a:r>
              <a:r>
                <a:rPr lang="ja-JP" altLang="en-US" sz="1200">
                  <a:latin typeface="Times New Roman" panose="02020603050405020304" pitchFamily="18" charset="0"/>
                </a:rPr>
                <a:t>　１次手段</a:t>
              </a:r>
            </a:p>
          </p:txBody>
        </p:sp>
        <p:sp>
          <p:nvSpPr>
            <p:cNvPr id="41058" name="Rectangle 82">
              <a:extLst>
                <a:ext uri="{FF2B5EF4-FFF2-40B4-BE49-F238E27FC236}">
                  <a16:creationId xmlns:a16="http://schemas.microsoft.com/office/drawing/2014/main" id="{6984FD3F-C665-399D-1018-DB847D464322}"/>
                </a:ext>
              </a:extLst>
            </p:cNvPr>
            <p:cNvSpPr>
              <a:spLocks noChangeArrowheads="1"/>
            </p:cNvSpPr>
            <p:nvPr/>
          </p:nvSpPr>
          <p:spPr bwMode="auto">
            <a:xfrm>
              <a:off x="2316" y="3286"/>
              <a:ext cx="443" cy="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200">
                  <a:latin typeface="Times New Roman" panose="02020603050405020304" pitchFamily="18" charset="0"/>
                </a:rPr>
                <a:t>③</a:t>
              </a:r>
              <a:r>
                <a:rPr lang="ja-JP" altLang="en-US" sz="1200">
                  <a:latin typeface="Times New Roman" panose="02020603050405020304" pitchFamily="18" charset="0"/>
                </a:rPr>
                <a:t>　２次手段</a:t>
              </a:r>
            </a:p>
          </p:txBody>
        </p:sp>
        <p:sp>
          <p:nvSpPr>
            <p:cNvPr id="41059" name="Rectangle 89">
              <a:extLst>
                <a:ext uri="{FF2B5EF4-FFF2-40B4-BE49-F238E27FC236}">
                  <a16:creationId xmlns:a16="http://schemas.microsoft.com/office/drawing/2014/main" id="{BCCC1FF8-1A00-0ED2-B785-19D34F3CE3BC}"/>
                </a:ext>
              </a:extLst>
            </p:cNvPr>
            <p:cNvSpPr>
              <a:spLocks noChangeArrowheads="1"/>
            </p:cNvSpPr>
            <p:nvPr/>
          </p:nvSpPr>
          <p:spPr bwMode="auto">
            <a:xfrm>
              <a:off x="3010" y="3229"/>
              <a:ext cx="655" cy="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200">
                  <a:latin typeface="Times New Roman" panose="02020603050405020304" pitchFamily="18" charset="0"/>
                </a:rPr>
                <a:t>④</a:t>
              </a:r>
              <a:r>
                <a:rPr lang="ja-JP" altLang="en-US" sz="1200">
                  <a:latin typeface="Times New Roman" panose="02020603050405020304" pitchFamily="18" charset="0"/>
                </a:rPr>
                <a:t>　３次手段</a:t>
              </a:r>
            </a:p>
          </p:txBody>
        </p:sp>
      </p:grpSp>
      <p:grpSp>
        <p:nvGrpSpPr>
          <p:cNvPr id="40963" name="Group 57">
            <a:extLst>
              <a:ext uri="{FF2B5EF4-FFF2-40B4-BE49-F238E27FC236}">
                <a16:creationId xmlns:a16="http://schemas.microsoft.com/office/drawing/2014/main" id="{67C9EE6E-4078-9D3F-AFB5-F4295B3AFA1E}"/>
              </a:ext>
            </a:extLst>
          </p:cNvPr>
          <p:cNvGrpSpPr>
            <a:grpSpLocks/>
          </p:cNvGrpSpPr>
          <p:nvPr/>
        </p:nvGrpSpPr>
        <p:grpSpPr bwMode="auto">
          <a:xfrm>
            <a:off x="704850" y="3562350"/>
            <a:ext cx="7829550" cy="2990850"/>
            <a:chOff x="444" y="4728"/>
            <a:chExt cx="3603" cy="1308"/>
          </a:xfrm>
        </p:grpSpPr>
        <p:sp>
          <p:nvSpPr>
            <p:cNvPr id="40965" name="Rectangle 26">
              <a:extLst>
                <a:ext uri="{FF2B5EF4-FFF2-40B4-BE49-F238E27FC236}">
                  <a16:creationId xmlns:a16="http://schemas.microsoft.com/office/drawing/2014/main" id="{924CA9FA-6D09-1133-0C62-D044D016FCDB}"/>
                </a:ext>
              </a:extLst>
            </p:cNvPr>
            <p:cNvSpPr>
              <a:spLocks noChangeArrowheads="1"/>
            </p:cNvSpPr>
            <p:nvPr/>
          </p:nvSpPr>
          <p:spPr bwMode="auto">
            <a:xfrm>
              <a:off x="444" y="4929"/>
              <a:ext cx="270" cy="945"/>
            </a:xfrm>
            <a:prstGeom prst="rect">
              <a:avLst/>
            </a:prstGeom>
            <a:noFill/>
            <a:ln w="127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1500">
                  <a:latin typeface="Times New Roman" panose="02020603050405020304" pitchFamily="18" charset="0"/>
                </a:rPr>
                <a:t>ＱＣサークル活動を</a:t>
              </a:r>
              <a:br>
                <a:rPr lang="ja-JP" altLang="en-US" sz="1500">
                  <a:latin typeface="Times New Roman" panose="02020603050405020304" pitchFamily="18" charset="0"/>
                </a:rPr>
              </a:br>
              <a:r>
                <a:rPr lang="ja-JP" altLang="en-US" sz="1500">
                  <a:latin typeface="Times New Roman" panose="02020603050405020304" pitchFamily="18" charset="0"/>
                </a:rPr>
                <a:t>　　活発にするためには</a:t>
              </a:r>
            </a:p>
          </p:txBody>
        </p:sp>
        <p:sp>
          <p:nvSpPr>
            <p:cNvPr id="40966" name="Rectangle 27">
              <a:extLst>
                <a:ext uri="{FF2B5EF4-FFF2-40B4-BE49-F238E27FC236}">
                  <a16:creationId xmlns:a16="http://schemas.microsoft.com/office/drawing/2014/main" id="{297DE4BB-3652-81B4-80C5-42A6CBF8A37F}"/>
                </a:ext>
              </a:extLst>
            </p:cNvPr>
            <p:cNvSpPr>
              <a:spLocks noChangeArrowheads="1"/>
            </p:cNvSpPr>
            <p:nvPr/>
          </p:nvSpPr>
          <p:spPr bwMode="auto">
            <a:xfrm>
              <a:off x="897" y="4920"/>
              <a:ext cx="708"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事務局がサークルの</a:t>
              </a:r>
              <a:br>
                <a:rPr lang="ja-JP" altLang="en-US" sz="1200">
                  <a:latin typeface="HG丸ｺﾞｼｯｸM-PRO" panose="020F0600000000000000" pitchFamily="50" charset="-128"/>
                  <a:ea typeface="HG丸ｺﾞｼｯｸM-PRO" panose="020F0600000000000000" pitchFamily="50" charset="-128"/>
                </a:rPr>
              </a:br>
              <a:r>
                <a:rPr lang="ja-JP" altLang="en-US" sz="1200">
                  <a:latin typeface="HG丸ｺﾞｼｯｸM-PRO" panose="020F0600000000000000" pitchFamily="50" charset="-128"/>
                  <a:ea typeface="HG丸ｺﾞｼｯｸM-PRO" panose="020F0600000000000000" pitchFamily="50" charset="-128"/>
                </a:rPr>
                <a:t>面倒をよく見る</a:t>
              </a:r>
            </a:p>
          </p:txBody>
        </p:sp>
        <p:sp>
          <p:nvSpPr>
            <p:cNvPr id="40967" name="Rectangle 27">
              <a:extLst>
                <a:ext uri="{FF2B5EF4-FFF2-40B4-BE49-F238E27FC236}">
                  <a16:creationId xmlns:a16="http://schemas.microsoft.com/office/drawing/2014/main" id="{1FBF8D02-CEF8-F90D-B08E-2CA8E341A686}"/>
                </a:ext>
              </a:extLst>
            </p:cNvPr>
            <p:cNvSpPr>
              <a:spLocks noChangeArrowheads="1"/>
            </p:cNvSpPr>
            <p:nvPr/>
          </p:nvSpPr>
          <p:spPr bwMode="auto">
            <a:xfrm>
              <a:off x="897" y="5622"/>
              <a:ext cx="708"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上司がアドバイス</a:t>
              </a:r>
              <a:br>
                <a:rPr lang="ja-JP" altLang="en-US" sz="1200">
                  <a:latin typeface="HG丸ｺﾞｼｯｸM-PRO" panose="020F0600000000000000" pitchFamily="50" charset="-128"/>
                  <a:ea typeface="HG丸ｺﾞｼｯｸM-PRO" panose="020F0600000000000000" pitchFamily="50" charset="-128"/>
                </a:rPr>
              </a:br>
              <a:r>
                <a:rPr lang="ja-JP" altLang="en-US" sz="1200">
                  <a:latin typeface="HG丸ｺﾞｼｯｸM-PRO" panose="020F0600000000000000" pitchFamily="50" charset="-128"/>
                  <a:ea typeface="HG丸ｺﾞｼｯｸM-PRO" panose="020F0600000000000000" pitchFamily="50" charset="-128"/>
                </a:rPr>
                <a:t>をする</a:t>
              </a:r>
            </a:p>
          </p:txBody>
        </p:sp>
        <p:sp>
          <p:nvSpPr>
            <p:cNvPr id="40968" name="Rectangle 27">
              <a:extLst>
                <a:ext uri="{FF2B5EF4-FFF2-40B4-BE49-F238E27FC236}">
                  <a16:creationId xmlns:a16="http://schemas.microsoft.com/office/drawing/2014/main" id="{449EFB07-2B9A-AC44-4A09-98E5B3D4FD86}"/>
                </a:ext>
              </a:extLst>
            </p:cNvPr>
            <p:cNvSpPr>
              <a:spLocks noChangeArrowheads="1"/>
            </p:cNvSpPr>
            <p:nvPr/>
          </p:nvSpPr>
          <p:spPr bwMode="auto">
            <a:xfrm>
              <a:off x="1797" y="4767"/>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各社のＱＣサークルの</a:t>
              </a:r>
              <a:br>
                <a:rPr lang="ja-JP" altLang="en-US" sz="1200">
                  <a:latin typeface="HG丸ｺﾞｼｯｸM-PRO" panose="020F0600000000000000" pitchFamily="50" charset="-128"/>
                  <a:ea typeface="HG丸ｺﾞｼｯｸM-PRO" panose="020F0600000000000000" pitchFamily="50" charset="-128"/>
                </a:rPr>
              </a:br>
              <a:r>
                <a:rPr lang="ja-JP" altLang="en-US" sz="1200">
                  <a:latin typeface="HG丸ｺﾞｼｯｸM-PRO" panose="020F0600000000000000" pitchFamily="50" charset="-128"/>
                  <a:ea typeface="HG丸ｺﾞｼｯｸM-PRO" panose="020F0600000000000000" pitchFamily="50" charset="-128"/>
                </a:rPr>
                <a:t>運営方法を調べる</a:t>
              </a:r>
            </a:p>
          </p:txBody>
        </p:sp>
        <p:sp>
          <p:nvSpPr>
            <p:cNvPr id="40969" name="Rectangle 27">
              <a:extLst>
                <a:ext uri="{FF2B5EF4-FFF2-40B4-BE49-F238E27FC236}">
                  <a16:creationId xmlns:a16="http://schemas.microsoft.com/office/drawing/2014/main" id="{AE51A2A9-34AC-629F-3212-6B342DC5225B}"/>
                </a:ext>
              </a:extLst>
            </p:cNvPr>
            <p:cNvSpPr>
              <a:spLocks noChangeArrowheads="1"/>
            </p:cNvSpPr>
            <p:nvPr/>
          </p:nvSpPr>
          <p:spPr bwMode="auto">
            <a:xfrm>
              <a:off x="1797" y="5097"/>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サークルのニーズを</a:t>
              </a:r>
              <a:br>
                <a:rPr lang="ja-JP" altLang="en-US" sz="1200">
                  <a:latin typeface="HG丸ｺﾞｼｯｸM-PRO" panose="020F0600000000000000" pitchFamily="50" charset="-128"/>
                  <a:ea typeface="HG丸ｺﾞｼｯｸM-PRO" panose="020F0600000000000000" pitchFamily="50" charset="-128"/>
                </a:rPr>
              </a:br>
              <a:r>
                <a:rPr lang="ja-JP" altLang="en-US" sz="1200">
                  <a:latin typeface="HG丸ｺﾞｼｯｸM-PRO" panose="020F0600000000000000" pitchFamily="50" charset="-128"/>
                  <a:ea typeface="HG丸ｺﾞｼｯｸM-PRO" panose="020F0600000000000000" pitchFamily="50" charset="-128"/>
                </a:rPr>
                <a:t>正しくつかむ</a:t>
              </a:r>
            </a:p>
          </p:txBody>
        </p:sp>
        <p:sp>
          <p:nvSpPr>
            <p:cNvPr id="40970" name="Rectangle 27">
              <a:extLst>
                <a:ext uri="{FF2B5EF4-FFF2-40B4-BE49-F238E27FC236}">
                  <a16:creationId xmlns:a16="http://schemas.microsoft.com/office/drawing/2014/main" id="{F5E800B0-9B9A-0D82-80B2-E35E54C57665}"/>
                </a:ext>
              </a:extLst>
            </p:cNvPr>
            <p:cNvSpPr>
              <a:spLocks noChangeArrowheads="1"/>
            </p:cNvSpPr>
            <p:nvPr/>
          </p:nvSpPr>
          <p:spPr bwMode="auto">
            <a:xfrm>
              <a:off x="1797" y="5469"/>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ＱＣサークルの運営</a:t>
              </a:r>
              <a:br>
                <a:rPr lang="ja-JP" altLang="en-US" sz="1200">
                  <a:latin typeface="HG丸ｺﾞｼｯｸM-PRO" panose="020F0600000000000000" pitchFamily="50" charset="-128"/>
                  <a:ea typeface="HG丸ｺﾞｼｯｸM-PRO" panose="020F0600000000000000" pitchFamily="50" charset="-128"/>
                </a:rPr>
              </a:br>
              <a:r>
                <a:rPr lang="ja-JP" altLang="en-US" sz="1200">
                  <a:latin typeface="HG丸ｺﾞｼｯｸM-PRO" panose="020F0600000000000000" pitchFamily="50" charset="-128"/>
                  <a:ea typeface="HG丸ｺﾞｼｯｸM-PRO" panose="020F0600000000000000" pitchFamily="50" charset="-128"/>
                </a:rPr>
                <a:t>方法を理解する</a:t>
              </a:r>
            </a:p>
          </p:txBody>
        </p:sp>
        <p:sp>
          <p:nvSpPr>
            <p:cNvPr id="40971" name="Rectangle 27">
              <a:extLst>
                <a:ext uri="{FF2B5EF4-FFF2-40B4-BE49-F238E27FC236}">
                  <a16:creationId xmlns:a16="http://schemas.microsoft.com/office/drawing/2014/main" id="{EF035226-6266-41C9-53FF-605A572DB4DC}"/>
                </a:ext>
              </a:extLst>
            </p:cNvPr>
            <p:cNvSpPr>
              <a:spLocks noChangeArrowheads="1"/>
            </p:cNvSpPr>
            <p:nvPr/>
          </p:nvSpPr>
          <p:spPr bwMode="auto">
            <a:xfrm>
              <a:off x="1797" y="5796"/>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各サークルの実態</a:t>
              </a:r>
              <a:br>
                <a:rPr lang="ja-JP" altLang="en-US" sz="1200">
                  <a:latin typeface="HG丸ｺﾞｼｯｸM-PRO" panose="020F0600000000000000" pitchFamily="50" charset="-128"/>
                  <a:ea typeface="HG丸ｺﾞｼｯｸM-PRO" panose="020F0600000000000000" pitchFamily="50" charset="-128"/>
                </a:rPr>
              </a:br>
              <a:r>
                <a:rPr lang="ja-JP" altLang="en-US" sz="1200">
                  <a:latin typeface="HG丸ｺﾞｼｯｸM-PRO" panose="020F0600000000000000" pitchFamily="50" charset="-128"/>
                  <a:ea typeface="HG丸ｺﾞｼｯｸM-PRO" panose="020F0600000000000000" pitchFamily="50" charset="-128"/>
                </a:rPr>
                <a:t>を把握する</a:t>
              </a:r>
            </a:p>
          </p:txBody>
        </p:sp>
        <p:sp>
          <p:nvSpPr>
            <p:cNvPr id="40972" name="Rectangle 27">
              <a:extLst>
                <a:ext uri="{FF2B5EF4-FFF2-40B4-BE49-F238E27FC236}">
                  <a16:creationId xmlns:a16="http://schemas.microsoft.com/office/drawing/2014/main" id="{F86CF520-9CD8-F9C5-091B-E65E6E76E09B}"/>
                </a:ext>
              </a:extLst>
            </p:cNvPr>
            <p:cNvSpPr>
              <a:spLocks noChangeArrowheads="1"/>
            </p:cNvSpPr>
            <p:nvPr/>
          </p:nvSpPr>
          <p:spPr bwMode="auto">
            <a:xfrm>
              <a:off x="2742" y="4728"/>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発表会などで情報を得る</a:t>
              </a:r>
            </a:p>
          </p:txBody>
        </p:sp>
        <p:sp>
          <p:nvSpPr>
            <p:cNvPr id="40973" name="Rectangle 27">
              <a:extLst>
                <a:ext uri="{FF2B5EF4-FFF2-40B4-BE49-F238E27FC236}">
                  <a16:creationId xmlns:a16="http://schemas.microsoft.com/office/drawing/2014/main" id="{5B411510-6B62-4E02-D37A-3D28CE484709}"/>
                </a:ext>
              </a:extLst>
            </p:cNvPr>
            <p:cNvSpPr>
              <a:spLocks noChangeArrowheads="1"/>
            </p:cNvSpPr>
            <p:nvPr/>
          </p:nvSpPr>
          <p:spPr bwMode="auto">
            <a:xfrm>
              <a:off x="2742" y="4878"/>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各社の事務局を訪問する</a:t>
              </a:r>
            </a:p>
          </p:txBody>
        </p:sp>
        <p:sp>
          <p:nvSpPr>
            <p:cNvPr id="40974" name="Rectangle 27">
              <a:extLst>
                <a:ext uri="{FF2B5EF4-FFF2-40B4-BE49-F238E27FC236}">
                  <a16:creationId xmlns:a16="http://schemas.microsoft.com/office/drawing/2014/main" id="{EF5C53A4-44BE-3999-A621-9CECD40DD911}"/>
                </a:ext>
              </a:extLst>
            </p:cNvPr>
            <p:cNvSpPr>
              <a:spLocks noChangeArrowheads="1"/>
            </p:cNvSpPr>
            <p:nvPr/>
          </p:nvSpPr>
          <p:spPr bwMode="auto">
            <a:xfrm>
              <a:off x="2745" y="5073"/>
              <a:ext cx="1296"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サークルとの話し合いを多くする</a:t>
              </a:r>
            </a:p>
          </p:txBody>
        </p:sp>
        <p:sp>
          <p:nvSpPr>
            <p:cNvPr id="40975" name="Rectangle 27">
              <a:extLst>
                <a:ext uri="{FF2B5EF4-FFF2-40B4-BE49-F238E27FC236}">
                  <a16:creationId xmlns:a16="http://schemas.microsoft.com/office/drawing/2014/main" id="{82CC5E35-E6F6-24CA-3073-C9E30B4403BC}"/>
                </a:ext>
              </a:extLst>
            </p:cNvPr>
            <p:cNvSpPr>
              <a:spLocks noChangeArrowheads="1"/>
            </p:cNvSpPr>
            <p:nvPr/>
          </p:nvSpPr>
          <p:spPr bwMode="auto">
            <a:xfrm>
              <a:off x="2748" y="5220"/>
              <a:ext cx="1290"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データをＱ７で解析する</a:t>
              </a:r>
            </a:p>
          </p:txBody>
        </p:sp>
        <p:sp>
          <p:nvSpPr>
            <p:cNvPr id="40976" name="Rectangle 27">
              <a:extLst>
                <a:ext uri="{FF2B5EF4-FFF2-40B4-BE49-F238E27FC236}">
                  <a16:creationId xmlns:a16="http://schemas.microsoft.com/office/drawing/2014/main" id="{00FAA8DB-693D-8B85-DF4D-3E607A3E034F}"/>
                </a:ext>
              </a:extLst>
            </p:cNvPr>
            <p:cNvSpPr>
              <a:spLocks noChangeArrowheads="1"/>
            </p:cNvSpPr>
            <p:nvPr/>
          </p:nvSpPr>
          <p:spPr bwMode="auto">
            <a:xfrm>
              <a:off x="2742" y="5406"/>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ＱＣサークルの運営の教育を受ける</a:t>
              </a:r>
            </a:p>
          </p:txBody>
        </p:sp>
        <p:sp>
          <p:nvSpPr>
            <p:cNvPr id="40977" name="Rectangle 27">
              <a:extLst>
                <a:ext uri="{FF2B5EF4-FFF2-40B4-BE49-F238E27FC236}">
                  <a16:creationId xmlns:a16="http://schemas.microsoft.com/office/drawing/2014/main" id="{3B3B631A-175F-BC4C-7254-03F2805F79E0}"/>
                </a:ext>
              </a:extLst>
            </p:cNvPr>
            <p:cNvSpPr>
              <a:spLocks noChangeArrowheads="1"/>
            </p:cNvSpPr>
            <p:nvPr/>
          </p:nvSpPr>
          <p:spPr bwMode="auto">
            <a:xfrm>
              <a:off x="2742" y="5553"/>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管理者ＱＣサークルを行う</a:t>
              </a:r>
            </a:p>
          </p:txBody>
        </p:sp>
        <p:sp>
          <p:nvSpPr>
            <p:cNvPr id="40978" name="Rectangle 27">
              <a:extLst>
                <a:ext uri="{FF2B5EF4-FFF2-40B4-BE49-F238E27FC236}">
                  <a16:creationId xmlns:a16="http://schemas.microsoft.com/office/drawing/2014/main" id="{666B667A-096B-5D91-31DC-7A5E166494EE}"/>
                </a:ext>
              </a:extLst>
            </p:cNvPr>
            <p:cNvSpPr>
              <a:spLocks noChangeArrowheads="1"/>
            </p:cNvSpPr>
            <p:nvPr/>
          </p:nvSpPr>
          <p:spPr bwMode="auto">
            <a:xfrm>
              <a:off x="2739" y="5751"/>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自分の担当サークルと懇談会をする</a:t>
              </a:r>
            </a:p>
          </p:txBody>
        </p:sp>
        <p:sp>
          <p:nvSpPr>
            <p:cNvPr id="40979" name="Rectangle 27">
              <a:extLst>
                <a:ext uri="{FF2B5EF4-FFF2-40B4-BE49-F238E27FC236}">
                  <a16:creationId xmlns:a16="http://schemas.microsoft.com/office/drawing/2014/main" id="{BA94A104-0811-7612-BBF8-0AB931D162C0}"/>
                </a:ext>
              </a:extLst>
            </p:cNvPr>
            <p:cNvSpPr>
              <a:spLocks noChangeArrowheads="1"/>
            </p:cNvSpPr>
            <p:nvPr/>
          </p:nvSpPr>
          <p:spPr bwMode="auto">
            <a:xfrm>
              <a:off x="2742" y="5901"/>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丸ｺﾞｼｯｸM-PRO" panose="020F0600000000000000" pitchFamily="50" charset="-128"/>
                  <a:ea typeface="HG丸ｺﾞｼｯｸM-PRO" panose="020F0600000000000000" pitchFamily="50" charset="-128"/>
                </a:rPr>
                <a:t>他社を含めサークル活動を観察する</a:t>
              </a:r>
            </a:p>
          </p:txBody>
        </p:sp>
        <p:cxnSp>
          <p:nvCxnSpPr>
            <p:cNvPr id="40980" name="直線コネクタ 115">
              <a:extLst>
                <a:ext uri="{FF2B5EF4-FFF2-40B4-BE49-F238E27FC236}">
                  <a16:creationId xmlns:a16="http://schemas.microsoft.com/office/drawing/2014/main" id="{7C3D2CDD-3029-5695-AC44-5AEB85B53642}"/>
                </a:ext>
              </a:extLst>
            </p:cNvPr>
            <p:cNvCxnSpPr>
              <a:cxnSpLocks noChangeShapeType="1"/>
            </p:cNvCxnSpPr>
            <p:nvPr/>
          </p:nvCxnSpPr>
          <p:spPr bwMode="auto">
            <a:xfrm flipV="1">
              <a:off x="713" y="5397"/>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1" name="直線コネクタ 116">
              <a:extLst>
                <a:ext uri="{FF2B5EF4-FFF2-40B4-BE49-F238E27FC236}">
                  <a16:creationId xmlns:a16="http://schemas.microsoft.com/office/drawing/2014/main" id="{D93E3D53-4B45-20A2-3545-C9AD5ECBDC3C}"/>
                </a:ext>
              </a:extLst>
            </p:cNvPr>
            <p:cNvCxnSpPr>
              <a:cxnSpLocks noChangeShapeType="1"/>
            </p:cNvCxnSpPr>
            <p:nvPr/>
          </p:nvCxnSpPr>
          <p:spPr bwMode="auto">
            <a:xfrm flipV="1">
              <a:off x="801" y="5022"/>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2" name="直線コネクタ 117">
              <a:extLst>
                <a:ext uri="{FF2B5EF4-FFF2-40B4-BE49-F238E27FC236}">
                  <a16:creationId xmlns:a16="http://schemas.microsoft.com/office/drawing/2014/main" id="{8AD51E79-5E2A-83AF-30B6-212DD80A8CDF}"/>
                </a:ext>
              </a:extLst>
            </p:cNvPr>
            <p:cNvCxnSpPr>
              <a:cxnSpLocks noChangeShapeType="1"/>
            </p:cNvCxnSpPr>
            <p:nvPr/>
          </p:nvCxnSpPr>
          <p:spPr bwMode="auto">
            <a:xfrm flipV="1">
              <a:off x="801" y="573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3" name="直線コネクタ 118">
              <a:extLst>
                <a:ext uri="{FF2B5EF4-FFF2-40B4-BE49-F238E27FC236}">
                  <a16:creationId xmlns:a16="http://schemas.microsoft.com/office/drawing/2014/main" id="{6555B4D0-E5FA-EF1D-86E5-5EF5555B954F}"/>
                </a:ext>
              </a:extLst>
            </p:cNvPr>
            <p:cNvCxnSpPr>
              <a:cxnSpLocks noChangeShapeType="1"/>
            </p:cNvCxnSpPr>
            <p:nvPr/>
          </p:nvCxnSpPr>
          <p:spPr bwMode="auto">
            <a:xfrm rot="5400000" flipH="1" flipV="1">
              <a:off x="454" y="5373"/>
              <a:ext cx="703" cy="1"/>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4" name="直線コネクタ 121">
              <a:extLst>
                <a:ext uri="{FF2B5EF4-FFF2-40B4-BE49-F238E27FC236}">
                  <a16:creationId xmlns:a16="http://schemas.microsoft.com/office/drawing/2014/main" id="{28EE1D11-FF93-AF97-9B8B-858B6A447D4D}"/>
                </a:ext>
              </a:extLst>
            </p:cNvPr>
            <p:cNvCxnSpPr>
              <a:cxnSpLocks noChangeShapeType="1"/>
            </p:cNvCxnSpPr>
            <p:nvPr/>
          </p:nvCxnSpPr>
          <p:spPr bwMode="auto">
            <a:xfrm flipV="1">
              <a:off x="1611" y="5016"/>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5" name="直線コネクタ 122">
              <a:extLst>
                <a:ext uri="{FF2B5EF4-FFF2-40B4-BE49-F238E27FC236}">
                  <a16:creationId xmlns:a16="http://schemas.microsoft.com/office/drawing/2014/main" id="{8E5A33CA-198F-5797-2874-4BCC8C8F8FE1}"/>
                </a:ext>
              </a:extLst>
            </p:cNvPr>
            <p:cNvCxnSpPr>
              <a:cxnSpLocks noChangeShapeType="1"/>
            </p:cNvCxnSpPr>
            <p:nvPr/>
          </p:nvCxnSpPr>
          <p:spPr bwMode="auto">
            <a:xfrm flipV="1">
              <a:off x="1710" y="489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6" name="直線コネクタ 123">
              <a:extLst>
                <a:ext uri="{FF2B5EF4-FFF2-40B4-BE49-F238E27FC236}">
                  <a16:creationId xmlns:a16="http://schemas.microsoft.com/office/drawing/2014/main" id="{B17577EB-0133-E1A9-124A-78ABD74018CF}"/>
                </a:ext>
              </a:extLst>
            </p:cNvPr>
            <p:cNvCxnSpPr>
              <a:cxnSpLocks noChangeShapeType="1"/>
            </p:cNvCxnSpPr>
            <p:nvPr/>
          </p:nvCxnSpPr>
          <p:spPr bwMode="auto">
            <a:xfrm flipV="1">
              <a:off x="1707" y="5181"/>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7" name="直線コネクタ 124">
              <a:extLst>
                <a:ext uri="{FF2B5EF4-FFF2-40B4-BE49-F238E27FC236}">
                  <a16:creationId xmlns:a16="http://schemas.microsoft.com/office/drawing/2014/main" id="{68D622C9-A0CC-8F69-40DB-0B063746EC0D}"/>
                </a:ext>
              </a:extLst>
            </p:cNvPr>
            <p:cNvCxnSpPr>
              <a:cxnSpLocks noChangeShapeType="1"/>
            </p:cNvCxnSpPr>
            <p:nvPr/>
          </p:nvCxnSpPr>
          <p:spPr bwMode="auto">
            <a:xfrm rot="5400000" flipH="1" flipV="1">
              <a:off x="1560" y="5035"/>
              <a:ext cx="295"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8" name="直線コネクタ 127">
              <a:extLst>
                <a:ext uri="{FF2B5EF4-FFF2-40B4-BE49-F238E27FC236}">
                  <a16:creationId xmlns:a16="http://schemas.microsoft.com/office/drawing/2014/main" id="{EBC82EC3-59D3-A784-CC03-9563746E7518}"/>
                </a:ext>
              </a:extLst>
            </p:cNvPr>
            <p:cNvCxnSpPr>
              <a:cxnSpLocks noChangeShapeType="1"/>
            </p:cNvCxnSpPr>
            <p:nvPr/>
          </p:nvCxnSpPr>
          <p:spPr bwMode="auto">
            <a:xfrm flipV="1">
              <a:off x="1611" y="5721"/>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9" name="直線コネクタ 128">
              <a:extLst>
                <a:ext uri="{FF2B5EF4-FFF2-40B4-BE49-F238E27FC236}">
                  <a16:creationId xmlns:a16="http://schemas.microsoft.com/office/drawing/2014/main" id="{04DF7456-5FE7-F2F4-29C5-5844A7606868}"/>
                </a:ext>
              </a:extLst>
            </p:cNvPr>
            <p:cNvCxnSpPr>
              <a:cxnSpLocks noChangeShapeType="1"/>
            </p:cNvCxnSpPr>
            <p:nvPr/>
          </p:nvCxnSpPr>
          <p:spPr bwMode="auto">
            <a:xfrm flipV="1">
              <a:off x="1710" y="5559"/>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0" name="直線コネクタ 129">
              <a:extLst>
                <a:ext uri="{FF2B5EF4-FFF2-40B4-BE49-F238E27FC236}">
                  <a16:creationId xmlns:a16="http://schemas.microsoft.com/office/drawing/2014/main" id="{6B12E36F-E58C-84DD-D957-119E9DB25777}"/>
                </a:ext>
              </a:extLst>
            </p:cNvPr>
            <p:cNvCxnSpPr>
              <a:cxnSpLocks noChangeShapeType="1"/>
            </p:cNvCxnSpPr>
            <p:nvPr/>
          </p:nvCxnSpPr>
          <p:spPr bwMode="auto">
            <a:xfrm flipV="1">
              <a:off x="1707" y="5886"/>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1" name="直線コネクタ 130">
              <a:extLst>
                <a:ext uri="{FF2B5EF4-FFF2-40B4-BE49-F238E27FC236}">
                  <a16:creationId xmlns:a16="http://schemas.microsoft.com/office/drawing/2014/main" id="{CD41E7B7-AFB6-EE23-3245-B7695269A1B8}"/>
                </a:ext>
              </a:extLst>
            </p:cNvPr>
            <p:cNvCxnSpPr>
              <a:cxnSpLocks noChangeShapeType="1"/>
            </p:cNvCxnSpPr>
            <p:nvPr/>
          </p:nvCxnSpPr>
          <p:spPr bwMode="auto">
            <a:xfrm rot="5400000" flipH="1" flipV="1">
              <a:off x="1543" y="5724"/>
              <a:ext cx="329"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2" name="直線コネクタ 131">
              <a:extLst>
                <a:ext uri="{FF2B5EF4-FFF2-40B4-BE49-F238E27FC236}">
                  <a16:creationId xmlns:a16="http://schemas.microsoft.com/office/drawing/2014/main" id="{2380C702-2D59-B110-7C9E-DD5AFFFA02F6}"/>
                </a:ext>
              </a:extLst>
            </p:cNvPr>
            <p:cNvCxnSpPr>
              <a:cxnSpLocks noChangeShapeType="1"/>
            </p:cNvCxnSpPr>
            <p:nvPr/>
          </p:nvCxnSpPr>
          <p:spPr bwMode="auto">
            <a:xfrm flipV="1">
              <a:off x="2559" y="4878"/>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3" name="直線コネクタ 132">
              <a:extLst>
                <a:ext uri="{FF2B5EF4-FFF2-40B4-BE49-F238E27FC236}">
                  <a16:creationId xmlns:a16="http://schemas.microsoft.com/office/drawing/2014/main" id="{6ACBE752-B762-9CA9-B83D-7742932D5A58}"/>
                </a:ext>
              </a:extLst>
            </p:cNvPr>
            <p:cNvCxnSpPr>
              <a:cxnSpLocks noChangeShapeType="1"/>
            </p:cNvCxnSpPr>
            <p:nvPr/>
          </p:nvCxnSpPr>
          <p:spPr bwMode="auto">
            <a:xfrm flipV="1">
              <a:off x="2655" y="4809"/>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4" name="直線コネクタ 133">
              <a:extLst>
                <a:ext uri="{FF2B5EF4-FFF2-40B4-BE49-F238E27FC236}">
                  <a16:creationId xmlns:a16="http://schemas.microsoft.com/office/drawing/2014/main" id="{DE2C852F-8CFB-0ED8-9B9B-2CE6E443E844}"/>
                </a:ext>
              </a:extLst>
            </p:cNvPr>
            <p:cNvCxnSpPr>
              <a:cxnSpLocks noChangeShapeType="1"/>
            </p:cNvCxnSpPr>
            <p:nvPr/>
          </p:nvCxnSpPr>
          <p:spPr bwMode="auto">
            <a:xfrm flipV="1">
              <a:off x="2652" y="4953"/>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5" name="直線コネクタ 134">
              <a:extLst>
                <a:ext uri="{FF2B5EF4-FFF2-40B4-BE49-F238E27FC236}">
                  <a16:creationId xmlns:a16="http://schemas.microsoft.com/office/drawing/2014/main" id="{5C7CAE3B-E296-3A98-510A-991CE7361391}"/>
                </a:ext>
              </a:extLst>
            </p:cNvPr>
            <p:cNvCxnSpPr>
              <a:cxnSpLocks noChangeShapeType="1"/>
            </p:cNvCxnSpPr>
            <p:nvPr/>
          </p:nvCxnSpPr>
          <p:spPr bwMode="auto">
            <a:xfrm rot="5400000" flipH="1" flipV="1">
              <a:off x="2579" y="4882"/>
              <a:ext cx="148"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6" name="直線コネクタ 135">
              <a:extLst>
                <a:ext uri="{FF2B5EF4-FFF2-40B4-BE49-F238E27FC236}">
                  <a16:creationId xmlns:a16="http://schemas.microsoft.com/office/drawing/2014/main" id="{02DE74B4-FC58-7CB6-2251-2A66B0D25EA4}"/>
                </a:ext>
              </a:extLst>
            </p:cNvPr>
            <p:cNvCxnSpPr>
              <a:cxnSpLocks noChangeShapeType="1"/>
            </p:cNvCxnSpPr>
            <p:nvPr/>
          </p:nvCxnSpPr>
          <p:spPr bwMode="auto">
            <a:xfrm flipV="1">
              <a:off x="2562" y="5202"/>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7" name="直線コネクタ 136">
              <a:extLst>
                <a:ext uri="{FF2B5EF4-FFF2-40B4-BE49-F238E27FC236}">
                  <a16:creationId xmlns:a16="http://schemas.microsoft.com/office/drawing/2014/main" id="{9D2736E4-3458-91FE-9D1C-A1E3C6A82F53}"/>
                </a:ext>
              </a:extLst>
            </p:cNvPr>
            <p:cNvCxnSpPr>
              <a:cxnSpLocks noChangeShapeType="1"/>
            </p:cNvCxnSpPr>
            <p:nvPr/>
          </p:nvCxnSpPr>
          <p:spPr bwMode="auto">
            <a:xfrm flipV="1">
              <a:off x="2658" y="5133"/>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8" name="直線コネクタ 137">
              <a:extLst>
                <a:ext uri="{FF2B5EF4-FFF2-40B4-BE49-F238E27FC236}">
                  <a16:creationId xmlns:a16="http://schemas.microsoft.com/office/drawing/2014/main" id="{FA65115D-87C9-B61F-8CA9-E1C116154036}"/>
                </a:ext>
              </a:extLst>
            </p:cNvPr>
            <p:cNvCxnSpPr>
              <a:cxnSpLocks noChangeShapeType="1"/>
            </p:cNvCxnSpPr>
            <p:nvPr/>
          </p:nvCxnSpPr>
          <p:spPr bwMode="auto">
            <a:xfrm flipV="1">
              <a:off x="2655" y="5277"/>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9" name="直線コネクタ 138">
              <a:extLst>
                <a:ext uri="{FF2B5EF4-FFF2-40B4-BE49-F238E27FC236}">
                  <a16:creationId xmlns:a16="http://schemas.microsoft.com/office/drawing/2014/main" id="{D0ED6E75-E636-5A14-6A73-144AA2C0CBEE}"/>
                </a:ext>
              </a:extLst>
            </p:cNvPr>
            <p:cNvCxnSpPr>
              <a:cxnSpLocks noChangeShapeType="1"/>
            </p:cNvCxnSpPr>
            <p:nvPr/>
          </p:nvCxnSpPr>
          <p:spPr bwMode="auto">
            <a:xfrm rot="5400000" flipH="1" flipV="1">
              <a:off x="2582" y="5206"/>
              <a:ext cx="148"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0" name="直線コネクタ 139">
              <a:extLst>
                <a:ext uri="{FF2B5EF4-FFF2-40B4-BE49-F238E27FC236}">
                  <a16:creationId xmlns:a16="http://schemas.microsoft.com/office/drawing/2014/main" id="{8635AE94-5630-AE24-C074-F4CC9F232226}"/>
                </a:ext>
              </a:extLst>
            </p:cNvPr>
            <p:cNvCxnSpPr>
              <a:cxnSpLocks noChangeShapeType="1"/>
            </p:cNvCxnSpPr>
            <p:nvPr/>
          </p:nvCxnSpPr>
          <p:spPr bwMode="auto">
            <a:xfrm flipV="1">
              <a:off x="2559" y="5565"/>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1" name="直線コネクタ 140">
              <a:extLst>
                <a:ext uri="{FF2B5EF4-FFF2-40B4-BE49-F238E27FC236}">
                  <a16:creationId xmlns:a16="http://schemas.microsoft.com/office/drawing/2014/main" id="{9B82E410-72E2-DDEB-1537-AC6CBE7E60CD}"/>
                </a:ext>
              </a:extLst>
            </p:cNvPr>
            <p:cNvCxnSpPr>
              <a:cxnSpLocks noChangeShapeType="1"/>
            </p:cNvCxnSpPr>
            <p:nvPr/>
          </p:nvCxnSpPr>
          <p:spPr bwMode="auto">
            <a:xfrm flipV="1">
              <a:off x="2655" y="5496"/>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2" name="直線コネクタ 141">
              <a:extLst>
                <a:ext uri="{FF2B5EF4-FFF2-40B4-BE49-F238E27FC236}">
                  <a16:creationId xmlns:a16="http://schemas.microsoft.com/office/drawing/2014/main" id="{AD249946-DCA2-4DE0-32EF-AA4EF646C19A}"/>
                </a:ext>
              </a:extLst>
            </p:cNvPr>
            <p:cNvCxnSpPr>
              <a:cxnSpLocks noChangeShapeType="1"/>
            </p:cNvCxnSpPr>
            <p:nvPr/>
          </p:nvCxnSpPr>
          <p:spPr bwMode="auto">
            <a:xfrm flipV="1">
              <a:off x="2652" y="564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3" name="直線コネクタ 142">
              <a:extLst>
                <a:ext uri="{FF2B5EF4-FFF2-40B4-BE49-F238E27FC236}">
                  <a16:creationId xmlns:a16="http://schemas.microsoft.com/office/drawing/2014/main" id="{5EB933F9-E01E-D4E0-3102-978E764D4F9A}"/>
                </a:ext>
              </a:extLst>
            </p:cNvPr>
            <p:cNvCxnSpPr>
              <a:cxnSpLocks noChangeShapeType="1"/>
            </p:cNvCxnSpPr>
            <p:nvPr/>
          </p:nvCxnSpPr>
          <p:spPr bwMode="auto">
            <a:xfrm rot="5400000" flipH="1" flipV="1">
              <a:off x="2579" y="5570"/>
              <a:ext cx="147"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4" name="直線コネクタ 143">
              <a:extLst>
                <a:ext uri="{FF2B5EF4-FFF2-40B4-BE49-F238E27FC236}">
                  <a16:creationId xmlns:a16="http://schemas.microsoft.com/office/drawing/2014/main" id="{EDED3599-2DC8-ABD1-4DA6-92CA34461DA9}"/>
                </a:ext>
              </a:extLst>
            </p:cNvPr>
            <p:cNvCxnSpPr>
              <a:cxnSpLocks noChangeShapeType="1"/>
            </p:cNvCxnSpPr>
            <p:nvPr/>
          </p:nvCxnSpPr>
          <p:spPr bwMode="auto">
            <a:xfrm flipV="1">
              <a:off x="2556" y="5889"/>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5" name="直線コネクタ 144">
              <a:extLst>
                <a:ext uri="{FF2B5EF4-FFF2-40B4-BE49-F238E27FC236}">
                  <a16:creationId xmlns:a16="http://schemas.microsoft.com/office/drawing/2014/main" id="{3B055C74-57DE-734E-9CF4-CEBA17CFCB68}"/>
                </a:ext>
              </a:extLst>
            </p:cNvPr>
            <p:cNvCxnSpPr>
              <a:cxnSpLocks noChangeShapeType="1"/>
            </p:cNvCxnSpPr>
            <p:nvPr/>
          </p:nvCxnSpPr>
          <p:spPr bwMode="auto">
            <a:xfrm flipV="1">
              <a:off x="2652" y="582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6" name="直線コネクタ 145">
              <a:extLst>
                <a:ext uri="{FF2B5EF4-FFF2-40B4-BE49-F238E27FC236}">
                  <a16:creationId xmlns:a16="http://schemas.microsoft.com/office/drawing/2014/main" id="{D61306DF-E5F4-C654-E5DF-856F3487E355}"/>
                </a:ext>
              </a:extLst>
            </p:cNvPr>
            <p:cNvCxnSpPr>
              <a:cxnSpLocks noChangeShapeType="1"/>
            </p:cNvCxnSpPr>
            <p:nvPr/>
          </p:nvCxnSpPr>
          <p:spPr bwMode="auto">
            <a:xfrm flipV="1">
              <a:off x="2649" y="5964"/>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7" name="直線コネクタ 146">
              <a:extLst>
                <a:ext uri="{FF2B5EF4-FFF2-40B4-BE49-F238E27FC236}">
                  <a16:creationId xmlns:a16="http://schemas.microsoft.com/office/drawing/2014/main" id="{3469EE58-040C-D811-A5E0-F5B41441BB17}"/>
                </a:ext>
              </a:extLst>
            </p:cNvPr>
            <p:cNvCxnSpPr>
              <a:cxnSpLocks noChangeShapeType="1"/>
            </p:cNvCxnSpPr>
            <p:nvPr/>
          </p:nvCxnSpPr>
          <p:spPr bwMode="auto">
            <a:xfrm rot="5400000" flipH="1" flipV="1">
              <a:off x="2576" y="5893"/>
              <a:ext cx="148"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grpSp>
      <p:sp>
        <p:nvSpPr>
          <p:cNvPr id="40964" name="Rectangle 36">
            <a:extLst>
              <a:ext uri="{FF2B5EF4-FFF2-40B4-BE49-F238E27FC236}">
                <a16:creationId xmlns:a16="http://schemas.microsoft.com/office/drawing/2014/main" id="{E49EB130-2D3C-4122-D680-973EEF167FBA}"/>
              </a:ext>
            </a:extLst>
          </p:cNvPr>
          <p:cNvSpPr>
            <a:spLocks noChangeArrowheads="1"/>
          </p:cNvSpPr>
          <p:nvPr/>
        </p:nvSpPr>
        <p:spPr bwMode="auto">
          <a:xfrm>
            <a:off x="228600" y="3163888"/>
            <a:ext cx="7048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丸ｺﾞｼｯｸM-PRO" panose="020F0600000000000000" pitchFamily="50" charset="-128"/>
                <a:ea typeface="HG丸ｺﾞｼｯｸM-PRO" panose="020F0600000000000000" pitchFamily="50" charset="-128"/>
              </a:rPr>
              <a:t>（</a:t>
            </a:r>
            <a:r>
              <a:rPr lang="en-US" altLang="ja-JP" sz="1600" b="1">
                <a:solidFill>
                  <a:srgbClr val="FF0000"/>
                </a:solidFill>
                <a:latin typeface="HG丸ｺﾞｼｯｸM-PRO" panose="020F0600000000000000" pitchFamily="50" charset="-128"/>
                <a:ea typeface="HG丸ｺﾞｼｯｸM-PRO" panose="020F0600000000000000" pitchFamily="50" charset="-128"/>
              </a:rPr>
              <a:t>d</a:t>
            </a:r>
            <a:r>
              <a:rPr lang="ja-JP" altLang="en-US" sz="1600" b="1">
                <a:solidFill>
                  <a:srgbClr val="FF0000"/>
                </a:solidFill>
                <a:latin typeface="HG丸ｺﾞｼｯｸM-PRO" panose="020F0600000000000000" pitchFamily="50" charset="-128"/>
                <a:ea typeface="HG丸ｺﾞｼｯｸM-PRO" panose="020F0600000000000000" pitchFamily="50" charset="-128"/>
              </a:rPr>
              <a:t>）作成例　</a:t>
            </a:r>
            <a:r>
              <a:rPr lang="en-US" altLang="ja-JP" sz="1600" b="1">
                <a:solidFill>
                  <a:srgbClr val="FF0000"/>
                </a:solidFill>
                <a:latin typeface="HG丸ｺﾞｼｯｸM-PRO" panose="020F0600000000000000" pitchFamily="50" charset="-128"/>
                <a:ea typeface="HG丸ｺﾞｼｯｸM-PRO" panose="020F0600000000000000" pitchFamily="50" charset="-128"/>
              </a:rPr>
              <a:t>『</a:t>
            </a:r>
            <a:r>
              <a:rPr lang="ja-JP" altLang="en-US" sz="1600" b="1">
                <a:solidFill>
                  <a:srgbClr val="FF0000"/>
                </a:solidFill>
                <a:latin typeface="HG丸ｺﾞｼｯｸM-PRO" panose="020F0600000000000000" pitchFamily="50" charset="-128"/>
                <a:ea typeface="HG丸ｺﾞｼｯｸM-PRO" panose="020F0600000000000000" pitchFamily="50" charset="-128"/>
              </a:rPr>
              <a:t>ＱＣサークル活動を活発にするためには</a:t>
            </a:r>
            <a:r>
              <a:rPr lang="en-US" altLang="ja-JP" sz="1600" b="1">
                <a:solidFill>
                  <a:srgbClr val="FF0000"/>
                </a:solidFill>
                <a:latin typeface="HG丸ｺﾞｼｯｸM-PRO" panose="020F0600000000000000" pitchFamily="50" charset="-128"/>
                <a:ea typeface="HG丸ｺﾞｼｯｸM-PRO" panose="020F0600000000000000" pitchFamily="50" charset="-128"/>
              </a:rPr>
              <a:t>』 </a:t>
            </a:r>
            <a:r>
              <a:rPr lang="ja-JP" altLang="en-US" sz="1600" b="1">
                <a:solidFill>
                  <a:srgbClr val="FF0000"/>
                </a:solidFill>
                <a:latin typeface="HG丸ｺﾞｼｯｸM-PRO" panose="020F0600000000000000" pitchFamily="50" charset="-128"/>
                <a:ea typeface="HG丸ｺﾞｼｯｸM-PRO" panose="020F0600000000000000" pitchFamily="50" charset="-128"/>
              </a:rPr>
              <a:t>の系統図</a:t>
            </a:r>
          </a:p>
        </p:txBody>
      </p:sp>
      <p:sp>
        <p:nvSpPr>
          <p:cNvPr id="3" name="テキスト ボックス 22">
            <a:extLst>
              <a:ext uri="{FF2B5EF4-FFF2-40B4-BE49-F238E27FC236}">
                <a16:creationId xmlns:a16="http://schemas.microsoft.com/office/drawing/2014/main" id="{80357F13-D6D4-9206-3909-5B4B49D4C855}"/>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42</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a:extLst>
              <a:ext uri="{FF2B5EF4-FFF2-40B4-BE49-F238E27FC236}">
                <a16:creationId xmlns:a16="http://schemas.microsoft.com/office/drawing/2014/main" id="{4DB2223F-7E7B-B0D1-C3CA-7BDAC08A85EF}"/>
              </a:ext>
            </a:extLst>
          </p:cNvPr>
          <p:cNvSpPr>
            <a:spLocks noGrp="1" noChangeArrowheads="1"/>
          </p:cNvSpPr>
          <p:nvPr>
            <p:ph type="title" idx="4294967295"/>
          </p:nvPr>
        </p:nvSpPr>
        <p:spPr>
          <a:xfrm>
            <a:off x="0" y="76200"/>
            <a:ext cx="4648200" cy="533400"/>
          </a:xfrm>
          <a:noFill/>
        </p:spPr>
        <p:txBody>
          <a:bodyPr/>
          <a:lstStyle/>
          <a:p>
            <a:pPr algn="l" eaLnBrk="1" hangingPunct="1"/>
            <a:r>
              <a:rPr lang="en-US" altLang="ja-JP" sz="1800" b="1">
                <a:solidFill>
                  <a:srgbClr val="FF0000"/>
                </a:solidFill>
                <a:ea typeface="HG丸ｺﾞｼｯｸM-PRO" panose="020F0600000000000000" pitchFamily="50" charset="-128"/>
              </a:rPr>
              <a:t>■</a:t>
            </a:r>
            <a:r>
              <a:rPr lang="ja-JP" altLang="en-US" sz="1800" b="1">
                <a:solidFill>
                  <a:srgbClr val="FF0000"/>
                </a:solidFill>
                <a:ea typeface="HG丸ｺﾞｼｯｸM-PRO" panose="020F0600000000000000" pitchFamily="50" charset="-128"/>
              </a:rPr>
              <a:t>　マトリックス図法</a:t>
            </a:r>
          </a:p>
        </p:txBody>
      </p:sp>
      <p:sp>
        <p:nvSpPr>
          <p:cNvPr id="41987" name="Rectangle 4">
            <a:extLst>
              <a:ext uri="{FF2B5EF4-FFF2-40B4-BE49-F238E27FC236}">
                <a16:creationId xmlns:a16="http://schemas.microsoft.com/office/drawing/2014/main" id="{85CEB440-57FF-D142-3D4F-F9618DE21413}"/>
              </a:ext>
            </a:extLst>
          </p:cNvPr>
          <p:cNvSpPr>
            <a:spLocks noChangeArrowheads="1"/>
          </p:cNvSpPr>
          <p:nvPr/>
        </p:nvSpPr>
        <p:spPr bwMode="auto">
          <a:xfrm>
            <a:off x="166688" y="609600"/>
            <a:ext cx="38338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a</a:t>
            </a:r>
            <a:r>
              <a:rPr lang="ja-JP" altLang="en-US" sz="1600" b="1">
                <a:solidFill>
                  <a:srgbClr val="FF0000"/>
                </a:solidFill>
                <a:latin typeface="Times New Roman" panose="02020603050405020304" pitchFamily="18" charset="0"/>
              </a:rPr>
              <a:t>）マトリックス図法とは</a:t>
            </a:r>
          </a:p>
        </p:txBody>
      </p:sp>
      <p:sp>
        <p:nvSpPr>
          <p:cNvPr id="41988" name="Rectangle 5">
            <a:extLst>
              <a:ext uri="{FF2B5EF4-FFF2-40B4-BE49-F238E27FC236}">
                <a16:creationId xmlns:a16="http://schemas.microsoft.com/office/drawing/2014/main" id="{FCB15549-5402-B72D-4B0C-BE89D1FFB821}"/>
              </a:ext>
            </a:extLst>
          </p:cNvPr>
          <p:cNvSpPr>
            <a:spLocks noChangeArrowheads="1"/>
          </p:cNvSpPr>
          <p:nvPr/>
        </p:nvSpPr>
        <p:spPr bwMode="auto">
          <a:xfrm>
            <a:off x="166688" y="1862138"/>
            <a:ext cx="39195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b</a:t>
            </a:r>
            <a:r>
              <a:rPr lang="ja-JP" altLang="en-US" sz="1600" b="1">
                <a:solidFill>
                  <a:srgbClr val="FF0000"/>
                </a:solidFill>
                <a:latin typeface="Times New Roman" panose="02020603050405020304" pitchFamily="18" charset="0"/>
              </a:rPr>
              <a:t>）どんな時に使うもの</a:t>
            </a:r>
          </a:p>
        </p:txBody>
      </p:sp>
      <p:sp>
        <p:nvSpPr>
          <p:cNvPr id="41989" name="Rectangle 7">
            <a:extLst>
              <a:ext uri="{FF2B5EF4-FFF2-40B4-BE49-F238E27FC236}">
                <a16:creationId xmlns:a16="http://schemas.microsoft.com/office/drawing/2014/main" id="{E2BC9581-6450-6479-3661-1FFA02FE0D53}"/>
              </a:ext>
            </a:extLst>
          </p:cNvPr>
          <p:cNvSpPr>
            <a:spLocks noChangeArrowheads="1"/>
          </p:cNvSpPr>
          <p:nvPr/>
        </p:nvSpPr>
        <p:spPr bwMode="auto">
          <a:xfrm>
            <a:off x="255588" y="835025"/>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1600" b="1" dirty="0">
                <a:latin typeface="HG丸ｺﾞｼｯｸM-PRO" panose="020F0600000000000000" pitchFamily="50" charset="-128"/>
                <a:ea typeface="HG丸ｺﾞｼｯｸM-PRO" panose="020F0600000000000000" pitchFamily="50" charset="-128"/>
              </a:rPr>
              <a:t>　</a:t>
            </a: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問題としていることがらの中から対になる要素を見つけ出し、これを行と列に配置し、</a:t>
            </a:r>
            <a:b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b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その交点の各要素の関連の有無や関連の度合いを表示する</a:t>
            </a:r>
            <a:r>
              <a:rPr lang="ja-JP" altLang="en-US" sz="1800" b="1" dirty="0">
                <a:latin typeface="UD デジタル 教科書体 NK-B" panose="02020700000000000000" pitchFamily="18" charset="-128"/>
                <a:ea typeface="UD デジタル 教科書体 NK-B" panose="02020700000000000000" pitchFamily="18" charset="-128"/>
              </a:rPr>
              <a:t>ことにより、</a:t>
            </a:r>
            <a:endParaRPr lang="en-US" altLang="ja-JP" sz="1800" b="1" dirty="0">
              <a:latin typeface="UD デジタル 教科書体 NK-B" panose="02020700000000000000" pitchFamily="18" charset="-128"/>
              <a:ea typeface="UD デジタル 教科書体 NK-B" panose="02020700000000000000" pitchFamily="18" charset="-128"/>
            </a:endParaRPr>
          </a:p>
          <a:p>
            <a:pPr eaLnBrk="1" hangingPunct="1">
              <a:lnSpc>
                <a:spcPct val="110000"/>
              </a:lnSpc>
              <a:spcBef>
                <a:spcPct val="0"/>
              </a:spcBef>
              <a:buFontTx/>
              <a:buNone/>
            </a:pPr>
            <a:r>
              <a:rPr lang="ja-JP" altLang="en-US" sz="1800" b="1" dirty="0">
                <a:solidFill>
                  <a:srgbClr val="FF0000"/>
                </a:solidFill>
                <a:latin typeface="UD デジタル 教科書体 NK-B" panose="02020700000000000000" pitchFamily="18" charset="-128"/>
                <a:ea typeface="UD デジタル 教科書体 NK-B" panose="02020700000000000000" pitchFamily="18" charset="-128"/>
              </a:rPr>
              <a:t>問題の所在や形態を探索したり、問題解決への着想を得たりする手法</a:t>
            </a:r>
            <a:r>
              <a:rPr lang="ja-JP" altLang="en-US" sz="1800" b="1" dirty="0">
                <a:latin typeface="UD デジタル 教科書体 NK-B" panose="02020700000000000000" pitchFamily="18" charset="-128"/>
                <a:ea typeface="UD デジタル 教科書体 NK-B" panose="02020700000000000000" pitchFamily="18" charset="-128"/>
              </a:rPr>
              <a:t>です。</a:t>
            </a:r>
            <a:endParaRPr lang="ja-JP" altLang="en-US" sz="1600" b="1" dirty="0">
              <a:latin typeface="UD デジタル 教科書体 NK-B" panose="02020700000000000000" pitchFamily="18" charset="-128"/>
              <a:ea typeface="UD デジタル 教科書体 NK-B" panose="02020700000000000000" pitchFamily="18" charset="-128"/>
            </a:endParaRPr>
          </a:p>
        </p:txBody>
      </p:sp>
      <p:sp>
        <p:nvSpPr>
          <p:cNvPr id="41990" name="Rectangle 8">
            <a:extLst>
              <a:ext uri="{FF2B5EF4-FFF2-40B4-BE49-F238E27FC236}">
                <a16:creationId xmlns:a16="http://schemas.microsoft.com/office/drawing/2014/main" id="{AFCDD75E-2185-32CF-E9C3-D722E81E73C0}"/>
              </a:ext>
            </a:extLst>
          </p:cNvPr>
          <p:cNvSpPr>
            <a:spLocks noChangeArrowheads="1"/>
          </p:cNvSpPr>
          <p:nvPr/>
        </p:nvSpPr>
        <p:spPr bwMode="auto">
          <a:xfrm>
            <a:off x="444500" y="2070100"/>
            <a:ext cx="8305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600" b="1" dirty="0">
                <a:latin typeface="UD デジタル 教科書体 NK-B" panose="02020700000000000000" pitchFamily="18" charset="-128"/>
                <a:ea typeface="UD デジタル 教科書体 NK-B" panose="02020700000000000000" pitchFamily="18" charset="-128"/>
              </a:rPr>
              <a:t>①</a:t>
            </a:r>
            <a:r>
              <a:rPr lang="ja-JP" altLang="en-US" sz="1600" b="1" dirty="0">
                <a:solidFill>
                  <a:srgbClr val="FF0000"/>
                </a:solidFill>
                <a:latin typeface="UD デジタル 教科書体 NK-B" panose="02020700000000000000" pitchFamily="18" charset="-128"/>
                <a:ea typeface="UD デジタル 教科書体 NK-B" panose="02020700000000000000" pitchFamily="18" charset="-128"/>
              </a:rPr>
              <a:t>問題点の整理（テーマの選定）に使う</a:t>
            </a:r>
            <a:br>
              <a:rPr lang="ja-JP" altLang="en-US" sz="1600" b="1" dirty="0">
                <a:latin typeface="UD デジタル 教科書体 NK-B" panose="02020700000000000000" pitchFamily="18" charset="-128"/>
                <a:ea typeface="UD デジタル 教科書体 NK-B" panose="02020700000000000000" pitchFamily="18" charset="-128"/>
              </a:rPr>
            </a:br>
            <a:r>
              <a:rPr lang="ja-JP" altLang="en-US" sz="1600" b="1" dirty="0">
                <a:latin typeface="UD デジタル 教科書体 NK-B" panose="02020700000000000000" pitchFamily="18" charset="-128"/>
                <a:ea typeface="UD デジタル 教科書体 NK-B" panose="02020700000000000000" pitchFamily="18" charset="-128"/>
              </a:rPr>
              <a:t>　（例）いくつかある問題点の中から取り組むべき問題点を選ぶ</a:t>
            </a:r>
          </a:p>
          <a:p>
            <a:pPr eaLnBrk="1" hangingPunct="1">
              <a:lnSpc>
                <a:spcPct val="110000"/>
              </a:lnSpc>
              <a:spcBef>
                <a:spcPct val="0"/>
              </a:spcBef>
              <a:buFontTx/>
              <a:buNone/>
            </a:pPr>
            <a:r>
              <a:rPr lang="ja-JP" altLang="en-US" sz="1600" b="1" dirty="0">
                <a:latin typeface="UD デジタル 教科書体 NK-B" panose="02020700000000000000" pitchFamily="18" charset="-128"/>
                <a:ea typeface="UD デジタル 教科書体 NK-B" panose="02020700000000000000" pitchFamily="18" charset="-128"/>
              </a:rPr>
              <a:t>②改善方策の絞りこみに使う</a:t>
            </a:r>
            <a:br>
              <a:rPr lang="ja-JP" altLang="en-US" sz="1600" b="1" dirty="0">
                <a:latin typeface="UD デジタル 教科書体 NK-B" panose="02020700000000000000" pitchFamily="18" charset="-128"/>
                <a:ea typeface="UD デジタル 教科書体 NK-B" panose="02020700000000000000" pitchFamily="18" charset="-128"/>
              </a:rPr>
            </a:br>
            <a:r>
              <a:rPr lang="ja-JP" altLang="en-US" sz="1600" b="1" dirty="0">
                <a:latin typeface="UD デジタル 教科書体 NK-B" panose="02020700000000000000" pitchFamily="18" charset="-128"/>
                <a:ea typeface="UD デジタル 教科書体 NK-B" panose="02020700000000000000" pitchFamily="18" charset="-128"/>
              </a:rPr>
              <a:t>　（例）系統図の改善策の中から、効果・実現性などで最適な方策を選ぶ</a:t>
            </a:r>
          </a:p>
        </p:txBody>
      </p:sp>
      <p:sp>
        <p:nvSpPr>
          <p:cNvPr id="41991" name="Rectangle 7">
            <a:extLst>
              <a:ext uri="{FF2B5EF4-FFF2-40B4-BE49-F238E27FC236}">
                <a16:creationId xmlns:a16="http://schemas.microsoft.com/office/drawing/2014/main" id="{D8D9624E-490E-2ACD-0892-3B720F33DF62}"/>
              </a:ext>
            </a:extLst>
          </p:cNvPr>
          <p:cNvSpPr>
            <a:spLocks noChangeArrowheads="1"/>
          </p:cNvSpPr>
          <p:nvPr/>
        </p:nvSpPr>
        <p:spPr bwMode="auto">
          <a:xfrm>
            <a:off x="166688" y="3322638"/>
            <a:ext cx="411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c</a:t>
            </a:r>
            <a:r>
              <a:rPr lang="ja-JP" altLang="en-US" sz="1600" b="1">
                <a:solidFill>
                  <a:srgbClr val="FF0000"/>
                </a:solidFill>
                <a:latin typeface="Times New Roman" panose="02020603050405020304" pitchFamily="18" charset="0"/>
              </a:rPr>
              <a:t>）作成の手順と注意点</a:t>
            </a:r>
          </a:p>
        </p:txBody>
      </p:sp>
      <p:sp>
        <p:nvSpPr>
          <p:cNvPr id="41992" name="Rectangle 9">
            <a:extLst>
              <a:ext uri="{FF2B5EF4-FFF2-40B4-BE49-F238E27FC236}">
                <a16:creationId xmlns:a16="http://schemas.microsoft.com/office/drawing/2014/main" id="{345EEB5E-CE7A-B518-351F-63639EA272F1}"/>
              </a:ext>
            </a:extLst>
          </p:cNvPr>
          <p:cNvSpPr>
            <a:spLocks noChangeArrowheads="1"/>
          </p:cNvSpPr>
          <p:nvPr/>
        </p:nvSpPr>
        <p:spPr bwMode="auto">
          <a:xfrm>
            <a:off x="444500" y="3797300"/>
            <a:ext cx="8534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600" b="1">
                <a:latin typeface="UD デジタル 教科書体 NK-B" panose="02020700000000000000" pitchFamily="18" charset="-128"/>
                <a:ea typeface="UD デジタル 教科書体 NK-B" panose="02020700000000000000" pitchFamily="18" charset="-128"/>
              </a:rPr>
              <a:t>①</a:t>
            </a:r>
            <a:r>
              <a:rPr lang="ja-JP" altLang="en-US" sz="1600" b="1">
                <a:latin typeface="UD デジタル 教科書体 NK-B" panose="02020700000000000000" pitchFamily="18" charset="-128"/>
                <a:ea typeface="UD デジタル 教科書体 NK-B" panose="02020700000000000000" pitchFamily="18" charset="-128"/>
              </a:rPr>
              <a:t>取り上げる事項と要素を決める</a:t>
            </a:r>
          </a:p>
          <a:p>
            <a:pPr eaLnBrk="1" hangingPunct="1">
              <a:lnSpc>
                <a:spcPct val="110000"/>
              </a:lnSpc>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　・何と何を組み合わせたマトリックス図をつくるのか、それぞれの事項をどのような</a:t>
            </a:r>
            <a:br>
              <a:rPr lang="ja-JP" altLang="en-US" sz="1600" b="1">
                <a:latin typeface="UD デジタル 教科書体 NK-B" panose="02020700000000000000" pitchFamily="18" charset="-128"/>
                <a:ea typeface="UD デジタル 教科書体 NK-B" panose="02020700000000000000" pitchFamily="18" charset="-128"/>
              </a:rPr>
            </a:br>
            <a:r>
              <a:rPr lang="ja-JP" altLang="en-US" sz="1600" b="1">
                <a:latin typeface="UD デジタル 教科書体 NK-B" panose="02020700000000000000" pitchFamily="18" charset="-128"/>
                <a:ea typeface="UD デジタル 教科書体 NK-B" panose="02020700000000000000" pitchFamily="18" charset="-128"/>
              </a:rPr>
              <a:t>　　要素に分けるのかを決める</a:t>
            </a:r>
          </a:p>
          <a:p>
            <a:pPr eaLnBrk="1" hangingPunct="1">
              <a:lnSpc>
                <a:spcPct val="110000"/>
              </a:lnSpc>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②マトリックス図の軸の割り付けを決める</a:t>
            </a:r>
          </a:p>
          <a:p>
            <a:pPr eaLnBrk="1" hangingPunct="1">
              <a:lnSpc>
                <a:spcPct val="110000"/>
              </a:lnSpc>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③マトリックス図に用いる表現方法を決める</a:t>
            </a:r>
          </a:p>
          <a:p>
            <a:pPr eaLnBrk="1" hangingPunct="1">
              <a:lnSpc>
                <a:spcPct val="110000"/>
              </a:lnSpc>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　・タテ軸の要素とヨコ軸の要素の交点で、両者の関係の有無、関係の強さなどをどの</a:t>
            </a:r>
            <a:br>
              <a:rPr lang="ja-JP" altLang="en-US" sz="1600" b="1">
                <a:latin typeface="UD デジタル 教科書体 NK-B" panose="02020700000000000000" pitchFamily="18" charset="-128"/>
                <a:ea typeface="UD デジタル 教科書体 NK-B" panose="02020700000000000000" pitchFamily="18" charset="-128"/>
              </a:rPr>
            </a:br>
            <a:r>
              <a:rPr lang="ja-JP" altLang="en-US" sz="1600" b="1">
                <a:latin typeface="UD デジタル 教科書体 NK-B" panose="02020700000000000000" pitchFamily="18" charset="-128"/>
                <a:ea typeface="UD デジタル 教科書体 NK-B" panose="02020700000000000000" pitchFamily="18" charset="-128"/>
              </a:rPr>
              <a:t>　　ように表現するかを決める。　例）○、△、</a:t>
            </a:r>
            <a:r>
              <a:rPr lang="en-US" altLang="ja-JP" sz="1600" b="1">
                <a:latin typeface="UD デジタル 教科書体 NK-B" panose="02020700000000000000" pitchFamily="18" charset="-128"/>
                <a:ea typeface="UD デジタル 教科書体 NK-B" panose="02020700000000000000" pitchFamily="18" charset="-128"/>
              </a:rPr>
              <a:t>×</a:t>
            </a:r>
            <a:r>
              <a:rPr lang="ja-JP" altLang="en-US" sz="1600" b="1">
                <a:latin typeface="UD デジタル 教科書体 NK-B" panose="02020700000000000000" pitchFamily="18" charset="-128"/>
                <a:ea typeface="UD デジタル 教科書体 NK-B" panose="02020700000000000000" pitchFamily="18" charset="-128"/>
              </a:rPr>
              <a:t>や、具体的な数値など</a:t>
            </a:r>
          </a:p>
          <a:p>
            <a:pPr eaLnBrk="1" hangingPunct="1">
              <a:lnSpc>
                <a:spcPct val="110000"/>
              </a:lnSpc>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④マトリックス図を作成する</a:t>
            </a:r>
          </a:p>
          <a:p>
            <a:pPr eaLnBrk="1" hangingPunct="1">
              <a:lnSpc>
                <a:spcPct val="110000"/>
              </a:lnSpc>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⑤マトリックス図を考察し、情報を得る</a:t>
            </a:r>
          </a:p>
          <a:p>
            <a:pPr eaLnBrk="1" hangingPunct="1">
              <a:lnSpc>
                <a:spcPct val="110000"/>
              </a:lnSpc>
              <a:spcBef>
                <a:spcPct val="0"/>
              </a:spcBef>
              <a:buFontTx/>
              <a:buNone/>
            </a:pPr>
            <a:r>
              <a:rPr lang="ja-JP" altLang="en-US" sz="1600" b="1">
                <a:latin typeface="UD デジタル 教科書体 NK-B" panose="02020700000000000000" pitchFamily="18" charset="-128"/>
                <a:ea typeface="UD デジタル 教科書体 NK-B" panose="02020700000000000000" pitchFamily="18" charset="-128"/>
              </a:rPr>
              <a:t>　・マトリックス図全体から、特徴のある欄を交点とするタテ、ヨコ軸の要素を中心に</a:t>
            </a:r>
            <a:br>
              <a:rPr lang="ja-JP" altLang="en-US" sz="1600" b="1">
                <a:latin typeface="UD デジタル 教科書体 NK-B" panose="02020700000000000000" pitchFamily="18" charset="-128"/>
                <a:ea typeface="UD デジタル 教科書体 NK-B" panose="02020700000000000000" pitchFamily="18" charset="-128"/>
              </a:rPr>
            </a:br>
            <a:r>
              <a:rPr lang="ja-JP" altLang="en-US" sz="1600" b="1">
                <a:latin typeface="UD デジタル 教科書体 NK-B" panose="02020700000000000000" pitchFamily="18" charset="-128"/>
                <a:ea typeface="UD デジタル 教科書体 NK-B" panose="02020700000000000000" pitchFamily="18" charset="-128"/>
              </a:rPr>
              <a:t>　　して考察する</a:t>
            </a:r>
          </a:p>
        </p:txBody>
      </p:sp>
      <p:sp>
        <p:nvSpPr>
          <p:cNvPr id="3" name="テキスト ボックス 22">
            <a:extLst>
              <a:ext uri="{FF2B5EF4-FFF2-40B4-BE49-F238E27FC236}">
                <a16:creationId xmlns:a16="http://schemas.microsoft.com/office/drawing/2014/main" id="{B0CA9F01-BFA6-C447-3F4F-BCB105FAB149}"/>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42</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角丸四角形 1">
            <a:extLst>
              <a:ext uri="{FF2B5EF4-FFF2-40B4-BE49-F238E27FC236}">
                <a16:creationId xmlns:a16="http://schemas.microsoft.com/office/drawing/2014/main" id="{C8C9988D-FF8E-0747-E4AB-4D5D240DD671}"/>
              </a:ext>
            </a:extLst>
          </p:cNvPr>
          <p:cNvSpPr>
            <a:spLocks noChangeArrowheads="1"/>
          </p:cNvSpPr>
          <p:nvPr/>
        </p:nvSpPr>
        <p:spPr bwMode="auto">
          <a:xfrm>
            <a:off x="250825" y="3716338"/>
            <a:ext cx="8713788" cy="2736850"/>
          </a:xfrm>
          <a:prstGeom prst="roundRect">
            <a:avLst>
              <a:gd name="adj" fmla="val 6866"/>
            </a:avLst>
          </a:prstGeom>
          <a:solidFill>
            <a:srgbClr val="FFFF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nSpc>
                <a:spcPct val="150000"/>
              </a:lnSpc>
              <a:spcBef>
                <a:spcPct val="0"/>
              </a:spcBef>
              <a:buFontTx/>
              <a:buNone/>
            </a:pPr>
            <a:r>
              <a:rPr lang="ja-JP" altLang="en-US" sz="2400" b="1" u="sng">
                <a:solidFill>
                  <a:srgbClr val="FF0000"/>
                </a:solidFill>
                <a:latin typeface="Meiryo UI" panose="020B0604030504040204" pitchFamily="50" charset="-128"/>
                <a:ea typeface="Meiryo UI" panose="020B0604030504040204" pitchFamily="50" charset="-128"/>
              </a:rPr>
              <a:t>ＪＨＳ部門の活動の主な特徴</a:t>
            </a:r>
            <a:r>
              <a:rPr lang="ja-JP" altLang="en-US" sz="2400" b="1">
                <a:latin typeface="Meiryo UI" panose="020B0604030504040204" pitchFamily="50" charset="-128"/>
                <a:ea typeface="Meiryo UI" panose="020B0604030504040204" pitchFamily="50" charset="-128"/>
              </a:rPr>
              <a:t>は、以下の３点がある</a:t>
            </a:r>
            <a:br>
              <a:rPr lang="ja-JP" altLang="en-US" sz="2400" b="1">
                <a:latin typeface="Meiryo UI" panose="020B0604030504040204" pitchFamily="50" charset="-128"/>
                <a:ea typeface="Meiryo UI" panose="020B0604030504040204" pitchFamily="50" charset="-128"/>
              </a:rPr>
            </a:br>
            <a:r>
              <a:rPr lang="ja-JP" altLang="en-US" sz="2400" b="1">
                <a:latin typeface="Meiryo UI" panose="020B0604030504040204" pitchFamily="50" charset="-128"/>
                <a:ea typeface="Meiryo UI" panose="020B0604030504040204" pitchFamily="50" charset="-128"/>
              </a:rPr>
              <a:t>　</a:t>
            </a:r>
            <a:r>
              <a:rPr lang="ja-JP" altLang="en-US" sz="2800" b="1">
                <a:latin typeface="Meiryo UI" panose="020B0604030504040204" pitchFamily="50" charset="-128"/>
                <a:ea typeface="Meiryo UI" panose="020B0604030504040204" pitchFamily="50" charset="-128"/>
              </a:rPr>
              <a:t>① 繰り返しのある作業よりも、</a:t>
            </a:r>
            <a:r>
              <a:rPr lang="ja-JP" altLang="en-US" sz="2800" b="1" u="sng">
                <a:solidFill>
                  <a:srgbClr val="FF0000"/>
                </a:solidFill>
                <a:latin typeface="Meiryo UI" panose="020B0604030504040204" pitchFamily="50" charset="-128"/>
                <a:ea typeface="Meiryo UI" panose="020B0604030504040204" pitchFamily="50" charset="-128"/>
              </a:rPr>
              <a:t>初めての仕事</a:t>
            </a:r>
            <a:r>
              <a:rPr lang="ja-JP" altLang="en-US" sz="2800" b="1">
                <a:latin typeface="Meiryo UI" panose="020B0604030504040204" pitchFamily="50" charset="-128"/>
                <a:ea typeface="Meiryo UI" panose="020B0604030504040204" pitchFamily="50" charset="-128"/>
              </a:rPr>
              <a:t>の方が多い</a:t>
            </a:r>
          </a:p>
          <a:p>
            <a:pPr>
              <a:lnSpc>
                <a:spcPct val="150000"/>
              </a:lnSpc>
              <a:spcBef>
                <a:spcPct val="0"/>
              </a:spcBef>
              <a:buFontTx/>
              <a:buNone/>
            </a:pPr>
            <a:r>
              <a:rPr lang="ja-JP" altLang="en-US" sz="2800" b="1">
                <a:latin typeface="Meiryo UI" panose="020B0604030504040204" pitchFamily="50" charset="-128"/>
                <a:ea typeface="Meiryo UI" panose="020B0604030504040204" pitchFamily="50" charset="-128"/>
              </a:rPr>
              <a:t>　② 仕事の</a:t>
            </a:r>
            <a:r>
              <a:rPr lang="ja-JP" altLang="en-US" sz="2800" b="1" u="sng">
                <a:solidFill>
                  <a:srgbClr val="FF0000"/>
                </a:solidFill>
                <a:latin typeface="Meiryo UI" panose="020B0604030504040204" pitchFamily="50" charset="-128"/>
                <a:ea typeface="Meiryo UI" panose="020B0604030504040204" pitchFamily="50" charset="-128"/>
              </a:rPr>
              <a:t>悪さがハッキリ見えない</a:t>
            </a:r>
          </a:p>
          <a:p>
            <a:pPr>
              <a:lnSpc>
                <a:spcPct val="150000"/>
              </a:lnSpc>
              <a:spcBef>
                <a:spcPct val="0"/>
              </a:spcBef>
              <a:buFontTx/>
              <a:buNone/>
            </a:pPr>
            <a:r>
              <a:rPr lang="ja-JP" altLang="en-US" sz="2800" b="1">
                <a:latin typeface="Meiryo UI" panose="020B0604030504040204" pitchFamily="50" charset="-128"/>
                <a:ea typeface="Meiryo UI" panose="020B0604030504040204" pitchFamily="50" charset="-128"/>
              </a:rPr>
              <a:t>　③ 仕事の</a:t>
            </a:r>
            <a:r>
              <a:rPr lang="ja-JP" altLang="en-US" sz="2800" b="1" u="sng">
                <a:solidFill>
                  <a:srgbClr val="FF0000"/>
                </a:solidFill>
                <a:latin typeface="Meiryo UI" panose="020B0604030504040204" pitchFamily="50" charset="-128"/>
                <a:ea typeface="Meiryo UI" panose="020B0604030504040204" pitchFamily="50" charset="-128"/>
              </a:rPr>
              <a:t>良さの追求</a:t>
            </a:r>
            <a:r>
              <a:rPr lang="ja-JP" altLang="en-US" sz="2800" b="1">
                <a:latin typeface="Meiryo UI" panose="020B0604030504040204" pitchFamily="50" charset="-128"/>
                <a:ea typeface="Meiryo UI" panose="020B0604030504040204" pitchFamily="50" charset="-128"/>
              </a:rPr>
              <a:t>に関するテーマが多い</a:t>
            </a:r>
          </a:p>
        </p:txBody>
      </p:sp>
      <p:sp>
        <p:nvSpPr>
          <p:cNvPr id="46083" name="テキスト ボックス 7">
            <a:extLst>
              <a:ext uri="{FF2B5EF4-FFF2-40B4-BE49-F238E27FC236}">
                <a16:creationId xmlns:a16="http://schemas.microsoft.com/office/drawing/2014/main" id="{B5AAF008-39FF-8799-6F4C-408138C99E57}"/>
              </a:ext>
            </a:extLst>
          </p:cNvPr>
          <p:cNvSpPr txBox="1">
            <a:spLocks noChangeArrowheads="1"/>
          </p:cNvSpPr>
          <p:nvPr/>
        </p:nvSpPr>
        <p:spPr bwMode="auto">
          <a:xfrm>
            <a:off x="250825" y="2492375"/>
            <a:ext cx="87137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400" b="1">
                <a:latin typeface="Meiryo UI" panose="020B0604030504040204" pitchFamily="50" charset="-128"/>
                <a:ea typeface="Meiryo UI" panose="020B0604030504040204" pitchFamily="50" charset="-128"/>
              </a:rPr>
              <a:t>　この課題達成型の手順は、事務・販売・サービス（以下、ＪＨＳと表す）部門のＱＣサークル活動で「従来の問題解決型では、活動しにくい」という声に応えるため考案されました。</a:t>
            </a:r>
          </a:p>
        </p:txBody>
      </p:sp>
      <p:sp>
        <p:nvSpPr>
          <p:cNvPr id="46084" name="テキスト ボックス 6">
            <a:extLst>
              <a:ext uri="{FF2B5EF4-FFF2-40B4-BE49-F238E27FC236}">
                <a16:creationId xmlns:a16="http://schemas.microsoft.com/office/drawing/2014/main" id="{B7F89193-E65D-4B4E-54B4-14469A2C3C89}"/>
              </a:ext>
            </a:extLst>
          </p:cNvPr>
          <p:cNvSpPr txBox="1">
            <a:spLocks noChangeArrowheads="1"/>
          </p:cNvSpPr>
          <p:nvPr/>
        </p:nvSpPr>
        <p:spPr bwMode="auto">
          <a:xfrm>
            <a:off x="261938" y="779463"/>
            <a:ext cx="863123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400" b="1">
                <a:latin typeface="Meiryo UI" panose="020B0604030504040204" pitchFamily="50" charset="-128"/>
                <a:ea typeface="Meiryo UI" panose="020B0604030504040204" pitchFamily="50" charset="-128"/>
              </a:rPr>
              <a:t>　環境の変化とともに、従来経験したことのない</a:t>
            </a:r>
            <a:r>
              <a:rPr lang="ja-JP" altLang="en-US" sz="2400" b="1" u="sng">
                <a:solidFill>
                  <a:srgbClr val="FF0000"/>
                </a:solidFill>
                <a:latin typeface="Meiryo UI" panose="020B0604030504040204" pitchFamily="50" charset="-128"/>
                <a:ea typeface="Meiryo UI" panose="020B0604030504040204" pitchFamily="50" charset="-128"/>
              </a:rPr>
              <a:t>新規業務</a:t>
            </a:r>
            <a:r>
              <a:rPr lang="ja-JP" altLang="en-US" sz="2400" b="1">
                <a:latin typeface="Meiryo UI" panose="020B0604030504040204" pitchFamily="50" charset="-128"/>
                <a:ea typeface="Meiryo UI" panose="020B0604030504040204" pitchFamily="50" charset="-128"/>
              </a:rPr>
              <a:t>への対応や現状のデータが取りにくく、</a:t>
            </a:r>
            <a:r>
              <a:rPr lang="ja-JP" altLang="en-US" sz="2400" b="1" u="sng">
                <a:solidFill>
                  <a:srgbClr val="FF0000"/>
                </a:solidFill>
                <a:latin typeface="Meiryo UI" panose="020B0604030504040204" pitchFamily="50" charset="-128"/>
                <a:ea typeface="Meiryo UI" panose="020B0604030504040204" pitchFamily="50" charset="-128"/>
              </a:rPr>
              <a:t>要因の解析が困難な問題・課題への対応</a:t>
            </a:r>
            <a:r>
              <a:rPr lang="ja-JP" altLang="en-US" sz="2400" b="1">
                <a:latin typeface="Meiryo UI" panose="020B0604030504040204" pitchFamily="50" charset="-128"/>
                <a:ea typeface="Meiryo UI" panose="020B0604030504040204" pitchFamily="50" charset="-128"/>
              </a:rPr>
              <a:t>が増えてきている。そのような問題・課題に取り組むため、提唱されたのが課題達成型の手順です。</a:t>
            </a:r>
          </a:p>
        </p:txBody>
      </p:sp>
      <p:sp>
        <p:nvSpPr>
          <p:cNvPr id="46085" name="Text Box 73">
            <a:extLst>
              <a:ext uri="{FF2B5EF4-FFF2-40B4-BE49-F238E27FC236}">
                <a16:creationId xmlns:a16="http://schemas.microsoft.com/office/drawing/2014/main" id="{26254554-F39F-F2F7-F0DE-1264470452FF}"/>
              </a:ext>
            </a:extLst>
          </p:cNvPr>
          <p:cNvSpPr txBox="1">
            <a:spLocks noChangeArrowheads="1"/>
          </p:cNvSpPr>
          <p:nvPr/>
        </p:nvSpPr>
        <p:spPr bwMode="auto">
          <a:xfrm>
            <a:off x="65088" y="96838"/>
            <a:ext cx="57308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2800" b="1">
                <a:solidFill>
                  <a:srgbClr val="000000"/>
                </a:solidFill>
                <a:latin typeface="Meiryo UI" panose="020B0604030504040204" pitchFamily="50" charset="-128"/>
                <a:ea typeface="Meiryo UI" panose="020B0604030504040204" pitchFamily="50" charset="-128"/>
              </a:rPr>
              <a:t>Ⅰ</a:t>
            </a:r>
            <a:r>
              <a:rPr lang="ja-JP" altLang="en-US" sz="2800" b="1">
                <a:solidFill>
                  <a:srgbClr val="000000"/>
                </a:solidFill>
                <a:latin typeface="Meiryo UI" panose="020B0604030504040204" pitchFamily="50" charset="-128"/>
                <a:ea typeface="Meiryo UI" panose="020B0604030504040204" pitchFamily="50" charset="-128"/>
              </a:rPr>
              <a:t>．課題達成型の誕生の経緯</a:t>
            </a:r>
          </a:p>
        </p:txBody>
      </p:sp>
      <p:sp>
        <p:nvSpPr>
          <p:cNvPr id="2" name="テキスト ボックス 22">
            <a:extLst>
              <a:ext uri="{FF2B5EF4-FFF2-40B4-BE49-F238E27FC236}">
                <a16:creationId xmlns:a16="http://schemas.microsoft.com/office/drawing/2014/main" id="{49F75B3F-5512-6B42-2FF6-7DB5A0AA7841}"/>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43</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6">
            <a:extLst>
              <a:ext uri="{FF2B5EF4-FFF2-40B4-BE49-F238E27FC236}">
                <a16:creationId xmlns:a16="http://schemas.microsoft.com/office/drawing/2014/main" id="{EA30898F-A52B-266B-E29F-7A1F2B408E77}"/>
              </a:ext>
            </a:extLst>
          </p:cNvPr>
          <p:cNvSpPr>
            <a:spLocks noChangeArrowheads="1"/>
          </p:cNvSpPr>
          <p:nvPr/>
        </p:nvSpPr>
        <p:spPr bwMode="auto">
          <a:xfrm>
            <a:off x="152400" y="3810000"/>
            <a:ext cx="6858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Times New Roman" panose="02020603050405020304" pitchFamily="18" charset="0"/>
              </a:rPr>
              <a:t>（</a:t>
            </a:r>
            <a:r>
              <a:rPr lang="en-US" altLang="ja-JP" sz="1600" b="1">
                <a:solidFill>
                  <a:srgbClr val="FF0000"/>
                </a:solidFill>
                <a:latin typeface="Times New Roman" panose="02020603050405020304" pitchFamily="18" charset="0"/>
              </a:rPr>
              <a:t>d</a:t>
            </a:r>
            <a:r>
              <a:rPr lang="ja-JP" altLang="en-US" sz="1600" b="1">
                <a:solidFill>
                  <a:srgbClr val="FF0000"/>
                </a:solidFill>
                <a:latin typeface="Times New Roman" panose="02020603050405020304" pitchFamily="18" charset="0"/>
              </a:rPr>
              <a:t>）作成例）　</a:t>
            </a:r>
            <a:r>
              <a:rPr lang="en-US" altLang="ja-JP" sz="1600" b="1">
                <a:solidFill>
                  <a:srgbClr val="FF0000"/>
                </a:solidFill>
                <a:latin typeface="Times New Roman" panose="02020603050405020304" pitchFamily="18" charset="0"/>
              </a:rPr>
              <a:t>『</a:t>
            </a:r>
            <a:r>
              <a:rPr lang="ja-JP" altLang="en-US" sz="1600" b="1">
                <a:solidFill>
                  <a:srgbClr val="FF0000"/>
                </a:solidFill>
                <a:latin typeface="Times New Roman" panose="02020603050405020304" pitchFamily="18" charset="0"/>
              </a:rPr>
              <a:t>小児科の咳止め処方料</a:t>
            </a:r>
            <a:r>
              <a:rPr lang="en-US" altLang="ja-JP" sz="1600" b="1">
                <a:solidFill>
                  <a:srgbClr val="FF0000"/>
                </a:solidFill>
                <a:latin typeface="Times New Roman" panose="02020603050405020304" pitchFamily="18" charset="0"/>
              </a:rPr>
              <a:t>』</a:t>
            </a:r>
            <a:r>
              <a:rPr lang="ja-JP" altLang="en-US" sz="1600" b="1">
                <a:solidFill>
                  <a:srgbClr val="FF0000"/>
                </a:solidFill>
                <a:latin typeface="Times New Roman" panose="02020603050405020304" pitchFamily="18" charset="0"/>
              </a:rPr>
              <a:t>のマトリックス図</a:t>
            </a:r>
          </a:p>
        </p:txBody>
      </p:sp>
      <p:graphicFrame>
        <p:nvGraphicFramePr>
          <p:cNvPr id="13444" name="Group 132">
            <a:extLst>
              <a:ext uri="{FF2B5EF4-FFF2-40B4-BE49-F238E27FC236}">
                <a16:creationId xmlns:a16="http://schemas.microsoft.com/office/drawing/2014/main" id="{308D96F0-BE6D-CF5F-08FF-AB2B73A6D08A}"/>
              </a:ext>
            </a:extLst>
          </p:cNvPr>
          <p:cNvGraphicFramePr>
            <a:graphicFrameLocks noGrp="1"/>
          </p:cNvGraphicFramePr>
          <p:nvPr/>
        </p:nvGraphicFramePr>
        <p:xfrm>
          <a:off x="2286000" y="704850"/>
          <a:ext cx="3429000" cy="2774951"/>
        </p:xfrm>
        <a:graphic>
          <a:graphicData uri="http://schemas.openxmlformats.org/drawingml/2006/table">
            <a:tbl>
              <a:tblPr/>
              <a:tblGrid>
                <a:gridCol w="519113">
                  <a:extLst>
                    <a:ext uri="{9D8B030D-6E8A-4147-A177-3AD203B41FA5}">
                      <a16:colId xmlns:a16="http://schemas.microsoft.com/office/drawing/2014/main" val="20000"/>
                    </a:ext>
                  </a:extLst>
                </a:gridCol>
                <a:gridCol w="520700">
                  <a:extLst>
                    <a:ext uri="{9D8B030D-6E8A-4147-A177-3AD203B41FA5}">
                      <a16:colId xmlns:a16="http://schemas.microsoft.com/office/drawing/2014/main" val="20001"/>
                    </a:ext>
                  </a:extLst>
                </a:gridCol>
                <a:gridCol w="519112">
                  <a:extLst>
                    <a:ext uri="{9D8B030D-6E8A-4147-A177-3AD203B41FA5}">
                      <a16:colId xmlns:a16="http://schemas.microsoft.com/office/drawing/2014/main" val="20002"/>
                    </a:ext>
                  </a:extLst>
                </a:gridCol>
                <a:gridCol w="520700">
                  <a:extLst>
                    <a:ext uri="{9D8B030D-6E8A-4147-A177-3AD203B41FA5}">
                      <a16:colId xmlns:a16="http://schemas.microsoft.com/office/drawing/2014/main" val="20003"/>
                    </a:ext>
                  </a:extLst>
                </a:gridCol>
                <a:gridCol w="423863">
                  <a:extLst>
                    <a:ext uri="{9D8B030D-6E8A-4147-A177-3AD203B41FA5}">
                      <a16:colId xmlns:a16="http://schemas.microsoft.com/office/drawing/2014/main" val="20004"/>
                    </a:ext>
                  </a:extLst>
                </a:gridCol>
                <a:gridCol w="461962">
                  <a:extLst>
                    <a:ext uri="{9D8B030D-6E8A-4147-A177-3AD203B41FA5}">
                      <a16:colId xmlns:a16="http://schemas.microsoft.com/office/drawing/2014/main" val="20005"/>
                    </a:ext>
                  </a:extLst>
                </a:gridCol>
                <a:gridCol w="463550">
                  <a:extLst>
                    <a:ext uri="{9D8B030D-6E8A-4147-A177-3AD203B41FA5}">
                      <a16:colId xmlns:a16="http://schemas.microsoft.com/office/drawing/2014/main" val="20006"/>
                    </a:ext>
                  </a:extLst>
                </a:gridCol>
              </a:tblGrid>
              <a:tr h="847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1" i="0" u="none" strike="noStrike" cap="none" normalizeH="0" baseline="0">
                          <a:ln>
                            <a:noFill/>
                          </a:ln>
                          <a:solidFill>
                            <a:srgbClr val="FFFFFF"/>
                          </a:solidFill>
                          <a:effectLst/>
                          <a:latin typeface="HG丸ｺﾞｼｯｸM-PRO" pitchFamily="49" charset="-128"/>
                          <a:ea typeface="HG丸ｺﾞｼｯｸM-PRO" pitchFamily="49"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000" b="1" i="0" u="none" strike="noStrike" cap="none" normalizeH="0" baseline="0">
                        <a:ln>
                          <a:noFill/>
                        </a:ln>
                        <a:solidFill>
                          <a:srgbClr val="FFFFFF"/>
                        </a:solidFill>
                        <a:effectLst/>
                        <a:latin typeface="HG丸ｺﾞｼｯｸM-PRO" pitchFamily="49" charset="-128"/>
                        <a:ea typeface="HG丸ｺﾞｼｯｸM-PRO" pitchFamily="49"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ＭＳ Ｐゴシック" pitchFamily="50" charset="-128"/>
                          <a:ea typeface="ＭＳ Ｐゴシック" pitchFamily="50" charset="-128"/>
                        </a:rPr>
                        <a:t>Ａ</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ＭＳ Ｐゴシック" pitchFamily="50" charset="-128"/>
                          <a:ea typeface="ＭＳ Ｐゴシック" pitchFamily="50" charset="-128"/>
                        </a:rPr>
                        <a:t>Ｂ</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ＭＳ Ｐゴシック" pitchFamily="50" charset="-128"/>
                          <a:ea typeface="ＭＳ Ｐゴシック" pitchFamily="50" charset="-128"/>
                        </a:rPr>
                        <a:t>Ｃ</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ＭＳ Ｐゴシック" pitchFamily="50" charset="-128"/>
                          <a:ea typeface="ＭＳ Ｐゴシック" pitchFamily="50" charset="-128"/>
                        </a:rPr>
                        <a:t>Ｄ</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ＭＳ Ｐゴシック" pitchFamily="50" charset="-128"/>
                          <a:ea typeface="ＭＳ Ｐゴシック" pitchFamily="50" charset="-128"/>
                        </a:rPr>
                        <a:t>Ｅ</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ＭＳ Ｐゴシック" pitchFamily="50" charset="-128"/>
                          <a:ea typeface="ＭＳ Ｐゴシック" pitchFamily="50" charset="-128"/>
                        </a:rPr>
                        <a:t>Ｆ</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extLst>
                  <a:ext uri="{0D108BD9-81ED-4DB2-BD59-A6C34878D82A}">
                    <a16:rowId xmlns:a16="http://schemas.microsoft.com/office/drawing/2014/main" val="10000"/>
                  </a:ext>
                </a:extLst>
              </a:tr>
              <a:tr h="3524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ＭＳ Ｐゴシック" pitchFamily="50" charset="-128"/>
                          <a:ea typeface="ＭＳ Ｐゴシック" pitchFamily="50" charset="-128"/>
                        </a:rPr>
                        <a:t>１</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ＭＳ Ｐゴシック" pitchFamily="50" charset="-128"/>
                          <a:ea typeface="ＭＳ Ｐゴシック" pitchFamily="50" charset="-128"/>
                        </a:rPr>
                        <a:t>1A</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ＭＳ Ｐゴシック" pitchFamily="50" charset="-128"/>
                          <a:ea typeface="ＭＳ Ｐゴシック" pitchFamily="50" charset="-128"/>
                        </a:rPr>
                        <a:t>1B</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ＭＳ Ｐゴシック" pitchFamily="50" charset="-128"/>
                          <a:ea typeface="ＭＳ Ｐゴシック" pitchFamily="50" charset="-128"/>
                        </a:rPr>
                        <a:t>1C</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ＭＳ Ｐゴシック" pitchFamily="50" charset="-128"/>
                          <a:ea typeface="ＭＳ Ｐゴシック" pitchFamily="50" charset="-128"/>
                        </a:rPr>
                        <a:t>２</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73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ＭＳ Ｐゴシック" pitchFamily="50" charset="-128"/>
                          <a:ea typeface="ＭＳ Ｐゴシック" pitchFamily="50" charset="-128"/>
                        </a:rPr>
                        <a:t>３</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ＭＳ Ｐゴシック" pitchFamily="50" charset="-128"/>
                          <a:ea typeface="ＭＳ Ｐゴシック" pitchFamily="50" charset="-128"/>
                        </a:rPr>
                        <a:t>3A</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ＭＳ Ｐゴシック" pitchFamily="50" charset="-128"/>
                          <a:ea typeface="ＭＳ Ｐゴシック" pitchFamily="50" charset="-128"/>
                        </a:rPr>
                        <a:t>3B</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ＭＳ Ｐゴシック" pitchFamily="50" charset="-128"/>
                          <a:ea typeface="ＭＳ Ｐゴシック" pitchFamily="50" charset="-128"/>
                        </a:rPr>
                        <a:t>3C</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76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ＭＳ Ｐゴシック" pitchFamily="50" charset="-128"/>
                          <a:ea typeface="ＭＳ Ｐゴシック" pitchFamily="50" charset="-128"/>
                        </a:rPr>
                        <a:t>４</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68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ＭＳ Ｐゴシック" pitchFamily="50" charset="-128"/>
                          <a:ea typeface="ＭＳ Ｐゴシック" pitchFamily="50" charset="-128"/>
                        </a:rPr>
                        <a:t>５</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ＭＳ Ｐゴシック" pitchFamily="50" charset="-128"/>
                        <a:ea typeface="ＭＳ Ｐゴシック"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sp>
        <p:nvSpPr>
          <p:cNvPr id="43069" name="右矢印 128">
            <a:extLst>
              <a:ext uri="{FF2B5EF4-FFF2-40B4-BE49-F238E27FC236}">
                <a16:creationId xmlns:a16="http://schemas.microsoft.com/office/drawing/2014/main" id="{B940F6C2-39D5-541E-CFAB-EE74C1D58657}"/>
              </a:ext>
            </a:extLst>
          </p:cNvPr>
          <p:cNvSpPr>
            <a:spLocks noChangeArrowheads="1"/>
          </p:cNvSpPr>
          <p:nvPr/>
        </p:nvSpPr>
        <p:spPr bwMode="auto">
          <a:xfrm rot="10800000">
            <a:off x="2773363" y="2298700"/>
            <a:ext cx="1455737" cy="482600"/>
          </a:xfrm>
          <a:prstGeom prst="rightArrow">
            <a:avLst>
              <a:gd name="adj1" fmla="val 53333"/>
              <a:gd name="adj2" fmla="val 65580"/>
            </a:avLst>
          </a:prstGeom>
          <a:noFill/>
          <a:ln w="12700">
            <a:solidFill>
              <a:srgbClr val="0D0D0D"/>
            </a:solidFill>
            <a:miter lim="800000"/>
            <a:headEnd/>
            <a:tailEnd/>
          </a:ln>
          <a:extLst>
            <a:ext uri="{909E8E84-426E-40DD-AFC4-6F175D3DCCD1}">
              <a14:hiddenFill xmlns:a14="http://schemas.microsoft.com/office/drawing/2010/main">
                <a:solidFill>
                  <a:srgbClr val="FFFFFF"/>
                </a:solidFill>
              </a14:hiddenFill>
            </a:ext>
          </a:extLst>
        </p:spPr>
        <p:txBody>
          <a:bodyPr rot="10800000"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43070" name="右矢印 129">
            <a:extLst>
              <a:ext uri="{FF2B5EF4-FFF2-40B4-BE49-F238E27FC236}">
                <a16:creationId xmlns:a16="http://schemas.microsoft.com/office/drawing/2014/main" id="{BCB8F8FB-8121-7500-29D0-1087FEA54801}"/>
              </a:ext>
            </a:extLst>
          </p:cNvPr>
          <p:cNvSpPr>
            <a:spLocks noChangeArrowheads="1"/>
          </p:cNvSpPr>
          <p:nvPr/>
        </p:nvSpPr>
        <p:spPr bwMode="auto">
          <a:xfrm rot="-5400000">
            <a:off x="3525838" y="1760537"/>
            <a:ext cx="1117600" cy="542925"/>
          </a:xfrm>
          <a:prstGeom prst="rightArrow">
            <a:avLst>
              <a:gd name="adj1" fmla="val 53333"/>
              <a:gd name="adj2" fmla="val 44753"/>
            </a:avLst>
          </a:prstGeom>
          <a:noFill/>
          <a:ln w="12700">
            <a:solidFill>
              <a:srgbClr val="0D0D0D"/>
            </a:solidFill>
            <a:miter lim="800000"/>
            <a:headEnd/>
            <a:tailEnd/>
          </a:ln>
          <a:extLst>
            <a:ext uri="{909E8E84-426E-40DD-AFC4-6F175D3DCCD1}">
              <a14:hiddenFill xmlns:a14="http://schemas.microsoft.com/office/drawing/2010/main">
                <a:solidFill>
                  <a:srgbClr val="FFFFFF"/>
                </a:solidFill>
              </a14:hiddenFill>
            </a:ext>
          </a:extLst>
        </p:spPr>
        <p:txBody>
          <a:bodyPr vert="eaVert"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131" name="円/楕円 130">
            <a:extLst>
              <a:ext uri="{FF2B5EF4-FFF2-40B4-BE49-F238E27FC236}">
                <a16:creationId xmlns:a16="http://schemas.microsoft.com/office/drawing/2014/main" id="{FEF454B0-63A5-C19B-EDED-01FC2EA78313}"/>
              </a:ext>
            </a:extLst>
          </p:cNvPr>
          <p:cNvSpPr>
            <a:spLocks noChangeAspect="1"/>
          </p:cNvSpPr>
          <p:nvPr/>
        </p:nvSpPr>
        <p:spPr bwMode="auto">
          <a:xfrm>
            <a:off x="3976688" y="2376488"/>
            <a:ext cx="252412" cy="252412"/>
          </a:xfrm>
          <a:prstGeom prst="ellipse">
            <a:avLst/>
          </a:prstGeom>
          <a:solidFill>
            <a:srgbClr val="66FFFF"/>
          </a:solidFill>
          <a:ln w="12700" cmpd="sng">
            <a:solidFill>
              <a:schemeClr val="tx1">
                <a:lumMod val="95000"/>
                <a:lumOff val="5000"/>
              </a:schemeClr>
            </a:solidFill>
            <a:miter lim="800000"/>
            <a:headEnd/>
            <a:tailEnd/>
          </a:ln>
        </p:spPr>
        <p:txBody>
          <a:bodyPr wrap="none" lIns="92075" tIns="46038" rIns="92075" bIns="46038" anchor="ctr"/>
          <a:lstStyle/>
          <a:p>
            <a:pPr algn="ctr" eaLnBrk="1" hangingPunct="1">
              <a:lnSpc>
                <a:spcPct val="80000"/>
              </a:lnSpc>
              <a:defRPr/>
            </a:pPr>
            <a:endParaRPr lang="ja-JP" altLang="en-US" sz="1100" dirty="0">
              <a:latin typeface="Times New Roman" pitchFamily="18" charset="0"/>
              <a:ea typeface="ＭＳ Ｐゴシック" charset="-128"/>
            </a:endParaRPr>
          </a:p>
        </p:txBody>
      </p:sp>
      <p:sp>
        <p:nvSpPr>
          <p:cNvPr id="43072" name="右矢印 131">
            <a:extLst>
              <a:ext uri="{FF2B5EF4-FFF2-40B4-BE49-F238E27FC236}">
                <a16:creationId xmlns:a16="http://schemas.microsoft.com/office/drawing/2014/main" id="{B36B22FE-873A-F310-E153-FED7D104FA9A}"/>
              </a:ext>
            </a:extLst>
          </p:cNvPr>
          <p:cNvSpPr>
            <a:spLocks noChangeArrowheads="1"/>
          </p:cNvSpPr>
          <p:nvPr/>
        </p:nvSpPr>
        <p:spPr bwMode="auto">
          <a:xfrm>
            <a:off x="1857375" y="1204913"/>
            <a:ext cx="285750" cy="428625"/>
          </a:xfrm>
          <a:prstGeom prst="rightArrow">
            <a:avLst>
              <a:gd name="adj1" fmla="val 50000"/>
              <a:gd name="adj2" fmla="val 50000"/>
            </a:avLst>
          </a:prstGeom>
          <a:solidFill>
            <a:srgbClr val="66FFFF"/>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43073" name="右矢印 132">
            <a:extLst>
              <a:ext uri="{FF2B5EF4-FFF2-40B4-BE49-F238E27FC236}">
                <a16:creationId xmlns:a16="http://schemas.microsoft.com/office/drawing/2014/main" id="{E479ABAE-3113-E4CD-597A-0E1546260268}"/>
              </a:ext>
            </a:extLst>
          </p:cNvPr>
          <p:cNvSpPr>
            <a:spLocks noChangeArrowheads="1"/>
          </p:cNvSpPr>
          <p:nvPr/>
        </p:nvSpPr>
        <p:spPr bwMode="auto">
          <a:xfrm rot="10800000">
            <a:off x="5867400" y="914400"/>
            <a:ext cx="285750" cy="428625"/>
          </a:xfrm>
          <a:prstGeom prst="rightArrow">
            <a:avLst>
              <a:gd name="adj1" fmla="val 50000"/>
              <a:gd name="adj2" fmla="val 50000"/>
            </a:avLst>
          </a:prstGeom>
          <a:solidFill>
            <a:srgbClr val="66FFFF"/>
          </a:solidFill>
          <a:ln w="12700">
            <a:solidFill>
              <a:schemeClr val="tx1"/>
            </a:solidFill>
            <a:miter lim="800000"/>
            <a:headEnd/>
            <a:tailEnd/>
          </a:ln>
        </p:spPr>
        <p:txBody>
          <a:bodyPr rot="10800000"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43074" name="テキスト ボックス 133">
            <a:extLst>
              <a:ext uri="{FF2B5EF4-FFF2-40B4-BE49-F238E27FC236}">
                <a16:creationId xmlns:a16="http://schemas.microsoft.com/office/drawing/2014/main" id="{F0490248-A38A-E9F8-C59B-20415B986258}"/>
              </a:ext>
            </a:extLst>
          </p:cNvPr>
          <p:cNvSpPr txBox="1">
            <a:spLocks noChangeArrowheads="1"/>
          </p:cNvSpPr>
          <p:nvPr/>
        </p:nvSpPr>
        <p:spPr bwMode="auto">
          <a:xfrm>
            <a:off x="6096000" y="809625"/>
            <a:ext cx="27432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latin typeface="HG丸ｺﾞｼｯｸM-PRO" panose="020F0600000000000000" pitchFamily="50" charset="-128"/>
                <a:ea typeface="HG丸ｺﾞｼｯｸM-PRO" panose="020F0600000000000000" pitchFamily="50" charset="-128"/>
              </a:rPr>
              <a:t>ヨコ軸</a:t>
            </a:r>
            <a:br>
              <a:rPr lang="ja-JP" altLang="en-US" sz="1600" b="1">
                <a:latin typeface="HG丸ｺﾞｼｯｸM-PRO" panose="020F0600000000000000" pitchFamily="50" charset="-128"/>
                <a:ea typeface="HG丸ｺﾞｼｯｸM-PRO" panose="020F0600000000000000" pitchFamily="50" charset="-128"/>
              </a:rPr>
            </a:br>
            <a:r>
              <a:rPr lang="ja-JP" altLang="en-US" sz="1600" b="1">
                <a:latin typeface="HG丸ｺﾞｼｯｸM-PRO" panose="020F0600000000000000" pitchFamily="50" charset="-128"/>
                <a:ea typeface="HG丸ｺﾞｼｯｸM-PRO" panose="020F0600000000000000" pitchFamily="50" charset="-128"/>
              </a:rPr>
              <a:t>行の名称や割り付けた要素を列に記入</a:t>
            </a:r>
          </a:p>
        </p:txBody>
      </p:sp>
      <p:sp>
        <p:nvSpPr>
          <p:cNvPr id="43075" name="テキスト ボックス 134">
            <a:extLst>
              <a:ext uri="{FF2B5EF4-FFF2-40B4-BE49-F238E27FC236}">
                <a16:creationId xmlns:a16="http://schemas.microsoft.com/office/drawing/2014/main" id="{F2855380-6FA5-008D-395A-FF9110BB9847}"/>
              </a:ext>
            </a:extLst>
          </p:cNvPr>
          <p:cNvSpPr txBox="1">
            <a:spLocks noChangeArrowheads="1"/>
          </p:cNvSpPr>
          <p:nvPr/>
        </p:nvSpPr>
        <p:spPr bwMode="auto">
          <a:xfrm>
            <a:off x="533400" y="685800"/>
            <a:ext cx="13716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latin typeface="HG丸ｺﾞｼｯｸM-PRO" panose="020F0600000000000000" pitchFamily="50" charset="-128"/>
                <a:ea typeface="HG丸ｺﾞｼｯｸM-PRO" panose="020F0600000000000000" pitchFamily="50" charset="-128"/>
              </a:rPr>
              <a:t>タテ軸</a:t>
            </a:r>
            <a:br>
              <a:rPr lang="ja-JP" altLang="en-US" sz="1600" b="1">
                <a:latin typeface="HG丸ｺﾞｼｯｸM-PRO" panose="020F0600000000000000" pitchFamily="50" charset="-128"/>
                <a:ea typeface="HG丸ｺﾞｼｯｸM-PRO" panose="020F0600000000000000" pitchFamily="50" charset="-128"/>
              </a:rPr>
            </a:br>
            <a:r>
              <a:rPr lang="ja-JP" altLang="en-US" sz="1600" b="1">
                <a:latin typeface="HG丸ｺﾞｼｯｸM-PRO" panose="020F0600000000000000" pitchFamily="50" charset="-128"/>
                <a:ea typeface="HG丸ｺﾞｼｯｸM-PRO" panose="020F0600000000000000" pitchFamily="50" charset="-128"/>
              </a:rPr>
              <a:t>列の名称や割り付けた要素を行に記入</a:t>
            </a:r>
          </a:p>
        </p:txBody>
      </p:sp>
      <p:sp>
        <p:nvSpPr>
          <p:cNvPr id="43076" name="左矢印 139">
            <a:extLst>
              <a:ext uri="{FF2B5EF4-FFF2-40B4-BE49-F238E27FC236}">
                <a16:creationId xmlns:a16="http://schemas.microsoft.com/office/drawing/2014/main" id="{F3BC1881-B805-8823-57B8-D1772925883C}"/>
              </a:ext>
            </a:extLst>
          </p:cNvPr>
          <p:cNvSpPr>
            <a:spLocks noChangeArrowheads="1"/>
          </p:cNvSpPr>
          <p:nvPr/>
        </p:nvSpPr>
        <p:spPr bwMode="auto">
          <a:xfrm>
            <a:off x="4419600" y="2327275"/>
            <a:ext cx="1143000" cy="428625"/>
          </a:xfrm>
          <a:prstGeom prst="leftArrow">
            <a:avLst>
              <a:gd name="adj1" fmla="val 50000"/>
              <a:gd name="adj2" fmla="val 50000"/>
            </a:avLst>
          </a:prstGeom>
          <a:solidFill>
            <a:srgbClr val="66FFFF"/>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ja-JP" altLang="en-US" sz="1300" b="1">
                <a:latin typeface="Times New Roman" panose="02020603050405020304" pitchFamily="18" charset="0"/>
              </a:rPr>
              <a:t>交点に着目</a:t>
            </a:r>
          </a:p>
        </p:txBody>
      </p:sp>
      <p:sp>
        <p:nvSpPr>
          <p:cNvPr id="43077" name="フローチャート : 磁気ディスク 140">
            <a:extLst>
              <a:ext uri="{FF2B5EF4-FFF2-40B4-BE49-F238E27FC236}">
                <a16:creationId xmlns:a16="http://schemas.microsoft.com/office/drawing/2014/main" id="{5A50B326-0A6B-A870-1ECC-BF1FF20ABD66}"/>
              </a:ext>
            </a:extLst>
          </p:cNvPr>
          <p:cNvSpPr>
            <a:spLocks noChangeArrowheads="1"/>
          </p:cNvSpPr>
          <p:nvPr/>
        </p:nvSpPr>
        <p:spPr bwMode="auto">
          <a:xfrm>
            <a:off x="457200" y="2438400"/>
            <a:ext cx="1447800" cy="762000"/>
          </a:xfrm>
          <a:prstGeom prst="flowChartMagneticDisk">
            <a:avLst/>
          </a:prstGeom>
          <a:noFill/>
          <a:ln w="127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1500" b="1">
                <a:latin typeface="Times New Roman" panose="02020603050405020304" pitchFamily="18" charset="0"/>
              </a:rPr>
              <a:t>タテの並びを列</a:t>
            </a:r>
          </a:p>
        </p:txBody>
      </p:sp>
      <p:sp>
        <p:nvSpPr>
          <p:cNvPr id="43078" name="フローチャート : 直接アクセス記憶 141">
            <a:extLst>
              <a:ext uri="{FF2B5EF4-FFF2-40B4-BE49-F238E27FC236}">
                <a16:creationId xmlns:a16="http://schemas.microsoft.com/office/drawing/2014/main" id="{356B78EF-0AAF-852A-D76D-0B5991106F9D}"/>
              </a:ext>
            </a:extLst>
          </p:cNvPr>
          <p:cNvSpPr>
            <a:spLocks noChangeArrowheads="1"/>
          </p:cNvSpPr>
          <p:nvPr/>
        </p:nvSpPr>
        <p:spPr bwMode="auto">
          <a:xfrm>
            <a:off x="6348413" y="2590800"/>
            <a:ext cx="2185987" cy="762000"/>
          </a:xfrm>
          <a:prstGeom prst="flowChartMagneticDrum">
            <a:avLst/>
          </a:prstGeom>
          <a:noFill/>
          <a:ln w="127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1500" b="1">
                <a:latin typeface="Times New Roman" panose="02020603050405020304" pitchFamily="18" charset="0"/>
              </a:rPr>
              <a:t>ヨコの並びを行</a:t>
            </a:r>
          </a:p>
        </p:txBody>
      </p:sp>
      <p:sp>
        <p:nvSpPr>
          <p:cNvPr id="43079" name="テキスト ボックス 143">
            <a:extLst>
              <a:ext uri="{FF2B5EF4-FFF2-40B4-BE49-F238E27FC236}">
                <a16:creationId xmlns:a16="http://schemas.microsoft.com/office/drawing/2014/main" id="{09C20630-2C80-7982-6842-26448FF1DDDB}"/>
              </a:ext>
            </a:extLst>
          </p:cNvPr>
          <p:cNvSpPr txBox="1">
            <a:spLocks noChangeArrowheads="1"/>
          </p:cNvSpPr>
          <p:nvPr/>
        </p:nvSpPr>
        <p:spPr bwMode="auto">
          <a:xfrm>
            <a:off x="2286000" y="365125"/>
            <a:ext cx="2900363"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700" b="1">
                <a:latin typeface="Times New Roman" panose="02020603050405020304" pitchFamily="18" charset="0"/>
              </a:rPr>
              <a:t>マトリックス図の概念図</a:t>
            </a:r>
          </a:p>
        </p:txBody>
      </p:sp>
      <p:graphicFrame>
        <p:nvGraphicFramePr>
          <p:cNvPr id="13445" name="Group 133">
            <a:extLst>
              <a:ext uri="{FF2B5EF4-FFF2-40B4-BE49-F238E27FC236}">
                <a16:creationId xmlns:a16="http://schemas.microsoft.com/office/drawing/2014/main" id="{AABEA273-1BD7-ECBF-94BB-9032314282E0}"/>
              </a:ext>
            </a:extLst>
          </p:cNvPr>
          <p:cNvGraphicFramePr>
            <a:graphicFrameLocks noGrp="1"/>
          </p:cNvGraphicFramePr>
          <p:nvPr/>
        </p:nvGraphicFramePr>
        <p:xfrm>
          <a:off x="838200" y="4191000"/>
          <a:ext cx="7543800" cy="2438401"/>
        </p:xfrm>
        <a:graphic>
          <a:graphicData uri="http://schemas.openxmlformats.org/drawingml/2006/table">
            <a:tbl>
              <a:tblPr/>
              <a:tblGrid>
                <a:gridCol w="2273300">
                  <a:extLst>
                    <a:ext uri="{9D8B030D-6E8A-4147-A177-3AD203B41FA5}">
                      <a16:colId xmlns:a16="http://schemas.microsoft.com/office/drawing/2014/main" val="20000"/>
                    </a:ext>
                  </a:extLst>
                </a:gridCol>
                <a:gridCol w="1033463">
                  <a:extLst>
                    <a:ext uri="{9D8B030D-6E8A-4147-A177-3AD203B41FA5}">
                      <a16:colId xmlns:a16="http://schemas.microsoft.com/office/drawing/2014/main" val="20001"/>
                    </a:ext>
                  </a:extLst>
                </a:gridCol>
                <a:gridCol w="981075">
                  <a:extLst>
                    <a:ext uri="{9D8B030D-6E8A-4147-A177-3AD203B41FA5}">
                      <a16:colId xmlns:a16="http://schemas.microsoft.com/office/drawing/2014/main" val="20002"/>
                    </a:ext>
                  </a:extLst>
                </a:gridCol>
                <a:gridCol w="723900">
                  <a:extLst>
                    <a:ext uri="{9D8B030D-6E8A-4147-A177-3AD203B41FA5}">
                      <a16:colId xmlns:a16="http://schemas.microsoft.com/office/drawing/2014/main" val="20003"/>
                    </a:ext>
                  </a:extLst>
                </a:gridCol>
                <a:gridCol w="723900">
                  <a:extLst>
                    <a:ext uri="{9D8B030D-6E8A-4147-A177-3AD203B41FA5}">
                      <a16:colId xmlns:a16="http://schemas.microsoft.com/office/drawing/2014/main" val="20004"/>
                    </a:ext>
                  </a:extLst>
                </a:gridCol>
                <a:gridCol w="963612">
                  <a:extLst>
                    <a:ext uri="{9D8B030D-6E8A-4147-A177-3AD203B41FA5}">
                      <a16:colId xmlns:a16="http://schemas.microsoft.com/office/drawing/2014/main" val="20005"/>
                    </a:ext>
                  </a:extLst>
                </a:gridCol>
                <a:gridCol w="844550">
                  <a:extLst>
                    <a:ext uri="{9D8B030D-6E8A-4147-A177-3AD203B41FA5}">
                      <a16:colId xmlns:a16="http://schemas.microsoft.com/office/drawing/2014/main" val="20006"/>
                    </a:ext>
                  </a:extLst>
                </a:gridCol>
              </a:tblGrid>
              <a:tr h="7461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　　　　   　      年数</a:t>
                      </a:r>
                      <a:br>
                        <a:rPr kumimoji="1" lang="ja-JP" altLang="en-US"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br>
                      <a:r>
                        <a:rPr kumimoji="1" lang="ja-JP" altLang="en-US"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薬品名</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１～３ケ月</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～６ケ月</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～１歳</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～３歳</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～７歳</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～１２歳</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06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ＡＡＡＡＡ液　（</a:t>
                      </a:r>
                      <a:r>
                        <a:rPr kumimoji="1" lang="en-US" altLang="ja-JP"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ml)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18.0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2227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ＢＢＢＢＢ液　（</a:t>
                      </a:r>
                      <a:r>
                        <a:rPr kumimoji="1" lang="en-US" altLang="ja-JP"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ml)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18.0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2227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ＣＣＣＣＣ液　（</a:t>
                      </a:r>
                      <a:r>
                        <a:rPr kumimoji="1" lang="en-US" altLang="ja-JP"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ml)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9.0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270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a:ln>
                            <a:noFill/>
                          </a:ln>
                          <a:solidFill>
                            <a:schemeClr val="tx1"/>
                          </a:solidFill>
                          <a:effectLst/>
                          <a:latin typeface="Arial" panose="020B0604020202020204" pitchFamily="34" charset="0"/>
                          <a:ea typeface="HG丸ｺﾞｼｯｸM-PRO" panose="020F0600000000000000" pitchFamily="50" charset="-128"/>
                        </a:rPr>
                        <a:t>合　計</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15.0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20.0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30.0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7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45.0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43130" name="Line 124">
            <a:extLst>
              <a:ext uri="{FF2B5EF4-FFF2-40B4-BE49-F238E27FC236}">
                <a16:creationId xmlns:a16="http://schemas.microsoft.com/office/drawing/2014/main" id="{A70A9C13-1260-15A3-208A-7AB75A96DEF6}"/>
              </a:ext>
            </a:extLst>
          </p:cNvPr>
          <p:cNvSpPr>
            <a:spLocks noChangeShapeType="1"/>
          </p:cNvSpPr>
          <p:nvPr/>
        </p:nvSpPr>
        <p:spPr bwMode="auto">
          <a:xfrm>
            <a:off x="838200" y="4191000"/>
            <a:ext cx="22860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 name="テキスト ボックス 22">
            <a:extLst>
              <a:ext uri="{FF2B5EF4-FFF2-40B4-BE49-F238E27FC236}">
                <a16:creationId xmlns:a16="http://schemas.microsoft.com/office/drawing/2014/main" id="{787EA4E8-7598-0C17-F976-70513C43BA10}"/>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42</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25038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a:extLst>
              <a:ext uri="{FF2B5EF4-FFF2-40B4-BE49-F238E27FC236}">
                <a16:creationId xmlns:a16="http://schemas.microsoft.com/office/drawing/2014/main" id="{EBFC8D95-306A-0A6B-DA26-8BA7AE23B8A3}"/>
              </a:ext>
            </a:extLst>
          </p:cNvPr>
          <p:cNvSpPr>
            <a:spLocks noChangeArrowheads="1"/>
          </p:cNvSpPr>
          <p:nvPr/>
        </p:nvSpPr>
        <p:spPr bwMode="auto">
          <a:xfrm>
            <a:off x="152400" y="152400"/>
            <a:ext cx="8839200" cy="533400"/>
          </a:xfrm>
          <a:prstGeom prst="cube">
            <a:avLst>
              <a:gd name="adj" fmla="val 8074"/>
            </a:avLst>
          </a:prstGeom>
          <a:noFill/>
          <a:ln>
            <a:noFill/>
          </a:ln>
          <a:extLst>
            <a:ext uri="{909E8E84-426E-40DD-AFC4-6F175D3DCCD1}">
              <a14:hiddenFill xmlns:a14="http://schemas.microsoft.com/office/drawing/2010/main">
                <a:solidFill>
                  <a:srgbClr val="66FFFF"/>
                </a:solidFill>
              </a14:hiddenFill>
            </a:ext>
            <a:ext uri="{91240B29-F687-4F45-9708-019B960494DF}">
              <a14:hiddenLine xmlns:a14="http://schemas.microsoft.com/office/drawing/2010/main" w="28575">
                <a:solidFill>
                  <a:srgbClr val="009999"/>
                </a:solidFill>
                <a:miter lim="800000"/>
                <a:headEnd type="none" w="sm" len="sm"/>
                <a:tailEnd type="none" w="sm" len="sm"/>
              </a14:hiddenLine>
            </a:ext>
          </a:extLst>
        </p:spPr>
        <p:txBody>
          <a:bodyPr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2600" b="1" dirty="0">
                <a:ea typeface="HG丸ｺﾞｼｯｸM-PRO" panose="020F0600000000000000" pitchFamily="50" charset="-128"/>
              </a:rPr>
              <a:t>（参考）問題解決ステップとＱＣ手法を使うタイミング</a:t>
            </a:r>
          </a:p>
        </p:txBody>
      </p:sp>
      <p:graphicFrame>
        <p:nvGraphicFramePr>
          <p:cNvPr id="526620" name="Group 284">
            <a:extLst>
              <a:ext uri="{FF2B5EF4-FFF2-40B4-BE49-F238E27FC236}">
                <a16:creationId xmlns:a16="http://schemas.microsoft.com/office/drawing/2014/main" id="{E990C62D-00FB-EDF3-B2D1-821F54AF2706}"/>
              </a:ext>
            </a:extLst>
          </p:cNvPr>
          <p:cNvGraphicFramePr>
            <a:graphicFrameLocks noGrp="1"/>
          </p:cNvGraphicFramePr>
          <p:nvPr>
            <p:extLst>
              <p:ext uri="{D42A27DB-BD31-4B8C-83A1-F6EECF244321}">
                <p14:modId xmlns:p14="http://schemas.microsoft.com/office/powerpoint/2010/main" val="1864109512"/>
              </p:ext>
            </p:extLst>
          </p:nvPr>
        </p:nvGraphicFramePr>
        <p:xfrm>
          <a:off x="190500" y="743976"/>
          <a:ext cx="8763000" cy="6008685"/>
        </p:xfrm>
        <a:graphic>
          <a:graphicData uri="http://schemas.openxmlformats.org/drawingml/2006/table">
            <a:tbl>
              <a:tblPr/>
              <a:tblGrid>
                <a:gridCol w="315913">
                  <a:extLst>
                    <a:ext uri="{9D8B030D-6E8A-4147-A177-3AD203B41FA5}">
                      <a16:colId xmlns:a16="http://schemas.microsoft.com/office/drawing/2014/main" val="20000"/>
                    </a:ext>
                  </a:extLst>
                </a:gridCol>
                <a:gridCol w="1128712">
                  <a:extLst>
                    <a:ext uri="{9D8B030D-6E8A-4147-A177-3AD203B41FA5}">
                      <a16:colId xmlns:a16="http://schemas.microsoft.com/office/drawing/2014/main" val="20001"/>
                    </a:ext>
                  </a:extLst>
                </a:gridCol>
                <a:gridCol w="1546225">
                  <a:extLst>
                    <a:ext uri="{9D8B030D-6E8A-4147-A177-3AD203B41FA5}">
                      <a16:colId xmlns:a16="http://schemas.microsoft.com/office/drawing/2014/main" val="20002"/>
                    </a:ext>
                  </a:extLst>
                </a:gridCol>
                <a:gridCol w="411163">
                  <a:extLst>
                    <a:ext uri="{9D8B030D-6E8A-4147-A177-3AD203B41FA5}">
                      <a16:colId xmlns:a16="http://schemas.microsoft.com/office/drawing/2014/main" val="20003"/>
                    </a:ext>
                  </a:extLst>
                </a:gridCol>
                <a:gridCol w="412750">
                  <a:extLst>
                    <a:ext uri="{9D8B030D-6E8A-4147-A177-3AD203B41FA5}">
                      <a16:colId xmlns:a16="http://schemas.microsoft.com/office/drawing/2014/main" val="20004"/>
                    </a:ext>
                  </a:extLst>
                </a:gridCol>
                <a:gridCol w="412750">
                  <a:extLst>
                    <a:ext uri="{9D8B030D-6E8A-4147-A177-3AD203B41FA5}">
                      <a16:colId xmlns:a16="http://schemas.microsoft.com/office/drawing/2014/main" val="20005"/>
                    </a:ext>
                  </a:extLst>
                </a:gridCol>
                <a:gridCol w="412750">
                  <a:extLst>
                    <a:ext uri="{9D8B030D-6E8A-4147-A177-3AD203B41FA5}">
                      <a16:colId xmlns:a16="http://schemas.microsoft.com/office/drawing/2014/main" val="20006"/>
                    </a:ext>
                  </a:extLst>
                </a:gridCol>
                <a:gridCol w="411162">
                  <a:extLst>
                    <a:ext uri="{9D8B030D-6E8A-4147-A177-3AD203B41FA5}">
                      <a16:colId xmlns:a16="http://schemas.microsoft.com/office/drawing/2014/main" val="20007"/>
                    </a:ext>
                  </a:extLst>
                </a:gridCol>
                <a:gridCol w="412750">
                  <a:extLst>
                    <a:ext uri="{9D8B030D-6E8A-4147-A177-3AD203B41FA5}">
                      <a16:colId xmlns:a16="http://schemas.microsoft.com/office/drawing/2014/main" val="20008"/>
                    </a:ext>
                  </a:extLst>
                </a:gridCol>
                <a:gridCol w="412750">
                  <a:extLst>
                    <a:ext uri="{9D8B030D-6E8A-4147-A177-3AD203B41FA5}">
                      <a16:colId xmlns:a16="http://schemas.microsoft.com/office/drawing/2014/main" val="20009"/>
                    </a:ext>
                  </a:extLst>
                </a:gridCol>
                <a:gridCol w="412750">
                  <a:extLst>
                    <a:ext uri="{9D8B030D-6E8A-4147-A177-3AD203B41FA5}">
                      <a16:colId xmlns:a16="http://schemas.microsoft.com/office/drawing/2014/main" val="20010"/>
                    </a:ext>
                  </a:extLst>
                </a:gridCol>
                <a:gridCol w="411163">
                  <a:extLst>
                    <a:ext uri="{9D8B030D-6E8A-4147-A177-3AD203B41FA5}">
                      <a16:colId xmlns:a16="http://schemas.microsoft.com/office/drawing/2014/main" val="20011"/>
                    </a:ext>
                  </a:extLst>
                </a:gridCol>
                <a:gridCol w="412750">
                  <a:extLst>
                    <a:ext uri="{9D8B030D-6E8A-4147-A177-3AD203B41FA5}">
                      <a16:colId xmlns:a16="http://schemas.microsoft.com/office/drawing/2014/main" val="20012"/>
                    </a:ext>
                  </a:extLst>
                </a:gridCol>
                <a:gridCol w="411162">
                  <a:extLst>
                    <a:ext uri="{9D8B030D-6E8A-4147-A177-3AD203B41FA5}">
                      <a16:colId xmlns:a16="http://schemas.microsoft.com/office/drawing/2014/main" val="20013"/>
                    </a:ext>
                  </a:extLst>
                </a:gridCol>
                <a:gridCol w="414338">
                  <a:extLst>
                    <a:ext uri="{9D8B030D-6E8A-4147-A177-3AD203B41FA5}">
                      <a16:colId xmlns:a16="http://schemas.microsoft.com/office/drawing/2014/main" val="20014"/>
                    </a:ext>
                  </a:extLst>
                </a:gridCol>
                <a:gridCol w="411162">
                  <a:extLst>
                    <a:ext uri="{9D8B030D-6E8A-4147-A177-3AD203B41FA5}">
                      <a16:colId xmlns:a16="http://schemas.microsoft.com/office/drawing/2014/main" val="20015"/>
                    </a:ext>
                  </a:extLst>
                </a:gridCol>
                <a:gridCol w="412750">
                  <a:extLst>
                    <a:ext uri="{9D8B030D-6E8A-4147-A177-3AD203B41FA5}">
                      <a16:colId xmlns:a16="http://schemas.microsoft.com/office/drawing/2014/main" val="20016"/>
                    </a:ext>
                  </a:extLst>
                </a:gridCol>
              </a:tblGrid>
              <a:tr h="274334">
                <a:tc rowSpan="2"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dirty="0">
                        <a:ln>
                          <a:noFill/>
                        </a:ln>
                        <a:solidFill>
                          <a:schemeClr val="tx1"/>
                        </a:solidFill>
                        <a:effectLst/>
                        <a:latin typeface="Comic Sans MS" pitchFamily="66" charset="0"/>
                        <a:ea typeface="ＭＳ Ｐゴシック" pitchFamily="50" charset="-128"/>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hMerge="1">
                  <a:txBody>
                    <a:bodyPr/>
                    <a:lstStyle/>
                    <a:p>
                      <a:endParaRPr kumimoji="1" lang="ja-JP" altLang="en-US"/>
                    </a:p>
                  </a:txBody>
                  <a:tcPr/>
                </a:tc>
                <a:tc rowSpan="2" hMerge="1">
                  <a:txBody>
                    <a:bodyPr/>
                    <a:lstStyle/>
                    <a:p>
                      <a:endParaRPr kumimoji="1" lang="ja-JP" altLang="en-US"/>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ＱＣ七つ道具</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新ＱＣ七つ道具</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1052571">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チェックシート</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パレート図</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特性要因図</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Comic Sans MS" pitchFamily="66" charset="0"/>
                          <a:ea typeface="ＭＳ Ｐゴシック" pitchFamily="50" charset="-128"/>
                        </a:rPr>
                        <a:t>散布図</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グラフ</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ヒストグラム</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管理図</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親和図法</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系統図法</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連関図法</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Comic Sans MS" pitchFamily="66" charset="0"/>
                          <a:ea typeface="ＭＳ Ｐゴシック" pitchFamily="50" charset="-128"/>
                        </a:rPr>
                        <a:t>マトリックス</a:t>
                      </a:r>
                      <a:endParaRPr kumimoji="1" lang="en-US" altLang="ja-JP" sz="1200" b="1" i="0" u="none" strike="noStrike" cap="none" normalizeH="0" baseline="0" dirty="0">
                        <a:ln>
                          <a:noFill/>
                        </a:ln>
                        <a:solidFill>
                          <a:schemeClr val="tx1"/>
                        </a:solidFill>
                        <a:effectLst/>
                        <a:latin typeface="Comic Sans MS" pitchFamily="66"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Comic Sans MS" pitchFamily="66" charset="0"/>
                          <a:ea typeface="ＭＳ Ｐゴシック" pitchFamily="50" charset="-128"/>
                        </a:rPr>
                        <a:t>図法</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ＰＤＰＣ法</a:t>
                      </a: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Comic Sans MS" pitchFamily="66" charset="0"/>
                          <a:ea typeface="ＭＳ Ｐゴシック" pitchFamily="50" charset="-128"/>
                        </a:rPr>
                        <a:t>アローダイヤ　　　グラム法</a:t>
                      </a:r>
                      <a:endParaRPr kumimoji="1" lang="ja-JP" altLang="ja-JP" sz="1200" b="1" i="0" u="none" strike="noStrike" cap="none" normalizeH="0" baseline="0" dirty="0">
                        <a:ln>
                          <a:noFill/>
                        </a:ln>
                        <a:solidFill>
                          <a:schemeClr val="tx1"/>
                        </a:solidFill>
                        <a:effectLst/>
                        <a:latin typeface="Comic Sans MS" pitchFamily="66" charset="0"/>
                        <a:ea typeface="ＭＳ Ｐゴシック" pitchFamily="50" charset="-128"/>
                      </a:endParaRP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Comic Sans MS" pitchFamily="66" charset="0"/>
                          <a:ea typeface="ＭＳ Ｐゴシック" pitchFamily="50" charset="-128"/>
                        </a:rPr>
                        <a:t>マトリックス</a:t>
                      </a:r>
                      <a:endParaRPr kumimoji="1" lang="en-US" altLang="ja-JP" sz="1200" b="1" i="0" u="none" strike="noStrike" cap="none" normalizeH="0" baseline="0" dirty="0">
                        <a:ln>
                          <a:noFill/>
                        </a:ln>
                        <a:solidFill>
                          <a:schemeClr val="tx1"/>
                        </a:solidFill>
                        <a:effectLst/>
                        <a:latin typeface="Comic Sans MS" pitchFamily="66"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Comic Sans MS" pitchFamily="66" charset="0"/>
                          <a:ea typeface="ＭＳ Ｐゴシック" pitchFamily="50" charset="-128"/>
                        </a:rPr>
                        <a:t>データ解析</a:t>
                      </a:r>
                      <a:endParaRPr kumimoji="1" lang="ja-JP" altLang="ja-JP" sz="1200" b="1" i="0" u="none" strike="noStrike" cap="none" normalizeH="0" baseline="0" dirty="0">
                        <a:ln>
                          <a:noFill/>
                        </a:ln>
                        <a:solidFill>
                          <a:schemeClr val="tx1"/>
                        </a:solidFill>
                        <a:effectLst/>
                        <a:latin typeface="Comic Sans MS" pitchFamily="66" charset="0"/>
                        <a:ea typeface="ＭＳ Ｐゴシック" pitchFamily="50" charset="-128"/>
                      </a:endParaRPr>
                    </a:p>
                  </a:txBody>
                  <a:tcPr marT="45722" marB="45722"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74334">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１</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テーマの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選定理由</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問題を集める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743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テーマを解決する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76240">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２</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現状把握と</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目標の設定</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現状を把握する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743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目標を設定する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905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３</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活動計画の作成</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74334">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４</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要因の解析</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特性の現状を調べる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743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要因を挙げる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dirty="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45722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要因を解析（検証）する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Comic Sans MS" pitchFamily="66" charset="0"/>
                          <a:ea typeface="ＭＳ Ｐゴシック" pitchFamily="50" charset="-128"/>
                        </a:rPr>
                        <a:t>〇</a:t>
                      </a:r>
                      <a:endParaRPr kumimoji="1" lang="en-US" altLang="ja-JP" sz="1200" b="1" i="0" u="none" strike="noStrike" cap="none" normalizeH="0" baseline="0" dirty="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2743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対策項目を決める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0"/>
                  </a:ext>
                </a:extLst>
              </a:tr>
              <a:tr h="274334">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５</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対策の検討</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と実施</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対策を検討する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dirty="0">
                        <a:ln>
                          <a:noFill/>
                        </a:ln>
                        <a:solidFill>
                          <a:srgbClr val="FF0000"/>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1"/>
                  </a:ext>
                </a:extLst>
              </a:tr>
              <a:tr h="2743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対策を実施する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r h="274334">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６</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効果の確認</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対策結果を確認する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3"/>
                  </a:ext>
                </a:extLst>
              </a:tr>
              <a:tr h="2743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目標値と比較する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4"/>
                  </a:ext>
                </a:extLst>
              </a:tr>
              <a:tr h="457224">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７</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標準化と</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管理の定着</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対策内容を標準化する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5"/>
                  </a:ext>
                </a:extLst>
              </a:tr>
              <a:tr h="45722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a:ln>
                            <a:noFill/>
                          </a:ln>
                          <a:solidFill>
                            <a:schemeClr val="tx1"/>
                          </a:solidFill>
                          <a:effectLst/>
                          <a:latin typeface="Comic Sans MS" pitchFamily="66" charset="0"/>
                          <a:ea typeface="ＭＳ Ｐゴシック" pitchFamily="50" charset="-128"/>
                        </a:rPr>
                        <a:t>管理内容を定着させる</a:t>
                      </a: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a:ln>
                            <a:noFill/>
                          </a:ln>
                          <a:solidFill>
                            <a:schemeClr val="tx1"/>
                          </a:solidFill>
                          <a:effectLst/>
                          <a:latin typeface="Comic Sans MS" pitchFamily="66" charset="0"/>
                          <a:ea typeface="ＭＳ Ｐゴシック" pitchFamily="50" charset="-128"/>
                        </a:rPr>
                        <a:t>○</a:t>
                      </a: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1" i="0" u="none" strike="noStrike" cap="none" normalizeH="0" baseline="0" dirty="0">
                        <a:ln>
                          <a:noFill/>
                        </a:ln>
                        <a:solidFill>
                          <a:schemeClr val="tx1"/>
                        </a:solidFill>
                        <a:effectLst/>
                        <a:latin typeface="Comic Sans MS" pitchFamily="66" charset="0"/>
                        <a:ea typeface="ＭＳ Ｐゴシック" pitchFamily="50" charset="-128"/>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6"/>
                  </a:ext>
                </a:extLst>
              </a:tr>
            </a:tbl>
          </a:graphicData>
        </a:graphic>
      </p:graphicFrame>
      <p:sp>
        <p:nvSpPr>
          <p:cNvPr id="6427" name="Rectangle 283">
            <a:extLst>
              <a:ext uri="{FF2B5EF4-FFF2-40B4-BE49-F238E27FC236}">
                <a16:creationId xmlns:a16="http://schemas.microsoft.com/office/drawing/2014/main" id="{2A1A4DCE-7AFD-7142-2C48-9D9DC584B117}"/>
              </a:ext>
            </a:extLst>
          </p:cNvPr>
          <p:cNvSpPr>
            <a:spLocks noChangeArrowheads="1"/>
          </p:cNvSpPr>
          <p:nvPr/>
        </p:nvSpPr>
        <p:spPr bwMode="auto">
          <a:xfrm>
            <a:off x="25400" y="19050"/>
            <a:ext cx="9093200" cy="6819900"/>
          </a:xfrm>
          <a:prstGeom prst="rect">
            <a:avLst/>
          </a:prstGeom>
          <a:noFill/>
          <a:ln w="76200">
            <a:noFill/>
            <a:miter lim="800000"/>
            <a:headEnd/>
            <a:tailEnd/>
          </a:ln>
          <a:effectLst/>
        </p:spPr>
        <p:txBody>
          <a:bodyPr wrap="none" anchor="ctr"/>
          <a:lstStyle/>
          <a:p>
            <a:pPr algn="ctr">
              <a:defRPr/>
            </a:pPr>
            <a:endParaRPr kumimoji="0" lang="ja-JP" altLang="en-US" sz="3200" b="1" i="1">
              <a:solidFill>
                <a:srgbClr val="008000"/>
              </a:solidFill>
              <a:effectLst>
                <a:outerShdw blurRad="38100" dist="38100" dir="2700000" algn="tl">
                  <a:srgbClr val="C0C0C0"/>
                </a:outerShdw>
              </a:effectLst>
              <a:latin typeface="Arial" panose="020B0604020202020204" pitchFamily="34" charset="0"/>
              <a:ea typeface="HG丸ｺﾞｼｯｸM-PRO" panose="020F0600000000000000"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角丸四角形 72">
            <a:extLst>
              <a:ext uri="{FF2B5EF4-FFF2-40B4-BE49-F238E27FC236}">
                <a16:creationId xmlns:a16="http://schemas.microsoft.com/office/drawing/2014/main" id="{FF5EBD98-C8AF-6CDB-8DDB-58090C003957}"/>
              </a:ext>
            </a:extLst>
          </p:cNvPr>
          <p:cNvSpPr>
            <a:spLocks noChangeArrowheads="1"/>
          </p:cNvSpPr>
          <p:nvPr/>
        </p:nvSpPr>
        <p:spPr bwMode="auto">
          <a:xfrm>
            <a:off x="34925" y="692150"/>
            <a:ext cx="4464050" cy="6119813"/>
          </a:xfrm>
          <a:prstGeom prst="roundRect">
            <a:avLst>
              <a:gd name="adj" fmla="val 3657"/>
            </a:avLst>
          </a:prstGeom>
          <a:solidFill>
            <a:schemeClr val="bg1"/>
          </a:solidFill>
          <a:ln w="952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07" name="正方形/長方形 11">
            <a:extLst>
              <a:ext uri="{FF2B5EF4-FFF2-40B4-BE49-F238E27FC236}">
                <a16:creationId xmlns:a16="http://schemas.microsoft.com/office/drawing/2014/main" id="{B4E7EE42-9E67-265D-2BD0-105FC4C7CBD8}"/>
              </a:ext>
            </a:extLst>
          </p:cNvPr>
          <p:cNvSpPr>
            <a:spLocks/>
          </p:cNvSpPr>
          <p:nvPr/>
        </p:nvSpPr>
        <p:spPr bwMode="auto">
          <a:xfrm>
            <a:off x="539750" y="1760538"/>
            <a:ext cx="3600450" cy="4125912"/>
          </a:xfrm>
          <a:custGeom>
            <a:avLst/>
            <a:gdLst>
              <a:gd name="T0" fmla="*/ 156424 w 5328592"/>
              <a:gd name="T1" fmla="*/ 2147483646 h 1872208"/>
              <a:gd name="T2" fmla="*/ 0 w 5328592"/>
              <a:gd name="T3" fmla="*/ 2147483646 h 1872208"/>
              <a:gd name="T4" fmla="*/ 0 w 5328592"/>
              <a:gd name="T5" fmla="*/ 0 h 1872208"/>
              <a:gd name="T6" fmla="*/ 0 60000 65536"/>
              <a:gd name="T7" fmla="*/ 0 60000 65536"/>
              <a:gd name="T8" fmla="*/ 0 60000 65536"/>
            </a:gdLst>
            <a:ahLst/>
            <a:cxnLst>
              <a:cxn ang="T6">
                <a:pos x="T0" y="T1"/>
              </a:cxn>
              <a:cxn ang="T7">
                <a:pos x="T2" y="T3"/>
              </a:cxn>
              <a:cxn ang="T8">
                <a:pos x="T4" y="T5"/>
              </a:cxn>
            </a:cxnLst>
            <a:rect l="0" t="0" r="r" b="b"/>
            <a:pathLst>
              <a:path w="5328592" h="1872208">
                <a:moveTo>
                  <a:pt x="5328592" y="1872208"/>
                </a:moveTo>
                <a:lnTo>
                  <a:pt x="0" y="1872208"/>
                </a:lnTo>
                <a:lnTo>
                  <a:pt x="0" y="0"/>
                </a:lnTo>
              </a:path>
            </a:pathLst>
          </a:cu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08" name="正方形/長方形 43">
            <a:extLst>
              <a:ext uri="{FF2B5EF4-FFF2-40B4-BE49-F238E27FC236}">
                <a16:creationId xmlns:a16="http://schemas.microsoft.com/office/drawing/2014/main" id="{169FF955-81BD-D34B-EF20-DCCC60B750DE}"/>
              </a:ext>
            </a:extLst>
          </p:cNvPr>
          <p:cNvSpPr>
            <a:spLocks noChangeArrowheads="1"/>
          </p:cNvSpPr>
          <p:nvPr/>
        </p:nvSpPr>
        <p:spPr bwMode="auto">
          <a:xfrm>
            <a:off x="687388" y="1925638"/>
            <a:ext cx="574675" cy="3960812"/>
          </a:xfrm>
          <a:prstGeom prst="rect">
            <a:avLst/>
          </a:prstGeom>
          <a:solidFill>
            <a:srgbClr val="FFFFCC"/>
          </a:solidFill>
          <a:ln w="2857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09" name="正方形/長方形 44">
            <a:extLst>
              <a:ext uri="{FF2B5EF4-FFF2-40B4-BE49-F238E27FC236}">
                <a16:creationId xmlns:a16="http://schemas.microsoft.com/office/drawing/2014/main" id="{D9DC41DE-A218-5F10-FE0F-AC3DF0F2C799}"/>
              </a:ext>
            </a:extLst>
          </p:cNvPr>
          <p:cNvSpPr>
            <a:spLocks noChangeArrowheads="1"/>
          </p:cNvSpPr>
          <p:nvPr/>
        </p:nvSpPr>
        <p:spPr bwMode="auto">
          <a:xfrm>
            <a:off x="1979613" y="3268663"/>
            <a:ext cx="576262" cy="2616200"/>
          </a:xfrm>
          <a:prstGeom prst="rect">
            <a:avLst/>
          </a:prstGeom>
          <a:solidFill>
            <a:srgbClr val="FFFFCC"/>
          </a:solidFill>
          <a:ln w="2857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10" name="正方形/長方形 45">
            <a:extLst>
              <a:ext uri="{FF2B5EF4-FFF2-40B4-BE49-F238E27FC236}">
                <a16:creationId xmlns:a16="http://schemas.microsoft.com/office/drawing/2014/main" id="{3E3F8975-EF4E-7687-2BFC-25E8B4FD2203}"/>
              </a:ext>
            </a:extLst>
          </p:cNvPr>
          <p:cNvSpPr>
            <a:spLocks noChangeArrowheads="1"/>
          </p:cNvSpPr>
          <p:nvPr/>
        </p:nvSpPr>
        <p:spPr bwMode="auto">
          <a:xfrm>
            <a:off x="3267075" y="4797425"/>
            <a:ext cx="576263" cy="1089025"/>
          </a:xfrm>
          <a:prstGeom prst="rect">
            <a:avLst/>
          </a:prstGeom>
          <a:solidFill>
            <a:srgbClr val="FFFFCC"/>
          </a:solidFill>
          <a:ln w="2857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11" name="正方形/長方形 13">
            <a:extLst>
              <a:ext uri="{FF2B5EF4-FFF2-40B4-BE49-F238E27FC236}">
                <a16:creationId xmlns:a16="http://schemas.microsoft.com/office/drawing/2014/main" id="{1AE9DAD2-0A89-1AC3-C130-A8A77FED6813}"/>
              </a:ext>
            </a:extLst>
          </p:cNvPr>
          <p:cNvSpPr>
            <a:spLocks/>
          </p:cNvSpPr>
          <p:nvPr/>
        </p:nvSpPr>
        <p:spPr bwMode="auto">
          <a:xfrm>
            <a:off x="2592388" y="4797425"/>
            <a:ext cx="719137" cy="0"/>
          </a:xfrm>
          <a:custGeom>
            <a:avLst/>
            <a:gdLst>
              <a:gd name="T0" fmla="*/ 0 w 2880320"/>
              <a:gd name="T1" fmla="*/ 11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47112" name="グループ化 7">
            <a:extLst>
              <a:ext uri="{FF2B5EF4-FFF2-40B4-BE49-F238E27FC236}">
                <a16:creationId xmlns:a16="http://schemas.microsoft.com/office/drawing/2014/main" id="{A5C8DAC3-9C17-CE31-D0D8-47F103EC8683}"/>
              </a:ext>
            </a:extLst>
          </p:cNvPr>
          <p:cNvGrpSpPr>
            <a:grpSpLocks/>
          </p:cNvGrpSpPr>
          <p:nvPr/>
        </p:nvGrpSpPr>
        <p:grpSpPr bwMode="auto">
          <a:xfrm>
            <a:off x="1258888" y="1928813"/>
            <a:ext cx="1677987" cy="1331912"/>
            <a:chOff x="1397210" y="1928797"/>
            <a:chExt cx="1676950" cy="1332082"/>
          </a:xfrm>
        </p:grpSpPr>
        <p:sp>
          <p:nvSpPr>
            <p:cNvPr id="47186" name="正方形/長方形 13">
              <a:extLst>
                <a:ext uri="{FF2B5EF4-FFF2-40B4-BE49-F238E27FC236}">
                  <a16:creationId xmlns:a16="http://schemas.microsoft.com/office/drawing/2014/main" id="{22CEFCCF-DF87-F4E2-0CE8-2D5C9DA12E33}"/>
                </a:ext>
              </a:extLst>
            </p:cNvPr>
            <p:cNvSpPr>
              <a:spLocks/>
            </p:cNvSpPr>
            <p:nvPr/>
          </p:nvSpPr>
          <p:spPr bwMode="auto">
            <a:xfrm>
              <a:off x="1397210" y="1928797"/>
              <a:ext cx="1676950" cy="0"/>
            </a:xfrm>
            <a:custGeom>
              <a:avLst/>
              <a:gdLst>
                <a:gd name="T0" fmla="*/ 0 w 2880320"/>
                <a:gd name="T1" fmla="*/ 22139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cxnSp>
          <p:nvCxnSpPr>
            <p:cNvPr id="47187" name="直線矢印コネクタ 52">
              <a:extLst>
                <a:ext uri="{FF2B5EF4-FFF2-40B4-BE49-F238E27FC236}">
                  <a16:creationId xmlns:a16="http://schemas.microsoft.com/office/drawing/2014/main" id="{5A8C2A1C-7E29-FF85-242D-2CC490A23A0E}"/>
                </a:ext>
              </a:extLst>
            </p:cNvPr>
            <p:cNvCxnSpPr>
              <a:cxnSpLocks noChangeShapeType="1"/>
            </p:cNvCxnSpPr>
            <p:nvPr/>
          </p:nvCxnSpPr>
          <p:spPr bwMode="auto">
            <a:xfrm>
              <a:off x="1541226" y="1928879"/>
              <a:ext cx="0" cy="1332000"/>
            </a:xfrm>
            <a:prstGeom prst="straightConnector1">
              <a:avLst/>
            </a:prstGeom>
            <a:noFill/>
            <a:ln w="762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7113" name="グループ化 5">
            <a:extLst>
              <a:ext uri="{FF2B5EF4-FFF2-40B4-BE49-F238E27FC236}">
                <a16:creationId xmlns:a16="http://schemas.microsoft.com/office/drawing/2014/main" id="{41BB420A-B948-1313-9592-F2A058DA2479}"/>
              </a:ext>
            </a:extLst>
          </p:cNvPr>
          <p:cNvGrpSpPr>
            <a:grpSpLocks/>
          </p:cNvGrpSpPr>
          <p:nvPr/>
        </p:nvGrpSpPr>
        <p:grpSpPr bwMode="auto">
          <a:xfrm>
            <a:off x="1042988" y="5915025"/>
            <a:ext cx="1044575" cy="323850"/>
            <a:chOff x="1043608" y="5914515"/>
            <a:chExt cx="1044000" cy="324000"/>
          </a:xfrm>
        </p:grpSpPr>
        <p:cxnSp>
          <p:nvCxnSpPr>
            <p:cNvPr id="47183" name="直線矢印コネクタ 63">
              <a:extLst>
                <a:ext uri="{FF2B5EF4-FFF2-40B4-BE49-F238E27FC236}">
                  <a16:creationId xmlns:a16="http://schemas.microsoft.com/office/drawing/2014/main" id="{67E69E3A-6F8C-34DE-DB3B-647E1E3525E3}"/>
                </a:ext>
              </a:extLst>
            </p:cNvPr>
            <p:cNvCxnSpPr>
              <a:cxnSpLocks noChangeShapeType="1"/>
            </p:cNvCxnSpPr>
            <p:nvPr/>
          </p:nvCxnSpPr>
          <p:spPr bwMode="auto">
            <a:xfrm>
              <a:off x="1043608" y="59145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84" name="直線矢印コネクタ 64">
              <a:extLst>
                <a:ext uri="{FF2B5EF4-FFF2-40B4-BE49-F238E27FC236}">
                  <a16:creationId xmlns:a16="http://schemas.microsoft.com/office/drawing/2014/main" id="{EDB17F0E-C219-2598-E757-396A49FD42DD}"/>
                </a:ext>
              </a:extLst>
            </p:cNvPr>
            <p:cNvCxnSpPr>
              <a:cxnSpLocks noChangeShapeType="1"/>
            </p:cNvCxnSpPr>
            <p:nvPr/>
          </p:nvCxnSpPr>
          <p:spPr bwMode="auto">
            <a:xfrm>
              <a:off x="2087608" y="59145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85" name="直線矢印コネクタ 65">
              <a:extLst>
                <a:ext uri="{FF2B5EF4-FFF2-40B4-BE49-F238E27FC236}">
                  <a16:creationId xmlns:a16="http://schemas.microsoft.com/office/drawing/2014/main" id="{AAAEC59C-6017-6DB7-833F-D3EE7022F725}"/>
                </a:ext>
              </a:extLst>
            </p:cNvPr>
            <p:cNvCxnSpPr>
              <a:cxnSpLocks noChangeShapeType="1"/>
            </p:cNvCxnSpPr>
            <p:nvPr/>
          </p:nvCxnSpPr>
          <p:spPr bwMode="auto">
            <a:xfrm>
              <a:off x="1043608" y="622806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7114" name="グループ化 4">
            <a:extLst>
              <a:ext uri="{FF2B5EF4-FFF2-40B4-BE49-F238E27FC236}">
                <a16:creationId xmlns:a16="http://schemas.microsoft.com/office/drawing/2014/main" id="{281EA5F5-806C-F4B2-F563-07E87CB39019}"/>
              </a:ext>
            </a:extLst>
          </p:cNvPr>
          <p:cNvGrpSpPr>
            <a:grpSpLocks/>
          </p:cNvGrpSpPr>
          <p:nvPr/>
        </p:nvGrpSpPr>
        <p:grpSpPr bwMode="auto">
          <a:xfrm>
            <a:off x="2459038" y="5900738"/>
            <a:ext cx="1044575" cy="323850"/>
            <a:chOff x="2603506" y="5900765"/>
            <a:chExt cx="1044000" cy="324000"/>
          </a:xfrm>
        </p:grpSpPr>
        <p:cxnSp>
          <p:nvCxnSpPr>
            <p:cNvPr id="47180" name="直線矢印コネクタ 67">
              <a:extLst>
                <a:ext uri="{FF2B5EF4-FFF2-40B4-BE49-F238E27FC236}">
                  <a16:creationId xmlns:a16="http://schemas.microsoft.com/office/drawing/2014/main" id="{3CB82C78-B371-87D9-3171-873AA6C63158}"/>
                </a:ext>
              </a:extLst>
            </p:cNvPr>
            <p:cNvCxnSpPr>
              <a:cxnSpLocks noChangeShapeType="1"/>
            </p:cNvCxnSpPr>
            <p:nvPr/>
          </p:nvCxnSpPr>
          <p:spPr bwMode="auto">
            <a:xfrm>
              <a:off x="2603506" y="590076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81" name="直線矢印コネクタ 68">
              <a:extLst>
                <a:ext uri="{FF2B5EF4-FFF2-40B4-BE49-F238E27FC236}">
                  <a16:creationId xmlns:a16="http://schemas.microsoft.com/office/drawing/2014/main" id="{96E0CCFB-ACF3-1EEA-E5F9-C8452A9A28ED}"/>
                </a:ext>
              </a:extLst>
            </p:cNvPr>
            <p:cNvCxnSpPr>
              <a:cxnSpLocks noChangeShapeType="1"/>
            </p:cNvCxnSpPr>
            <p:nvPr/>
          </p:nvCxnSpPr>
          <p:spPr bwMode="auto">
            <a:xfrm>
              <a:off x="3647506" y="590076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82" name="直線矢印コネクタ 69">
              <a:extLst>
                <a:ext uri="{FF2B5EF4-FFF2-40B4-BE49-F238E27FC236}">
                  <a16:creationId xmlns:a16="http://schemas.microsoft.com/office/drawing/2014/main" id="{A739D760-361C-D29C-CCF2-117850066ED5}"/>
                </a:ext>
              </a:extLst>
            </p:cNvPr>
            <p:cNvCxnSpPr>
              <a:cxnSpLocks noChangeShapeType="1"/>
            </p:cNvCxnSpPr>
            <p:nvPr/>
          </p:nvCxnSpPr>
          <p:spPr bwMode="auto">
            <a:xfrm>
              <a:off x="2603506" y="621431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7115" name="テキスト ボックス 49">
            <a:extLst>
              <a:ext uri="{FF2B5EF4-FFF2-40B4-BE49-F238E27FC236}">
                <a16:creationId xmlns:a16="http://schemas.microsoft.com/office/drawing/2014/main" id="{9C31A3D8-25FF-4373-4712-3B39378807AE}"/>
              </a:ext>
            </a:extLst>
          </p:cNvPr>
          <p:cNvSpPr txBox="1">
            <a:spLocks noChangeArrowheads="1"/>
          </p:cNvSpPr>
          <p:nvPr/>
        </p:nvSpPr>
        <p:spPr bwMode="auto">
          <a:xfrm>
            <a:off x="-107950" y="1441450"/>
            <a:ext cx="7921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400" b="1">
                <a:latin typeface="Meiryo UI" panose="020B0604030504040204" pitchFamily="50" charset="-128"/>
                <a:ea typeface="Meiryo UI" panose="020B0604030504040204" pitchFamily="50" charset="-128"/>
              </a:rPr>
              <a:t>（高）</a:t>
            </a:r>
          </a:p>
        </p:txBody>
      </p:sp>
      <p:sp>
        <p:nvSpPr>
          <p:cNvPr id="47116" name="テキスト ボックス 50">
            <a:extLst>
              <a:ext uri="{FF2B5EF4-FFF2-40B4-BE49-F238E27FC236}">
                <a16:creationId xmlns:a16="http://schemas.microsoft.com/office/drawing/2014/main" id="{A38D54CF-687A-2973-5F26-6734DD10B1AF}"/>
              </a:ext>
            </a:extLst>
          </p:cNvPr>
          <p:cNvSpPr txBox="1">
            <a:spLocks noChangeArrowheads="1"/>
          </p:cNvSpPr>
          <p:nvPr/>
        </p:nvSpPr>
        <p:spPr bwMode="auto">
          <a:xfrm>
            <a:off x="-107950" y="5697538"/>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400" b="1">
                <a:latin typeface="Meiryo UI" panose="020B0604030504040204" pitchFamily="50" charset="-128"/>
                <a:ea typeface="Meiryo UI" panose="020B0604030504040204" pitchFamily="50" charset="-128"/>
              </a:rPr>
              <a:t>（低）</a:t>
            </a:r>
          </a:p>
        </p:txBody>
      </p:sp>
      <p:sp>
        <p:nvSpPr>
          <p:cNvPr id="47117" name="テキスト ボックス 51">
            <a:extLst>
              <a:ext uri="{FF2B5EF4-FFF2-40B4-BE49-F238E27FC236}">
                <a16:creationId xmlns:a16="http://schemas.microsoft.com/office/drawing/2014/main" id="{DA722F3C-798F-1844-8538-482A176F04D5}"/>
              </a:ext>
            </a:extLst>
          </p:cNvPr>
          <p:cNvSpPr txBox="1">
            <a:spLocks noChangeArrowheads="1"/>
          </p:cNvSpPr>
          <p:nvPr/>
        </p:nvSpPr>
        <p:spPr bwMode="auto">
          <a:xfrm>
            <a:off x="66675" y="3357563"/>
            <a:ext cx="401638"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400" b="1">
                <a:latin typeface="Meiryo UI" panose="020B0604030504040204" pitchFamily="50" charset="-128"/>
                <a:ea typeface="Meiryo UI" panose="020B0604030504040204" pitchFamily="50" charset="-128"/>
              </a:rPr>
              <a:t>経　費</a:t>
            </a:r>
          </a:p>
        </p:txBody>
      </p:sp>
      <p:sp>
        <p:nvSpPr>
          <p:cNvPr id="47118" name="テキスト ボックス 54">
            <a:extLst>
              <a:ext uri="{FF2B5EF4-FFF2-40B4-BE49-F238E27FC236}">
                <a16:creationId xmlns:a16="http://schemas.microsoft.com/office/drawing/2014/main" id="{508E38E7-3F2F-EDD7-557C-947E7FB11856}"/>
              </a:ext>
            </a:extLst>
          </p:cNvPr>
          <p:cNvSpPr txBox="1">
            <a:spLocks noChangeArrowheads="1"/>
          </p:cNvSpPr>
          <p:nvPr/>
        </p:nvSpPr>
        <p:spPr bwMode="auto">
          <a:xfrm>
            <a:off x="684213" y="3182938"/>
            <a:ext cx="574675"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800" b="1">
                <a:latin typeface="Meiryo UI" panose="020B0604030504040204" pitchFamily="50" charset="-128"/>
                <a:ea typeface="Meiryo UI" panose="020B0604030504040204" pitchFamily="50" charset="-128"/>
              </a:rPr>
              <a:t>実績</a:t>
            </a:r>
          </a:p>
        </p:txBody>
      </p:sp>
      <p:sp>
        <p:nvSpPr>
          <p:cNvPr id="47119" name="テキスト ボックス 55">
            <a:extLst>
              <a:ext uri="{FF2B5EF4-FFF2-40B4-BE49-F238E27FC236}">
                <a16:creationId xmlns:a16="http://schemas.microsoft.com/office/drawing/2014/main" id="{BB167C32-2A1E-DC43-C1A6-CBC93C3CBE28}"/>
              </a:ext>
            </a:extLst>
          </p:cNvPr>
          <p:cNvSpPr txBox="1">
            <a:spLocks noChangeArrowheads="1"/>
          </p:cNvSpPr>
          <p:nvPr/>
        </p:nvSpPr>
        <p:spPr bwMode="auto">
          <a:xfrm>
            <a:off x="1979613" y="3789363"/>
            <a:ext cx="576262"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800" b="1">
                <a:latin typeface="Meiryo UI" panose="020B0604030504040204" pitchFamily="50" charset="-128"/>
                <a:ea typeface="Meiryo UI" panose="020B0604030504040204" pitchFamily="50" charset="-128"/>
              </a:rPr>
              <a:t>予算</a:t>
            </a:r>
          </a:p>
        </p:txBody>
      </p:sp>
      <p:sp>
        <p:nvSpPr>
          <p:cNvPr id="47120" name="テキスト ボックス 56">
            <a:extLst>
              <a:ext uri="{FF2B5EF4-FFF2-40B4-BE49-F238E27FC236}">
                <a16:creationId xmlns:a16="http://schemas.microsoft.com/office/drawing/2014/main" id="{0AF8A3AD-6660-3132-9B8D-ED671A2F2A67}"/>
              </a:ext>
            </a:extLst>
          </p:cNvPr>
          <p:cNvSpPr txBox="1">
            <a:spLocks noChangeArrowheads="1"/>
          </p:cNvSpPr>
          <p:nvPr/>
        </p:nvSpPr>
        <p:spPr bwMode="auto">
          <a:xfrm>
            <a:off x="3276600" y="4941888"/>
            <a:ext cx="5746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800" b="1">
                <a:latin typeface="Meiryo UI" panose="020B0604030504040204" pitchFamily="50" charset="-128"/>
                <a:ea typeface="Meiryo UI" panose="020B0604030504040204" pitchFamily="50" charset="-128"/>
              </a:rPr>
              <a:t>目標</a:t>
            </a:r>
          </a:p>
        </p:txBody>
      </p:sp>
      <p:sp>
        <p:nvSpPr>
          <p:cNvPr id="47121" name="テキスト ボックス 57">
            <a:extLst>
              <a:ext uri="{FF2B5EF4-FFF2-40B4-BE49-F238E27FC236}">
                <a16:creationId xmlns:a16="http://schemas.microsoft.com/office/drawing/2014/main" id="{008B5DCC-63D6-8CCD-9BEC-5499F72243CC}"/>
              </a:ext>
            </a:extLst>
          </p:cNvPr>
          <p:cNvSpPr txBox="1">
            <a:spLocks noChangeArrowheads="1"/>
          </p:cNvSpPr>
          <p:nvPr/>
        </p:nvSpPr>
        <p:spPr bwMode="auto">
          <a:xfrm>
            <a:off x="1476375" y="2060575"/>
            <a:ext cx="19192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b="1">
                <a:latin typeface="Meiryo UI" panose="020B0604030504040204" pitchFamily="50" charset="-128"/>
                <a:ea typeface="Meiryo UI" panose="020B0604030504040204" pitchFamily="50" charset="-128"/>
              </a:rPr>
              <a:t>ムダ経費の削減</a:t>
            </a:r>
            <a:br>
              <a:rPr lang="en-US" altLang="ja-JP" sz="1400" b="1">
                <a:latin typeface="Meiryo UI" panose="020B0604030504040204" pitchFamily="50" charset="-128"/>
                <a:ea typeface="Meiryo UI" panose="020B0604030504040204" pitchFamily="50" charset="-128"/>
              </a:rPr>
            </a:br>
            <a:r>
              <a:rPr lang="ja-JP" altLang="en-US" sz="1400" b="1">
                <a:latin typeface="Meiryo UI" panose="020B0604030504040204" pitchFamily="50" charset="-128"/>
                <a:ea typeface="Meiryo UI" panose="020B0604030504040204" pitchFamily="50" charset="-128"/>
              </a:rPr>
              <a:t>（ギャップの解消）</a:t>
            </a:r>
          </a:p>
        </p:txBody>
      </p:sp>
      <p:sp>
        <p:nvSpPr>
          <p:cNvPr id="47122" name="テキスト ボックス 58">
            <a:extLst>
              <a:ext uri="{FF2B5EF4-FFF2-40B4-BE49-F238E27FC236}">
                <a16:creationId xmlns:a16="http://schemas.microsoft.com/office/drawing/2014/main" id="{5CF2DA56-31E1-13E4-E709-7BA0F210AEE2}"/>
              </a:ext>
            </a:extLst>
          </p:cNvPr>
          <p:cNvSpPr txBox="1">
            <a:spLocks noChangeArrowheads="1"/>
          </p:cNvSpPr>
          <p:nvPr/>
        </p:nvSpPr>
        <p:spPr bwMode="auto">
          <a:xfrm>
            <a:off x="2771775" y="3554413"/>
            <a:ext cx="16954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b="1">
                <a:latin typeface="Meiryo UI" panose="020B0604030504040204" pitchFamily="50" charset="-128"/>
                <a:ea typeface="Meiryo UI" panose="020B0604030504040204" pitchFamily="50" charset="-128"/>
              </a:rPr>
              <a:t>経費を更に削減</a:t>
            </a:r>
            <a:br>
              <a:rPr lang="en-US" altLang="ja-JP" sz="1400" b="1">
                <a:latin typeface="Meiryo UI" panose="020B0604030504040204" pitchFamily="50" charset="-128"/>
                <a:ea typeface="Meiryo UI" panose="020B0604030504040204" pitchFamily="50" charset="-128"/>
              </a:rPr>
            </a:br>
            <a:r>
              <a:rPr lang="ja-JP" altLang="en-US" sz="1400" b="1">
                <a:latin typeface="Meiryo UI" panose="020B0604030504040204" pitchFamily="50" charset="-128"/>
                <a:ea typeface="Meiryo UI" panose="020B0604030504040204" pitchFamily="50" charset="-128"/>
              </a:rPr>
              <a:t>（ギャップの解消）</a:t>
            </a:r>
          </a:p>
        </p:txBody>
      </p:sp>
      <p:sp>
        <p:nvSpPr>
          <p:cNvPr id="47123" name="テキスト ボックス 59">
            <a:extLst>
              <a:ext uri="{FF2B5EF4-FFF2-40B4-BE49-F238E27FC236}">
                <a16:creationId xmlns:a16="http://schemas.microsoft.com/office/drawing/2014/main" id="{739F16CC-AE40-F3C8-2DD2-A86BB6F3C8A8}"/>
              </a:ext>
            </a:extLst>
          </p:cNvPr>
          <p:cNvSpPr txBox="1">
            <a:spLocks noChangeArrowheads="1"/>
          </p:cNvSpPr>
          <p:nvPr/>
        </p:nvSpPr>
        <p:spPr bwMode="auto">
          <a:xfrm>
            <a:off x="755650" y="806450"/>
            <a:ext cx="29511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400" b="1">
                <a:latin typeface="Meiryo UI" panose="020B0604030504040204" pitchFamily="50" charset="-128"/>
                <a:ea typeface="Meiryo UI" panose="020B0604030504040204" pitchFamily="50" charset="-128"/>
              </a:rPr>
              <a:t>　経費削減の考え方</a:t>
            </a:r>
          </a:p>
        </p:txBody>
      </p:sp>
      <p:sp>
        <p:nvSpPr>
          <p:cNvPr id="47124" name="テキスト ボックス 60">
            <a:extLst>
              <a:ext uri="{FF2B5EF4-FFF2-40B4-BE49-F238E27FC236}">
                <a16:creationId xmlns:a16="http://schemas.microsoft.com/office/drawing/2014/main" id="{0807D48B-7A4B-91C4-958D-F3675AE9D196}"/>
              </a:ext>
            </a:extLst>
          </p:cNvPr>
          <p:cNvSpPr txBox="1">
            <a:spLocks noChangeArrowheads="1"/>
          </p:cNvSpPr>
          <p:nvPr/>
        </p:nvSpPr>
        <p:spPr bwMode="auto">
          <a:xfrm>
            <a:off x="900113" y="6345238"/>
            <a:ext cx="1295400" cy="307975"/>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400" b="1">
                <a:solidFill>
                  <a:schemeClr val="bg1"/>
                </a:solidFill>
                <a:latin typeface="Meiryo UI" panose="020B0604030504040204" pitchFamily="50" charset="-128"/>
                <a:ea typeface="Meiryo UI" panose="020B0604030504040204" pitchFamily="50" charset="-128"/>
              </a:rPr>
              <a:t>問題解決型</a:t>
            </a:r>
          </a:p>
        </p:txBody>
      </p:sp>
      <p:sp>
        <p:nvSpPr>
          <p:cNvPr id="47125" name="テキスト ボックス 61">
            <a:extLst>
              <a:ext uri="{FF2B5EF4-FFF2-40B4-BE49-F238E27FC236}">
                <a16:creationId xmlns:a16="http://schemas.microsoft.com/office/drawing/2014/main" id="{C3D95A9B-E727-10CD-EAD6-712669B3EF42}"/>
              </a:ext>
            </a:extLst>
          </p:cNvPr>
          <p:cNvSpPr txBox="1">
            <a:spLocks noChangeArrowheads="1"/>
          </p:cNvSpPr>
          <p:nvPr/>
        </p:nvSpPr>
        <p:spPr bwMode="auto">
          <a:xfrm>
            <a:off x="2339975" y="6345238"/>
            <a:ext cx="1295400" cy="307975"/>
          </a:xfrm>
          <a:prstGeom prst="rect">
            <a:avLst/>
          </a:prstGeom>
          <a:solidFill>
            <a:srgbClr val="0000FF"/>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400" b="1">
                <a:solidFill>
                  <a:schemeClr val="bg1"/>
                </a:solidFill>
                <a:latin typeface="Meiryo UI" panose="020B0604030504040204" pitchFamily="50" charset="-128"/>
                <a:ea typeface="Meiryo UI" panose="020B0604030504040204" pitchFamily="50" charset="-128"/>
              </a:rPr>
              <a:t>課題達成型</a:t>
            </a:r>
          </a:p>
        </p:txBody>
      </p:sp>
      <p:cxnSp>
        <p:nvCxnSpPr>
          <p:cNvPr id="47126" name="直線矢印コネクタ 70">
            <a:extLst>
              <a:ext uri="{FF2B5EF4-FFF2-40B4-BE49-F238E27FC236}">
                <a16:creationId xmlns:a16="http://schemas.microsoft.com/office/drawing/2014/main" id="{65330978-4C69-277C-277C-481AF9DA7E43}"/>
              </a:ext>
            </a:extLst>
          </p:cNvPr>
          <p:cNvCxnSpPr>
            <a:cxnSpLocks noChangeShapeType="1"/>
          </p:cNvCxnSpPr>
          <p:nvPr/>
        </p:nvCxnSpPr>
        <p:spPr bwMode="auto">
          <a:xfrm>
            <a:off x="2700338" y="3267075"/>
            <a:ext cx="0" cy="1512888"/>
          </a:xfrm>
          <a:prstGeom prst="straightConnector1">
            <a:avLst/>
          </a:prstGeom>
          <a:noFill/>
          <a:ln w="76200" algn="ctr">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7127" name="グループ化 6">
            <a:extLst>
              <a:ext uri="{FF2B5EF4-FFF2-40B4-BE49-F238E27FC236}">
                <a16:creationId xmlns:a16="http://schemas.microsoft.com/office/drawing/2014/main" id="{3FB1513E-7098-6B6F-6C0C-EEAB018FE554}"/>
              </a:ext>
            </a:extLst>
          </p:cNvPr>
          <p:cNvGrpSpPr>
            <a:grpSpLocks/>
          </p:cNvGrpSpPr>
          <p:nvPr/>
        </p:nvGrpSpPr>
        <p:grpSpPr bwMode="auto">
          <a:xfrm>
            <a:off x="1258888" y="3267075"/>
            <a:ext cx="2233612" cy="0"/>
            <a:chOff x="1403560" y="3267423"/>
            <a:chExt cx="2232248" cy="0"/>
          </a:xfrm>
        </p:grpSpPr>
        <p:sp>
          <p:nvSpPr>
            <p:cNvPr id="47178" name="正方形/長方形 13">
              <a:extLst>
                <a:ext uri="{FF2B5EF4-FFF2-40B4-BE49-F238E27FC236}">
                  <a16:creationId xmlns:a16="http://schemas.microsoft.com/office/drawing/2014/main" id="{1A20B829-EFA3-B146-7256-BD4CAD681D71}"/>
                </a:ext>
              </a:extLst>
            </p:cNvPr>
            <p:cNvSpPr>
              <a:spLocks/>
            </p:cNvSpPr>
            <p:nvPr/>
          </p:nvSpPr>
          <p:spPr bwMode="auto">
            <a:xfrm>
              <a:off x="1403560" y="3267423"/>
              <a:ext cx="720000" cy="0"/>
            </a:xfrm>
            <a:custGeom>
              <a:avLst/>
              <a:gdLst>
                <a:gd name="T0" fmla="*/ 0 w 2880320"/>
                <a:gd name="T1" fmla="*/ 11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9" name="正方形/長方形 13">
              <a:extLst>
                <a:ext uri="{FF2B5EF4-FFF2-40B4-BE49-F238E27FC236}">
                  <a16:creationId xmlns:a16="http://schemas.microsoft.com/office/drawing/2014/main" id="{5FB6ACAD-F933-A59A-1C02-F40DCD5F74B7}"/>
                </a:ext>
              </a:extLst>
            </p:cNvPr>
            <p:cNvSpPr>
              <a:spLocks/>
            </p:cNvSpPr>
            <p:nvPr/>
          </p:nvSpPr>
          <p:spPr bwMode="auto">
            <a:xfrm>
              <a:off x="2732835" y="3267423"/>
              <a:ext cx="902973" cy="0"/>
            </a:xfrm>
            <a:custGeom>
              <a:avLst/>
              <a:gdLst>
                <a:gd name="T0" fmla="*/ 0 w 2880320"/>
                <a:gd name="T1" fmla="*/ 84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7128" name="Text Box 73">
            <a:extLst>
              <a:ext uri="{FF2B5EF4-FFF2-40B4-BE49-F238E27FC236}">
                <a16:creationId xmlns:a16="http://schemas.microsoft.com/office/drawing/2014/main" id="{5AC79CC0-A652-C9F5-F1EB-CAA31F60AAD3}"/>
              </a:ext>
            </a:extLst>
          </p:cNvPr>
          <p:cNvSpPr txBox="1">
            <a:spLocks noChangeArrowheads="1"/>
          </p:cNvSpPr>
          <p:nvPr/>
        </p:nvSpPr>
        <p:spPr bwMode="auto">
          <a:xfrm>
            <a:off x="101600" y="96838"/>
            <a:ext cx="90424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800" b="1">
                <a:solidFill>
                  <a:srgbClr val="000000"/>
                </a:solidFill>
                <a:latin typeface="Meiryo UI" panose="020B0604030504040204" pitchFamily="50" charset="-128"/>
                <a:ea typeface="Meiryo UI" panose="020B0604030504040204" pitchFamily="50" charset="-128"/>
              </a:rPr>
              <a:t>「問題」と「課題」の考え方（概念図）</a:t>
            </a:r>
          </a:p>
        </p:txBody>
      </p:sp>
      <p:sp>
        <p:nvSpPr>
          <p:cNvPr id="47129" name="角丸四角形 37">
            <a:extLst>
              <a:ext uri="{FF2B5EF4-FFF2-40B4-BE49-F238E27FC236}">
                <a16:creationId xmlns:a16="http://schemas.microsoft.com/office/drawing/2014/main" id="{C50394C4-AE9F-6F10-9C10-290FB38229A0}"/>
              </a:ext>
            </a:extLst>
          </p:cNvPr>
          <p:cNvSpPr>
            <a:spLocks noChangeArrowheads="1"/>
          </p:cNvSpPr>
          <p:nvPr/>
        </p:nvSpPr>
        <p:spPr bwMode="auto">
          <a:xfrm>
            <a:off x="4572000" y="692150"/>
            <a:ext cx="4500563" cy="6119813"/>
          </a:xfrm>
          <a:prstGeom prst="roundRect">
            <a:avLst>
              <a:gd name="adj" fmla="val 3657"/>
            </a:avLst>
          </a:prstGeom>
          <a:solidFill>
            <a:schemeClr val="bg1"/>
          </a:solidFill>
          <a:ln w="952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30" name="正方形/長方形 11">
            <a:extLst>
              <a:ext uri="{FF2B5EF4-FFF2-40B4-BE49-F238E27FC236}">
                <a16:creationId xmlns:a16="http://schemas.microsoft.com/office/drawing/2014/main" id="{60CCD0DD-25AB-821F-EC8D-8AD774D07B3F}"/>
              </a:ext>
            </a:extLst>
          </p:cNvPr>
          <p:cNvSpPr>
            <a:spLocks/>
          </p:cNvSpPr>
          <p:nvPr/>
        </p:nvSpPr>
        <p:spPr bwMode="auto">
          <a:xfrm>
            <a:off x="5384800" y="1757363"/>
            <a:ext cx="3435350" cy="4119562"/>
          </a:xfrm>
          <a:custGeom>
            <a:avLst/>
            <a:gdLst>
              <a:gd name="T0" fmla="*/ 102518 w 5328592"/>
              <a:gd name="T1" fmla="*/ 2147483646 h 1872208"/>
              <a:gd name="T2" fmla="*/ 0 w 5328592"/>
              <a:gd name="T3" fmla="*/ 2147483646 h 1872208"/>
              <a:gd name="T4" fmla="*/ 0 w 5328592"/>
              <a:gd name="T5" fmla="*/ 0 h 1872208"/>
              <a:gd name="T6" fmla="*/ 0 60000 65536"/>
              <a:gd name="T7" fmla="*/ 0 60000 65536"/>
              <a:gd name="T8" fmla="*/ 0 60000 65536"/>
            </a:gdLst>
            <a:ahLst/>
            <a:cxnLst>
              <a:cxn ang="T6">
                <a:pos x="T0" y="T1"/>
              </a:cxn>
              <a:cxn ang="T7">
                <a:pos x="T2" y="T3"/>
              </a:cxn>
              <a:cxn ang="T8">
                <a:pos x="T4" y="T5"/>
              </a:cxn>
            </a:cxnLst>
            <a:rect l="0" t="0" r="r" b="b"/>
            <a:pathLst>
              <a:path w="5328592" h="1872208">
                <a:moveTo>
                  <a:pt x="5328592" y="1872208"/>
                </a:moveTo>
                <a:lnTo>
                  <a:pt x="0" y="1872208"/>
                </a:lnTo>
                <a:lnTo>
                  <a:pt x="0" y="0"/>
                </a:lnTo>
              </a:path>
            </a:pathLst>
          </a:cu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31" name="正方形/長方形 39">
            <a:extLst>
              <a:ext uri="{FF2B5EF4-FFF2-40B4-BE49-F238E27FC236}">
                <a16:creationId xmlns:a16="http://schemas.microsoft.com/office/drawing/2014/main" id="{DBE76395-ABE1-7B80-710A-E2EEB2ED975D}"/>
              </a:ext>
            </a:extLst>
          </p:cNvPr>
          <p:cNvSpPr>
            <a:spLocks noChangeArrowheads="1"/>
          </p:cNvSpPr>
          <p:nvPr/>
        </p:nvSpPr>
        <p:spPr bwMode="auto">
          <a:xfrm>
            <a:off x="7923213" y="1943100"/>
            <a:ext cx="719137" cy="3943350"/>
          </a:xfrm>
          <a:prstGeom prst="rect">
            <a:avLst/>
          </a:prstGeom>
          <a:solidFill>
            <a:srgbClr val="FFFFCC"/>
          </a:solidFill>
          <a:ln w="2857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32" name="正方形/長方形 40">
            <a:extLst>
              <a:ext uri="{FF2B5EF4-FFF2-40B4-BE49-F238E27FC236}">
                <a16:creationId xmlns:a16="http://schemas.microsoft.com/office/drawing/2014/main" id="{63BAC2DE-E7D3-A235-6C87-39389F4F5E72}"/>
              </a:ext>
            </a:extLst>
          </p:cNvPr>
          <p:cNvSpPr>
            <a:spLocks noChangeArrowheads="1"/>
          </p:cNvSpPr>
          <p:nvPr/>
        </p:nvSpPr>
        <p:spPr bwMode="auto">
          <a:xfrm>
            <a:off x="6877050" y="3933825"/>
            <a:ext cx="719138" cy="1938338"/>
          </a:xfrm>
          <a:prstGeom prst="rect">
            <a:avLst/>
          </a:prstGeom>
          <a:solidFill>
            <a:srgbClr val="FFFFCC"/>
          </a:solidFill>
          <a:ln w="2857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33" name="正方形/長方形 41">
            <a:extLst>
              <a:ext uri="{FF2B5EF4-FFF2-40B4-BE49-F238E27FC236}">
                <a16:creationId xmlns:a16="http://schemas.microsoft.com/office/drawing/2014/main" id="{A4CC683B-1A72-94E0-3A23-FE6D63361492}"/>
              </a:ext>
            </a:extLst>
          </p:cNvPr>
          <p:cNvSpPr>
            <a:spLocks noChangeArrowheads="1"/>
          </p:cNvSpPr>
          <p:nvPr/>
        </p:nvSpPr>
        <p:spPr bwMode="auto">
          <a:xfrm>
            <a:off x="5580063" y="4906963"/>
            <a:ext cx="720725" cy="966787"/>
          </a:xfrm>
          <a:prstGeom prst="rect">
            <a:avLst/>
          </a:prstGeom>
          <a:solidFill>
            <a:srgbClr val="FFFFCC"/>
          </a:solidFill>
          <a:ln w="28575" algn="ctr">
            <a:solidFill>
              <a:schemeClr val="tx1"/>
            </a:solidFill>
            <a:round/>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b="1">
              <a:solidFill>
                <a:srgbClr val="800000"/>
              </a:solidFill>
              <a:latin typeface="Meiryo UI" panose="020B0604030504040204" pitchFamily="50" charset="-128"/>
              <a:ea typeface="Meiryo UI" panose="020B0604030504040204" pitchFamily="50" charset="-128"/>
            </a:endParaRPr>
          </a:p>
        </p:txBody>
      </p:sp>
      <p:sp>
        <p:nvSpPr>
          <p:cNvPr id="47134" name="正方形/長方形 13">
            <a:extLst>
              <a:ext uri="{FF2B5EF4-FFF2-40B4-BE49-F238E27FC236}">
                <a16:creationId xmlns:a16="http://schemas.microsoft.com/office/drawing/2014/main" id="{8380B7E9-B599-BB1B-CF68-A22CB99AB4C5}"/>
              </a:ext>
            </a:extLst>
          </p:cNvPr>
          <p:cNvSpPr>
            <a:spLocks/>
          </p:cNvSpPr>
          <p:nvPr/>
        </p:nvSpPr>
        <p:spPr bwMode="auto">
          <a:xfrm>
            <a:off x="6227763" y="1938338"/>
            <a:ext cx="1679575" cy="0"/>
          </a:xfrm>
          <a:custGeom>
            <a:avLst/>
            <a:gdLst>
              <a:gd name="T0" fmla="*/ 0 w 2880320"/>
              <a:gd name="T1" fmla="*/ 22437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35" name="正方形/長方形 13">
            <a:extLst>
              <a:ext uri="{FF2B5EF4-FFF2-40B4-BE49-F238E27FC236}">
                <a16:creationId xmlns:a16="http://schemas.microsoft.com/office/drawing/2014/main" id="{2EBA36A4-EB1E-FED3-5A27-FAF1854C68B3}"/>
              </a:ext>
            </a:extLst>
          </p:cNvPr>
          <p:cNvSpPr>
            <a:spLocks/>
          </p:cNvSpPr>
          <p:nvPr/>
        </p:nvSpPr>
        <p:spPr bwMode="auto">
          <a:xfrm>
            <a:off x="6300788" y="4910138"/>
            <a:ext cx="503237" cy="0"/>
          </a:xfrm>
          <a:custGeom>
            <a:avLst/>
            <a:gdLst>
              <a:gd name="T0" fmla="*/ 0 w 2880320"/>
              <a:gd name="T1" fmla="*/ 0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cxnSp>
        <p:nvCxnSpPr>
          <p:cNvPr id="47136" name="直線矢印コネクタ 75">
            <a:extLst>
              <a:ext uri="{FF2B5EF4-FFF2-40B4-BE49-F238E27FC236}">
                <a16:creationId xmlns:a16="http://schemas.microsoft.com/office/drawing/2014/main" id="{806FE00D-EDF1-0929-F9EE-E3E8C1FDA0BF}"/>
              </a:ext>
            </a:extLst>
          </p:cNvPr>
          <p:cNvCxnSpPr>
            <a:cxnSpLocks noChangeShapeType="1"/>
          </p:cNvCxnSpPr>
          <p:nvPr/>
        </p:nvCxnSpPr>
        <p:spPr bwMode="auto">
          <a:xfrm>
            <a:off x="7740650" y="1908175"/>
            <a:ext cx="0" cy="2016125"/>
          </a:xfrm>
          <a:prstGeom prst="straightConnector1">
            <a:avLst/>
          </a:prstGeom>
          <a:noFill/>
          <a:ln w="76200" algn="ctr">
            <a:solidFill>
              <a:srgbClr val="00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7137" name="グループ化 3">
            <a:extLst>
              <a:ext uri="{FF2B5EF4-FFF2-40B4-BE49-F238E27FC236}">
                <a16:creationId xmlns:a16="http://schemas.microsoft.com/office/drawing/2014/main" id="{C8AA0344-CFEE-0CD4-CA0A-61B15EA69088}"/>
              </a:ext>
            </a:extLst>
          </p:cNvPr>
          <p:cNvGrpSpPr>
            <a:grpSpLocks/>
          </p:cNvGrpSpPr>
          <p:nvPr/>
        </p:nvGrpSpPr>
        <p:grpSpPr bwMode="auto">
          <a:xfrm>
            <a:off x="6011863" y="5907088"/>
            <a:ext cx="1044575" cy="323850"/>
            <a:chOff x="5868144" y="5906715"/>
            <a:chExt cx="1044000" cy="324000"/>
          </a:xfrm>
        </p:grpSpPr>
        <p:cxnSp>
          <p:nvCxnSpPr>
            <p:cNvPr id="47175" name="直線矢印コネクタ 109">
              <a:extLst>
                <a:ext uri="{FF2B5EF4-FFF2-40B4-BE49-F238E27FC236}">
                  <a16:creationId xmlns:a16="http://schemas.microsoft.com/office/drawing/2014/main" id="{7F99E6E8-CD7D-AA77-1712-A0CC86D28B92}"/>
                </a:ext>
              </a:extLst>
            </p:cNvPr>
            <p:cNvCxnSpPr>
              <a:cxnSpLocks noChangeShapeType="1"/>
            </p:cNvCxnSpPr>
            <p:nvPr/>
          </p:nvCxnSpPr>
          <p:spPr bwMode="auto">
            <a:xfrm>
              <a:off x="5868144" y="59067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76" name="直線矢印コネクタ 110">
              <a:extLst>
                <a:ext uri="{FF2B5EF4-FFF2-40B4-BE49-F238E27FC236}">
                  <a16:creationId xmlns:a16="http://schemas.microsoft.com/office/drawing/2014/main" id="{4EC72596-006F-28FA-3776-8B285F0E7A69}"/>
                </a:ext>
              </a:extLst>
            </p:cNvPr>
            <p:cNvCxnSpPr>
              <a:cxnSpLocks noChangeShapeType="1"/>
            </p:cNvCxnSpPr>
            <p:nvPr/>
          </p:nvCxnSpPr>
          <p:spPr bwMode="auto">
            <a:xfrm>
              <a:off x="6912144" y="59067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77" name="直線矢印コネクタ 111">
              <a:extLst>
                <a:ext uri="{FF2B5EF4-FFF2-40B4-BE49-F238E27FC236}">
                  <a16:creationId xmlns:a16="http://schemas.microsoft.com/office/drawing/2014/main" id="{5A4DB596-8C4A-7A63-E0F9-B2A0E9B27A7F}"/>
                </a:ext>
              </a:extLst>
            </p:cNvPr>
            <p:cNvCxnSpPr>
              <a:cxnSpLocks noChangeShapeType="1"/>
            </p:cNvCxnSpPr>
            <p:nvPr/>
          </p:nvCxnSpPr>
          <p:spPr bwMode="auto">
            <a:xfrm>
              <a:off x="5868144" y="622026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7138" name="グループ化 2">
            <a:extLst>
              <a:ext uri="{FF2B5EF4-FFF2-40B4-BE49-F238E27FC236}">
                <a16:creationId xmlns:a16="http://schemas.microsoft.com/office/drawing/2014/main" id="{1CDA2764-087E-AF46-3962-9EA0D716298C}"/>
              </a:ext>
            </a:extLst>
          </p:cNvPr>
          <p:cNvGrpSpPr>
            <a:grpSpLocks/>
          </p:cNvGrpSpPr>
          <p:nvPr/>
        </p:nvGrpSpPr>
        <p:grpSpPr bwMode="auto">
          <a:xfrm>
            <a:off x="7416800" y="5892800"/>
            <a:ext cx="1042988" cy="323850"/>
            <a:chOff x="7344424" y="5892988"/>
            <a:chExt cx="1044000" cy="324000"/>
          </a:xfrm>
        </p:grpSpPr>
        <p:cxnSp>
          <p:nvCxnSpPr>
            <p:cNvPr id="47172" name="直線矢印コネクタ 106">
              <a:extLst>
                <a:ext uri="{FF2B5EF4-FFF2-40B4-BE49-F238E27FC236}">
                  <a16:creationId xmlns:a16="http://schemas.microsoft.com/office/drawing/2014/main" id="{1FF57D98-852C-5497-18F8-75236EDDC6C4}"/>
                </a:ext>
              </a:extLst>
            </p:cNvPr>
            <p:cNvCxnSpPr>
              <a:cxnSpLocks noChangeShapeType="1"/>
            </p:cNvCxnSpPr>
            <p:nvPr/>
          </p:nvCxnSpPr>
          <p:spPr bwMode="auto">
            <a:xfrm>
              <a:off x="7344424" y="5892988"/>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73" name="直線矢印コネクタ 107">
              <a:extLst>
                <a:ext uri="{FF2B5EF4-FFF2-40B4-BE49-F238E27FC236}">
                  <a16:creationId xmlns:a16="http://schemas.microsoft.com/office/drawing/2014/main" id="{52D1A31D-5645-EFBF-CD8C-8BECA326CCAA}"/>
                </a:ext>
              </a:extLst>
            </p:cNvPr>
            <p:cNvCxnSpPr>
              <a:cxnSpLocks noChangeShapeType="1"/>
            </p:cNvCxnSpPr>
            <p:nvPr/>
          </p:nvCxnSpPr>
          <p:spPr bwMode="auto">
            <a:xfrm>
              <a:off x="8388424" y="5892988"/>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74" name="直線矢印コネクタ 108">
              <a:extLst>
                <a:ext uri="{FF2B5EF4-FFF2-40B4-BE49-F238E27FC236}">
                  <a16:creationId xmlns:a16="http://schemas.microsoft.com/office/drawing/2014/main" id="{E30805A2-5C4F-5215-4C9B-2C272A137507}"/>
                </a:ext>
              </a:extLst>
            </p:cNvPr>
            <p:cNvCxnSpPr>
              <a:cxnSpLocks noChangeShapeType="1"/>
            </p:cNvCxnSpPr>
            <p:nvPr/>
          </p:nvCxnSpPr>
          <p:spPr bwMode="auto">
            <a:xfrm>
              <a:off x="7344424" y="6206534"/>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7139" name="テキスト ボックス 80">
            <a:extLst>
              <a:ext uri="{FF2B5EF4-FFF2-40B4-BE49-F238E27FC236}">
                <a16:creationId xmlns:a16="http://schemas.microsoft.com/office/drawing/2014/main" id="{EA6452CC-0480-954A-2719-3254D60AEBB0}"/>
              </a:ext>
            </a:extLst>
          </p:cNvPr>
          <p:cNvSpPr txBox="1">
            <a:spLocks noChangeArrowheads="1"/>
          </p:cNvSpPr>
          <p:nvPr/>
        </p:nvSpPr>
        <p:spPr bwMode="auto">
          <a:xfrm>
            <a:off x="4824413" y="1965325"/>
            <a:ext cx="7556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000" b="1">
                <a:latin typeface="Meiryo UI" panose="020B0604030504040204" pitchFamily="50" charset="-128"/>
                <a:ea typeface="Meiryo UI" panose="020B0604030504040204" pitchFamily="50" charset="-128"/>
              </a:rPr>
              <a:t>（個）</a:t>
            </a:r>
          </a:p>
        </p:txBody>
      </p:sp>
      <p:sp>
        <p:nvSpPr>
          <p:cNvPr id="47140" name="テキスト ボックス 81">
            <a:extLst>
              <a:ext uri="{FF2B5EF4-FFF2-40B4-BE49-F238E27FC236}">
                <a16:creationId xmlns:a16="http://schemas.microsoft.com/office/drawing/2014/main" id="{A07BD1A1-134E-84E1-DEC2-87D64F3346C5}"/>
              </a:ext>
            </a:extLst>
          </p:cNvPr>
          <p:cNvSpPr txBox="1">
            <a:spLocks noChangeArrowheads="1"/>
          </p:cNvSpPr>
          <p:nvPr/>
        </p:nvSpPr>
        <p:spPr bwMode="auto">
          <a:xfrm>
            <a:off x="4983163" y="5710238"/>
            <a:ext cx="4016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en-US" altLang="ja-JP" sz="1400" b="1">
                <a:latin typeface="Meiryo UI" panose="020B0604030504040204" pitchFamily="50" charset="-128"/>
                <a:ea typeface="Meiryo UI" panose="020B0604030504040204" pitchFamily="50" charset="-128"/>
              </a:rPr>
              <a:t>0</a:t>
            </a:r>
            <a:endParaRPr lang="ja-JP" altLang="en-US" sz="1400" b="1">
              <a:latin typeface="Meiryo UI" panose="020B0604030504040204" pitchFamily="50" charset="-128"/>
              <a:ea typeface="Meiryo UI" panose="020B0604030504040204" pitchFamily="50" charset="-128"/>
            </a:endParaRPr>
          </a:p>
        </p:txBody>
      </p:sp>
      <p:sp>
        <p:nvSpPr>
          <p:cNvPr id="47141" name="テキスト ボックス 82">
            <a:extLst>
              <a:ext uri="{FF2B5EF4-FFF2-40B4-BE49-F238E27FC236}">
                <a16:creationId xmlns:a16="http://schemas.microsoft.com/office/drawing/2014/main" id="{F7A04787-2885-7B73-19FB-D9845022D7B0}"/>
              </a:ext>
            </a:extLst>
          </p:cNvPr>
          <p:cNvSpPr txBox="1">
            <a:spLocks noChangeArrowheads="1"/>
          </p:cNvSpPr>
          <p:nvPr/>
        </p:nvSpPr>
        <p:spPr bwMode="auto">
          <a:xfrm>
            <a:off x="4546600" y="2936875"/>
            <a:ext cx="400050"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400" b="1">
                <a:latin typeface="Meiryo UI" panose="020B0604030504040204" pitchFamily="50" charset="-128"/>
                <a:ea typeface="Meiryo UI" panose="020B0604030504040204" pitchFamily="50" charset="-128"/>
              </a:rPr>
              <a:t>生 産 量</a:t>
            </a:r>
          </a:p>
        </p:txBody>
      </p:sp>
      <p:sp>
        <p:nvSpPr>
          <p:cNvPr id="47142" name="テキスト ボックス 83">
            <a:extLst>
              <a:ext uri="{FF2B5EF4-FFF2-40B4-BE49-F238E27FC236}">
                <a16:creationId xmlns:a16="http://schemas.microsoft.com/office/drawing/2014/main" id="{09864C02-65CE-0165-0BCB-45C9F5C3C216}"/>
              </a:ext>
            </a:extLst>
          </p:cNvPr>
          <p:cNvSpPr txBox="1">
            <a:spLocks noChangeArrowheads="1"/>
          </p:cNvSpPr>
          <p:nvPr/>
        </p:nvSpPr>
        <p:spPr bwMode="auto">
          <a:xfrm>
            <a:off x="8048625" y="1917700"/>
            <a:ext cx="461963"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800" b="1">
                <a:latin typeface="Meiryo UI" panose="020B0604030504040204" pitchFamily="50" charset="-128"/>
                <a:ea typeface="Meiryo UI" panose="020B0604030504040204" pitchFamily="50" charset="-128"/>
              </a:rPr>
              <a:t>目標</a:t>
            </a:r>
          </a:p>
        </p:txBody>
      </p:sp>
      <p:sp>
        <p:nvSpPr>
          <p:cNvPr id="47143" name="テキスト ボックス 84">
            <a:extLst>
              <a:ext uri="{FF2B5EF4-FFF2-40B4-BE49-F238E27FC236}">
                <a16:creationId xmlns:a16="http://schemas.microsoft.com/office/drawing/2014/main" id="{04154B43-4F40-1D60-7770-2902B3B91767}"/>
              </a:ext>
            </a:extLst>
          </p:cNvPr>
          <p:cNvSpPr txBox="1">
            <a:spLocks noChangeArrowheads="1"/>
          </p:cNvSpPr>
          <p:nvPr/>
        </p:nvSpPr>
        <p:spPr bwMode="auto">
          <a:xfrm>
            <a:off x="7005638" y="4292600"/>
            <a:ext cx="46196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800" b="1">
                <a:latin typeface="Meiryo UI" panose="020B0604030504040204" pitchFamily="50" charset="-128"/>
                <a:ea typeface="Meiryo UI" panose="020B0604030504040204" pitchFamily="50" charset="-128"/>
              </a:rPr>
              <a:t>計画</a:t>
            </a:r>
          </a:p>
        </p:txBody>
      </p:sp>
      <p:sp>
        <p:nvSpPr>
          <p:cNvPr id="47144" name="テキスト ボックス 85">
            <a:extLst>
              <a:ext uri="{FF2B5EF4-FFF2-40B4-BE49-F238E27FC236}">
                <a16:creationId xmlns:a16="http://schemas.microsoft.com/office/drawing/2014/main" id="{96DE36F9-640C-C00A-B46D-2696B5AF8504}"/>
              </a:ext>
            </a:extLst>
          </p:cNvPr>
          <p:cNvSpPr txBox="1">
            <a:spLocks noChangeArrowheads="1"/>
          </p:cNvSpPr>
          <p:nvPr/>
        </p:nvSpPr>
        <p:spPr bwMode="auto">
          <a:xfrm>
            <a:off x="5708650" y="5013325"/>
            <a:ext cx="4619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800" b="1">
                <a:latin typeface="Meiryo UI" panose="020B0604030504040204" pitchFamily="50" charset="-128"/>
                <a:ea typeface="Meiryo UI" panose="020B0604030504040204" pitchFamily="50" charset="-128"/>
              </a:rPr>
              <a:t>実績</a:t>
            </a:r>
          </a:p>
        </p:txBody>
      </p:sp>
      <p:sp>
        <p:nvSpPr>
          <p:cNvPr id="47145" name="テキスト ボックス 86">
            <a:extLst>
              <a:ext uri="{FF2B5EF4-FFF2-40B4-BE49-F238E27FC236}">
                <a16:creationId xmlns:a16="http://schemas.microsoft.com/office/drawing/2014/main" id="{345D440D-B908-B220-BF0E-0C5AA91E80BF}"/>
              </a:ext>
            </a:extLst>
          </p:cNvPr>
          <p:cNvSpPr txBox="1">
            <a:spLocks noChangeArrowheads="1"/>
          </p:cNvSpPr>
          <p:nvPr/>
        </p:nvSpPr>
        <p:spPr bwMode="auto">
          <a:xfrm>
            <a:off x="5364163" y="4005263"/>
            <a:ext cx="1619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200" b="1">
                <a:latin typeface="Meiryo UI" panose="020B0604030504040204" pitchFamily="50" charset="-128"/>
                <a:ea typeface="Meiryo UI" panose="020B0604030504040204" pitchFamily="50" charset="-128"/>
              </a:rPr>
              <a:t>生産未達の増加</a:t>
            </a:r>
            <a:br>
              <a:rPr lang="en-US" altLang="ja-JP" sz="1200" b="1">
                <a:latin typeface="Meiryo UI" panose="020B0604030504040204" pitchFamily="50" charset="-128"/>
                <a:ea typeface="Meiryo UI" panose="020B0604030504040204" pitchFamily="50" charset="-128"/>
              </a:rPr>
            </a:br>
            <a:r>
              <a:rPr lang="ja-JP" altLang="en-US" sz="1200" b="1">
                <a:latin typeface="Meiryo UI" panose="020B0604030504040204" pitchFamily="50" charset="-128"/>
                <a:ea typeface="Meiryo UI" panose="020B0604030504040204" pitchFamily="50" charset="-128"/>
              </a:rPr>
              <a:t>（ギャップの解消）</a:t>
            </a:r>
          </a:p>
        </p:txBody>
      </p:sp>
      <p:sp>
        <p:nvSpPr>
          <p:cNvPr id="47146" name="テキスト ボックス 87">
            <a:extLst>
              <a:ext uri="{FF2B5EF4-FFF2-40B4-BE49-F238E27FC236}">
                <a16:creationId xmlns:a16="http://schemas.microsoft.com/office/drawing/2014/main" id="{2418706A-B13E-4E5B-1B4A-CF2DD0C25F88}"/>
              </a:ext>
            </a:extLst>
          </p:cNvPr>
          <p:cNvSpPr txBox="1">
            <a:spLocks noChangeArrowheads="1"/>
          </p:cNvSpPr>
          <p:nvPr/>
        </p:nvSpPr>
        <p:spPr bwMode="auto">
          <a:xfrm>
            <a:off x="5364163" y="806450"/>
            <a:ext cx="2952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400" b="1">
                <a:latin typeface="Meiryo UI" panose="020B0604030504040204" pitchFamily="50" charset="-128"/>
                <a:ea typeface="Meiryo UI" panose="020B0604030504040204" pitchFamily="50" charset="-128"/>
              </a:rPr>
              <a:t>生産増加の考え方</a:t>
            </a:r>
          </a:p>
        </p:txBody>
      </p:sp>
      <p:sp>
        <p:nvSpPr>
          <p:cNvPr id="47147" name="テキスト ボックス 88">
            <a:extLst>
              <a:ext uri="{FF2B5EF4-FFF2-40B4-BE49-F238E27FC236}">
                <a16:creationId xmlns:a16="http://schemas.microsoft.com/office/drawing/2014/main" id="{030EDF20-D9DB-25C5-4A6F-237D0D7A2EA2}"/>
              </a:ext>
            </a:extLst>
          </p:cNvPr>
          <p:cNvSpPr txBox="1">
            <a:spLocks noChangeArrowheads="1"/>
          </p:cNvSpPr>
          <p:nvPr/>
        </p:nvSpPr>
        <p:spPr bwMode="auto">
          <a:xfrm>
            <a:off x="7308850" y="6345238"/>
            <a:ext cx="1295400" cy="307975"/>
          </a:xfrm>
          <a:prstGeom prst="rect">
            <a:avLst/>
          </a:prstGeom>
          <a:solidFill>
            <a:srgbClr val="0000FF"/>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400" b="1">
                <a:solidFill>
                  <a:schemeClr val="bg1"/>
                </a:solidFill>
                <a:latin typeface="Meiryo UI" panose="020B0604030504040204" pitchFamily="50" charset="-128"/>
                <a:ea typeface="Meiryo UI" panose="020B0604030504040204" pitchFamily="50" charset="-128"/>
              </a:rPr>
              <a:t>課題達成型</a:t>
            </a:r>
          </a:p>
        </p:txBody>
      </p:sp>
      <p:sp>
        <p:nvSpPr>
          <p:cNvPr id="47148" name="テキスト ボックス 89">
            <a:extLst>
              <a:ext uri="{FF2B5EF4-FFF2-40B4-BE49-F238E27FC236}">
                <a16:creationId xmlns:a16="http://schemas.microsoft.com/office/drawing/2014/main" id="{870E3967-DC61-0EB8-355E-B42A5EC4DA05}"/>
              </a:ext>
            </a:extLst>
          </p:cNvPr>
          <p:cNvSpPr txBox="1">
            <a:spLocks noChangeArrowheads="1"/>
          </p:cNvSpPr>
          <p:nvPr/>
        </p:nvSpPr>
        <p:spPr bwMode="auto">
          <a:xfrm>
            <a:off x="5795963" y="6345238"/>
            <a:ext cx="1296987" cy="307975"/>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1400" b="1">
                <a:solidFill>
                  <a:schemeClr val="bg1"/>
                </a:solidFill>
                <a:latin typeface="Meiryo UI" panose="020B0604030504040204" pitchFamily="50" charset="-128"/>
                <a:ea typeface="Meiryo UI" panose="020B0604030504040204" pitchFamily="50" charset="-128"/>
              </a:rPr>
              <a:t>問題解決型</a:t>
            </a:r>
          </a:p>
        </p:txBody>
      </p:sp>
      <p:cxnSp>
        <p:nvCxnSpPr>
          <p:cNvPr id="47149" name="直線矢印コネクタ 90">
            <a:extLst>
              <a:ext uri="{FF2B5EF4-FFF2-40B4-BE49-F238E27FC236}">
                <a16:creationId xmlns:a16="http://schemas.microsoft.com/office/drawing/2014/main" id="{DAF0CE53-DFF9-FD26-6E21-6CC6E2B91ABB}"/>
              </a:ext>
            </a:extLst>
          </p:cNvPr>
          <p:cNvCxnSpPr>
            <a:cxnSpLocks noChangeShapeType="1"/>
          </p:cNvCxnSpPr>
          <p:nvPr/>
        </p:nvCxnSpPr>
        <p:spPr bwMode="auto">
          <a:xfrm>
            <a:off x="6732588" y="3933825"/>
            <a:ext cx="0" cy="971550"/>
          </a:xfrm>
          <a:prstGeom prst="straightConnector1">
            <a:avLst/>
          </a:prstGeom>
          <a:noFill/>
          <a:ln w="76200" algn="ctr">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150" name="正方形/長方形 13">
            <a:extLst>
              <a:ext uri="{FF2B5EF4-FFF2-40B4-BE49-F238E27FC236}">
                <a16:creationId xmlns:a16="http://schemas.microsoft.com/office/drawing/2014/main" id="{ACB54834-0ADD-F1EA-EDCD-CBC77024ED5F}"/>
              </a:ext>
            </a:extLst>
          </p:cNvPr>
          <p:cNvSpPr>
            <a:spLocks/>
          </p:cNvSpPr>
          <p:nvPr/>
        </p:nvSpPr>
        <p:spPr bwMode="auto">
          <a:xfrm>
            <a:off x="5867400" y="3933825"/>
            <a:ext cx="1044575" cy="0"/>
          </a:xfrm>
          <a:custGeom>
            <a:avLst/>
            <a:gdLst>
              <a:gd name="T0" fmla="*/ 0 w 2880320"/>
              <a:gd name="T1" fmla="*/ 312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1" name="正方形/長方形 13">
            <a:extLst>
              <a:ext uri="{FF2B5EF4-FFF2-40B4-BE49-F238E27FC236}">
                <a16:creationId xmlns:a16="http://schemas.microsoft.com/office/drawing/2014/main" id="{6675DA87-F572-B8A6-1EE2-0486613798E4}"/>
              </a:ext>
            </a:extLst>
          </p:cNvPr>
          <p:cNvSpPr>
            <a:spLocks/>
          </p:cNvSpPr>
          <p:nvPr/>
        </p:nvSpPr>
        <p:spPr bwMode="auto">
          <a:xfrm>
            <a:off x="7019925" y="3933825"/>
            <a:ext cx="904875" cy="0"/>
          </a:xfrm>
          <a:custGeom>
            <a:avLst/>
            <a:gdLst>
              <a:gd name="T0" fmla="*/ 0 w 2880320"/>
              <a:gd name="T1" fmla="*/ 86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2" name="テキスト ボックス 92">
            <a:extLst>
              <a:ext uri="{FF2B5EF4-FFF2-40B4-BE49-F238E27FC236}">
                <a16:creationId xmlns:a16="http://schemas.microsoft.com/office/drawing/2014/main" id="{6ADE0CE1-62F9-B9C0-0C0C-45895CB316D0}"/>
              </a:ext>
            </a:extLst>
          </p:cNvPr>
          <p:cNvSpPr txBox="1">
            <a:spLocks noChangeArrowheads="1"/>
          </p:cNvSpPr>
          <p:nvPr/>
        </p:nvSpPr>
        <p:spPr bwMode="auto">
          <a:xfrm>
            <a:off x="4500563" y="1762125"/>
            <a:ext cx="863600"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en-US" altLang="ja-JP" sz="1400" b="1">
                <a:latin typeface="Meiryo UI" panose="020B0604030504040204" pitchFamily="50" charset="-128"/>
                <a:ea typeface="Meiryo UI" panose="020B0604030504040204" pitchFamily="50" charset="-128"/>
              </a:rPr>
              <a:t>400</a:t>
            </a:r>
            <a:endParaRPr lang="ja-JP" altLang="en-US" sz="1400" b="1">
              <a:latin typeface="Meiryo UI" panose="020B0604030504040204" pitchFamily="50" charset="-128"/>
              <a:ea typeface="Meiryo UI" panose="020B0604030504040204" pitchFamily="50" charset="-128"/>
            </a:endParaRPr>
          </a:p>
        </p:txBody>
      </p:sp>
      <p:sp>
        <p:nvSpPr>
          <p:cNvPr id="47153" name="テキスト ボックス 93">
            <a:extLst>
              <a:ext uri="{FF2B5EF4-FFF2-40B4-BE49-F238E27FC236}">
                <a16:creationId xmlns:a16="http://schemas.microsoft.com/office/drawing/2014/main" id="{B40F2CE9-9127-A0B3-3B58-1D0E18FD11E1}"/>
              </a:ext>
            </a:extLst>
          </p:cNvPr>
          <p:cNvSpPr txBox="1">
            <a:spLocks noChangeArrowheads="1"/>
          </p:cNvSpPr>
          <p:nvPr/>
        </p:nvSpPr>
        <p:spPr bwMode="auto">
          <a:xfrm>
            <a:off x="4498975" y="2781300"/>
            <a:ext cx="8636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en-US" altLang="ja-JP" sz="1400" b="1">
                <a:latin typeface="Meiryo UI" panose="020B0604030504040204" pitchFamily="50" charset="-128"/>
                <a:ea typeface="Meiryo UI" panose="020B0604030504040204" pitchFamily="50" charset="-128"/>
              </a:rPr>
              <a:t>300</a:t>
            </a:r>
            <a:endParaRPr lang="ja-JP" altLang="en-US" sz="1400" b="1">
              <a:latin typeface="Meiryo UI" panose="020B0604030504040204" pitchFamily="50" charset="-128"/>
              <a:ea typeface="Meiryo UI" panose="020B0604030504040204" pitchFamily="50" charset="-128"/>
            </a:endParaRPr>
          </a:p>
        </p:txBody>
      </p:sp>
      <p:sp>
        <p:nvSpPr>
          <p:cNvPr id="47154" name="テキスト ボックス 94">
            <a:extLst>
              <a:ext uri="{FF2B5EF4-FFF2-40B4-BE49-F238E27FC236}">
                <a16:creationId xmlns:a16="http://schemas.microsoft.com/office/drawing/2014/main" id="{17CF02CD-FF4D-0667-FD9F-D24D72D4F769}"/>
              </a:ext>
            </a:extLst>
          </p:cNvPr>
          <p:cNvSpPr txBox="1">
            <a:spLocks noChangeArrowheads="1"/>
          </p:cNvSpPr>
          <p:nvPr/>
        </p:nvSpPr>
        <p:spPr bwMode="auto">
          <a:xfrm>
            <a:off x="4489450" y="3765550"/>
            <a:ext cx="8636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en-US" altLang="ja-JP" sz="1400" b="1">
                <a:latin typeface="Meiryo UI" panose="020B0604030504040204" pitchFamily="50" charset="-128"/>
                <a:ea typeface="Meiryo UI" panose="020B0604030504040204" pitchFamily="50" charset="-128"/>
              </a:rPr>
              <a:t>200</a:t>
            </a:r>
            <a:endParaRPr lang="ja-JP" altLang="en-US" sz="1400" b="1">
              <a:latin typeface="Meiryo UI" panose="020B0604030504040204" pitchFamily="50" charset="-128"/>
              <a:ea typeface="Meiryo UI" panose="020B0604030504040204" pitchFamily="50" charset="-128"/>
            </a:endParaRPr>
          </a:p>
        </p:txBody>
      </p:sp>
      <p:sp>
        <p:nvSpPr>
          <p:cNvPr id="47155" name="テキスト ボックス 95">
            <a:extLst>
              <a:ext uri="{FF2B5EF4-FFF2-40B4-BE49-F238E27FC236}">
                <a16:creationId xmlns:a16="http://schemas.microsoft.com/office/drawing/2014/main" id="{962CD089-4A96-45D6-048C-92858A250FAD}"/>
              </a:ext>
            </a:extLst>
          </p:cNvPr>
          <p:cNvSpPr txBox="1">
            <a:spLocks noChangeArrowheads="1"/>
          </p:cNvSpPr>
          <p:nvPr/>
        </p:nvSpPr>
        <p:spPr bwMode="auto">
          <a:xfrm>
            <a:off x="4495800" y="4724400"/>
            <a:ext cx="863600"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en-US" altLang="ja-JP" sz="1400" b="1">
                <a:latin typeface="Meiryo UI" panose="020B0604030504040204" pitchFamily="50" charset="-128"/>
                <a:ea typeface="Meiryo UI" panose="020B0604030504040204" pitchFamily="50" charset="-128"/>
              </a:rPr>
              <a:t>100</a:t>
            </a:r>
            <a:endParaRPr lang="ja-JP" altLang="en-US" sz="1400" b="1">
              <a:latin typeface="Meiryo UI" panose="020B0604030504040204" pitchFamily="50" charset="-128"/>
              <a:ea typeface="Meiryo UI" panose="020B0604030504040204" pitchFamily="50" charset="-128"/>
            </a:endParaRPr>
          </a:p>
        </p:txBody>
      </p:sp>
      <p:cxnSp>
        <p:nvCxnSpPr>
          <p:cNvPr id="47156" name="直線矢印コネクタ 96">
            <a:extLst>
              <a:ext uri="{FF2B5EF4-FFF2-40B4-BE49-F238E27FC236}">
                <a16:creationId xmlns:a16="http://schemas.microsoft.com/office/drawing/2014/main" id="{034CADB6-BAB5-B33A-78EA-E848B3B5FD59}"/>
              </a:ext>
            </a:extLst>
          </p:cNvPr>
          <p:cNvCxnSpPr>
            <a:cxnSpLocks noChangeShapeType="1"/>
          </p:cNvCxnSpPr>
          <p:nvPr/>
        </p:nvCxnSpPr>
        <p:spPr bwMode="auto">
          <a:xfrm>
            <a:off x="5386388" y="1941513"/>
            <a:ext cx="55562"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57" name="直線矢印コネクタ 97">
            <a:extLst>
              <a:ext uri="{FF2B5EF4-FFF2-40B4-BE49-F238E27FC236}">
                <a16:creationId xmlns:a16="http://schemas.microsoft.com/office/drawing/2014/main" id="{280B811A-8C83-A3C8-629E-CCDB26788010}"/>
              </a:ext>
            </a:extLst>
          </p:cNvPr>
          <p:cNvCxnSpPr>
            <a:cxnSpLocks noChangeShapeType="1"/>
          </p:cNvCxnSpPr>
          <p:nvPr/>
        </p:nvCxnSpPr>
        <p:spPr bwMode="auto">
          <a:xfrm>
            <a:off x="5384800" y="2952750"/>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58" name="直線矢印コネクタ 98">
            <a:extLst>
              <a:ext uri="{FF2B5EF4-FFF2-40B4-BE49-F238E27FC236}">
                <a16:creationId xmlns:a16="http://schemas.microsoft.com/office/drawing/2014/main" id="{D0C1F5CB-6E71-3777-0CED-DDF9C2822501}"/>
              </a:ext>
            </a:extLst>
          </p:cNvPr>
          <p:cNvCxnSpPr>
            <a:cxnSpLocks noChangeShapeType="1"/>
          </p:cNvCxnSpPr>
          <p:nvPr/>
        </p:nvCxnSpPr>
        <p:spPr bwMode="auto">
          <a:xfrm>
            <a:off x="5384800" y="3930650"/>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59" name="直線矢印コネクタ 99">
            <a:extLst>
              <a:ext uri="{FF2B5EF4-FFF2-40B4-BE49-F238E27FC236}">
                <a16:creationId xmlns:a16="http://schemas.microsoft.com/office/drawing/2014/main" id="{E23211B4-F154-20FB-1017-296F58E76B70}"/>
              </a:ext>
            </a:extLst>
          </p:cNvPr>
          <p:cNvCxnSpPr>
            <a:cxnSpLocks noChangeShapeType="1"/>
          </p:cNvCxnSpPr>
          <p:nvPr/>
        </p:nvCxnSpPr>
        <p:spPr bwMode="auto">
          <a:xfrm>
            <a:off x="5384800" y="4899025"/>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160" name="テキスト ボックス 100">
            <a:extLst>
              <a:ext uri="{FF2B5EF4-FFF2-40B4-BE49-F238E27FC236}">
                <a16:creationId xmlns:a16="http://schemas.microsoft.com/office/drawing/2014/main" id="{03445604-FCBC-447A-E85C-6E5D1DEB595F}"/>
              </a:ext>
            </a:extLst>
          </p:cNvPr>
          <p:cNvSpPr txBox="1">
            <a:spLocks noChangeArrowheads="1"/>
          </p:cNvSpPr>
          <p:nvPr/>
        </p:nvSpPr>
        <p:spPr bwMode="auto">
          <a:xfrm>
            <a:off x="7956550" y="2055813"/>
            <a:ext cx="7191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300" b="1">
                <a:latin typeface="Meiryo UI" panose="020B0604030504040204" pitchFamily="50" charset="-128"/>
                <a:ea typeface="Meiryo UI" panose="020B0604030504040204" pitchFamily="50" charset="-128"/>
              </a:rPr>
              <a:t>400</a:t>
            </a:r>
            <a:r>
              <a:rPr lang="ja-JP" altLang="en-US" sz="1300" b="1">
                <a:latin typeface="Meiryo UI" panose="020B0604030504040204" pitchFamily="50" charset="-128"/>
                <a:ea typeface="Meiryo UI" panose="020B0604030504040204" pitchFamily="50" charset="-128"/>
              </a:rPr>
              <a:t>個</a:t>
            </a:r>
          </a:p>
        </p:txBody>
      </p:sp>
      <p:sp>
        <p:nvSpPr>
          <p:cNvPr id="47161" name="テキスト ボックス 101">
            <a:extLst>
              <a:ext uri="{FF2B5EF4-FFF2-40B4-BE49-F238E27FC236}">
                <a16:creationId xmlns:a16="http://schemas.microsoft.com/office/drawing/2014/main" id="{76EE3B85-A4D3-0509-2FE0-CC349652C535}"/>
              </a:ext>
            </a:extLst>
          </p:cNvPr>
          <p:cNvSpPr txBox="1">
            <a:spLocks noChangeArrowheads="1"/>
          </p:cNvSpPr>
          <p:nvPr/>
        </p:nvSpPr>
        <p:spPr bwMode="auto">
          <a:xfrm>
            <a:off x="6256338" y="2060575"/>
            <a:ext cx="18446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b="1">
                <a:latin typeface="Meiryo UI" panose="020B0604030504040204" pitchFamily="50" charset="-128"/>
                <a:ea typeface="Meiryo UI" panose="020B0604030504040204" pitchFamily="50" charset="-128"/>
              </a:rPr>
              <a:t>生産を更に増産</a:t>
            </a:r>
            <a:br>
              <a:rPr lang="en-US" altLang="ja-JP" sz="1400" b="1">
                <a:latin typeface="Meiryo UI" panose="020B0604030504040204" pitchFamily="50" charset="-128"/>
                <a:ea typeface="Meiryo UI" panose="020B0604030504040204" pitchFamily="50" charset="-128"/>
              </a:rPr>
            </a:br>
            <a:r>
              <a:rPr lang="ja-JP" altLang="en-US" sz="1400" b="1">
                <a:latin typeface="Meiryo UI" panose="020B0604030504040204" pitchFamily="50" charset="-128"/>
                <a:ea typeface="Meiryo UI" panose="020B0604030504040204" pitchFamily="50" charset="-128"/>
              </a:rPr>
              <a:t>（ギャップの解消）</a:t>
            </a:r>
          </a:p>
        </p:txBody>
      </p:sp>
      <p:sp>
        <p:nvSpPr>
          <p:cNvPr id="47162" name="テキスト ボックス 102">
            <a:extLst>
              <a:ext uri="{FF2B5EF4-FFF2-40B4-BE49-F238E27FC236}">
                <a16:creationId xmlns:a16="http://schemas.microsoft.com/office/drawing/2014/main" id="{16F6A454-7DCD-A3EC-E9A2-68A1F255DC6D}"/>
              </a:ext>
            </a:extLst>
          </p:cNvPr>
          <p:cNvSpPr txBox="1">
            <a:spLocks noChangeArrowheads="1"/>
          </p:cNvSpPr>
          <p:nvPr/>
        </p:nvSpPr>
        <p:spPr bwMode="auto">
          <a:xfrm>
            <a:off x="6877050" y="4071938"/>
            <a:ext cx="7191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300" b="1">
                <a:latin typeface="Meiryo UI" panose="020B0604030504040204" pitchFamily="50" charset="-128"/>
                <a:ea typeface="Meiryo UI" panose="020B0604030504040204" pitchFamily="50" charset="-128"/>
              </a:rPr>
              <a:t>200</a:t>
            </a:r>
            <a:r>
              <a:rPr lang="ja-JP" altLang="en-US" sz="1300" b="1">
                <a:latin typeface="Meiryo UI" panose="020B0604030504040204" pitchFamily="50" charset="-128"/>
                <a:ea typeface="Meiryo UI" panose="020B0604030504040204" pitchFamily="50" charset="-128"/>
              </a:rPr>
              <a:t>個</a:t>
            </a:r>
          </a:p>
        </p:txBody>
      </p:sp>
      <p:sp>
        <p:nvSpPr>
          <p:cNvPr id="47163" name="テキスト ボックス 103">
            <a:extLst>
              <a:ext uri="{FF2B5EF4-FFF2-40B4-BE49-F238E27FC236}">
                <a16:creationId xmlns:a16="http://schemas.microsoft.com/office/drawing/2014/main" id="{9EBA2413-C960-6AF6-5217-0290542496D6}"/>
              </a:ext>
            </a:extLst>
          </p:cNvPr>
          <p:cNvSpPr txBox="1">
            <a:spLocks noChangeArrowheads="1"/>
          </p:cNvSpPr>
          <p:nvPr/>
        </p:nvSpPr>
        <p:spPr bwMode="auto">
          <a:xfrm>
            <a:off x="5580063" y="4941888"/>
            <a:ext cx="7207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300" b="1">
                <a:latin typeface="Meiryo UI" panose="020B0604030504040204" pitchFamily="50" charset="-128"/>
                <a:ea typeface="Meiryo UI" panose="020B0604030504040204" pitchFamily="50" charset="-128"/>
              </a:rPr>
              <a:t>100</a:t>
            </a:r>
            <a:r>
              <a:rPr lang="ja-JP" altLang="en-US" sz="1300" b="1">
                <a:latin typeface="Meiryo UI" panose="020B0604030504040204" pitchFamily="50" charset="-128"/>
                <a:ea typeface="Meiryo UI" panose="020B0604030504040204" pitchFamily="50" charset="-128"/>
              </a:rPr>
              <a:t>個</a:t>
            </a:r>
          </a:p>
        </p:txBody>
      </p:sp>
      <p:sp>
        <p:nvSpPr>
          <p:cNvPr id="47164" name="テキスト ボックス 104">
            <a:extLst>
              <a:ext uri="{FF2B5EF4-FFF2-40B4-BE49-F238E27FC236}">
                <a16:creationId xmlns:a16="http://schemas.microsoft.com/office/drawing/2014/main" id="{97CFD10F-5D6B-07FB-70DC-FCCC933F2E9F}"/>
              </a:ext>
            </a:extLst>
          </p:cNvPr>
          <p:cNvSpPr txBox="1">
            <a:spLocks noChangeArrowheads="1"/>
          </p:cNvSpPr>
          <p:nvPr/>
        </p:nvSpPr>
        <p:spPr bwMode="auto">
          <a:xfrm>
            <a:off x="4356100" y="1441450"/>
            <a:ext cx="7921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400" b="1">
                <a:latin typeface="Meiryo UI" panose="020B0604030504040204" pitchFamily="50" charset="-128"/>
                <a:ea typeface="Meiryo UI" panose="020B0604030504040204" pitchFamily="50" charset="-128"/>
              </a:rPr>
              <a:t>（多）</a:t>
            </a:r>
          </a:p>
        </p:txBody>
      </p:sp>
      <p:sp>
        <p:nvSpPr>
          <p:cNvPr id="47165" name="テキスト ボックス 105">
            <a:extLst>
              <a:ext uri="{FF2B5EF4-FFF2-40B4-BE49-F238E27FC236}">
                <a16:creationId xmlns:a16="http://schemas.microsoft.com/office/drawing/2014/main" id="{6C0D4B4F-B68F-BA0B-0424-88F7136ABCEA}"/>
              </a:ext>
            </a:extLst>
          </p:cNvPr>
          <p:cNvSpPr txBox="1">
            <a:spLocks noChangeArrowheads="1"/>
          </p:cNvSpPr>
          <p:nvPr/>
        </p:nvSpPr>
        <p:spPr bwMode="auto">
          <a:xfrm>
            <a:off x="4356100" y="5697538"/>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a:spcBef>
                <a:spcPct val="0"/>
              </a:spcBef>
              <a:buFontTx/>
              <a:buNone/>
            </a:pPr>
            <a:r>
              <a:rPr lang="ja-JP" altLang="en-US" sz="1400" b="1">
                <a:latin typeface="Meiryo UI" panose="020B0604030504040204" pitchFamily="50" charset="-128"/>
                <a:ea typeface="Meiryo UI" panose="020B0604030504040204" pitchFamily="50" charset="-128"/>
              </a:rPr>
              <a:t>（少）</a:t>
            </a:r>
          </a:p>
        </p:txBody>
      </p:sp>
      <p:sp>
        <p:nvSpPr>
          <p:cNvPr id="117" name="角丸四角形吹き出し 116">
            <a:extLst>
              <a:ext uri="{FF2B5EF4-FFF2-40B4-BE49-F238E27FC236}">
                <a16:creationId xmlns:a16="http://schemas.microsoft.com/office/drawing/2014/main" id="{3B74AC3F-EF36-CB80-355E-317EB8EC3A8A}"/>
              </a:ext>
            </a:extLst>
          </p:cNvPr>
          <p:cNvSpPr/>
          <p:nvPr/>
        </p:nvSpPr>
        <p:spPr>
          <a:xfrm>
            <a:off x="2916238" y="4221163"/>
            <a:ext cx="1547812" cy="503237"/>
          </a:xfrm>
          <a:prstGeom prst="wedgeRoundRectCallout">
            <a:avLst>
              <a:gd name="adj1" fmla="val -1757"/>
              <a:gd name="adj2" fmla="val 83813"/>
              <a:gd name="adj3" fmla="val 16667"/>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将来めざす目標“ありたい姿”</a:t>
            </a:r>
          </a:p>
        </p:txBody>
      </p:sp>
      <p:sp>
        <p:nvSpPr>
          <p:cNvPr id="119" name="角丸四角形吹き出し 118">
            <a:extLst>
              <a:ext uri="{FF2B5EF4-FFF2-40B4-BE49-F238E27FC236}">
                <a16:creationId xmlns:a16="http://schemas.microsoft.com/office/drawing/2014/main" id="{020B30AF-B9C0-E9EA-0694-AFD176E332CB}"/>
              </a:ext>
            </a:extLst>
          </p:cNvPr>
          <p:cNvSpPr/>
          <p:nvPr/>
        </p:nvSpPr>
        <p:spPr>
          <a:xfrm>
            <a:off x="2124075" y="2636838"/>
            <a:ext cx="2051050" cy="504825"/>
          </a:xfrm>
          <a:prstGeom prst="wedgeRoundRectCallout">
            <a:avLst>
              <a:gd name="adj1" fmla="val -46059"/>
              <a:gd name="adj2" fmla="val 83813"/>
              <a:gd name="adj3"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現状の目標</a:t>
            </a:r>
            <a:r>
              <a:rPr lang="en-US" altLang="ja-JP"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正常値</a:t>
            </a:r>
            <a:r>
              <a:rPr lang="en-US" altLang="ja-JP"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“あるべき姿”</a:t>
            </a:r>
          </a:p>
        </p:txBody>
      </p:sp>
      <p:sp>
        <p:nvSpPr>
          <p:cNvPr id="123" name="角丸四角形吹き出し 122">
            <a:extLst>
              <a:ext uri="{FF2B5EF4-FFF2-40B4-BE49-F238E27FC236}">
                <a16:creationId xmlns:a16="http://schemas.microsoft.com/office/drawing/2014/main" id="{E9D454F9-151D-AC9B-F518-082BD0798DA7}"/>
              </a:ext>
            </a:extLst>
          </p:cNvPr>
          <p:cNvSpPr/>
          <p:nvPr/>
        </p:nvSpPr>
        <p:spPr>
          <a:xfrm>
            <a:off x="757238" y="1581150"/>
            <a:ext cx="1116012" cy="287338"/>
          </a:xfrm>
          <a:prstGeom prst="wedgeRoundRectCallout">
            <a:avLst>
              <a:gd name="adj1" fmla="val -46059"/>
              <a:gd name="adj2" fmla="val 83813"/>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現状の水準</a:t>
            </a:r>
          </a:p>
        </p:txBody>
      </p:sp>
      <p:sp>
        <p:nvSpPr>
          <p:cNvPr id="125" name="角丸四角形吹き出し 124">
            <a:extLst>
              <a:ext uri="{FF2B5EF4-FFF2-40B4-BE49-F238E27FC236}">
                <a16:creationId xmlns:a16="http://schemas.microsoft.com/office/drawing/2014/main" id="{AA5D2A2A-CD7D-6FF2-1680-59DE73A7E767}"/>
              </a:ext>
            </a:extLst>
          </p:cNvPr>
          <p:cNvSpPr/>
          <p:nvPr/>
        </p:nvSpPr>
        <p:spPr>
          <a:xfrm>
            <a:off x="5435600" y="3284538"/>
            <a:ext cx="2052638" cy="504825"/>
          </a:xfrm>
          <a:prstGeom prst="wedgeRoundRectCallout">
            <a:avLst>
              <a:gd name="adj1" fmla="val 45762"/>
              <a:gd name="adj2" fmla="val 72817"/>
              <a:gd name="adj3"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現状の目標</a:t>
            </a:r>
            <a:r>
              <a:rPr lang="en-US" altLang="ja-JP"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正常値</a:t>
            </a:r>
            <a:r>
              <a:rPr lang="en-US" altLang="ja-JP"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“あるべき姿”</a:t>
            </a:r>
          </a:p>
        </p:txBody>
      </p:sp>
      <p:sp>
        <p:nvSpPr>
          <p:cNvPr id="126" name="角丸四角形吹き出し 125">
            <a:extLst>
              <a:ext uri="{FF2B5EF4-FFF2-40B4-BE49-F238E27FC236}">
                <a16:creationId xmlns:a16="http://schemas.microsoft.com/office/drawing/2014/main" id="{68F99EFE-1FB0-DBF7-688C-740CF1432D1F}"/>
              </a:ext>
            </a:extLst>
          </p:cNvPr>
          <p:cNvSpPr/>
          <p:nvPr/>
        </p:nvSpPr>
        <p:spPr>
          <a:xfrm>
            <a:off x="5472113" y="4546600"/>
            <a:ext cx="1116012" cy="288925"/>
          </a:xfrm>
          <a:prstGeom prst="wedgeRoundRectCallout">
            <a:avLst>
              <a:gd name="adj1" fmla="val -3881"/>
              <a:gd name="adj2" fmla="val 98335"/>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現状の水準</a:t>
            </a:r>
          </a:p>
        </p:txBody>
      </p:sp>
      <p:sp>
        <p:nvSpPr>
          <p:cNvPr id="181" name="角丸四角形吹き出し 180">
            <a:extLst>
              <a:ext uri="{FF2B5EF4-FFF2-40B4-BE49-F238E27FC236}">
                <a16:creationId xmlns:a16="http://schemas.microsoft.com/office/drawing/2014/main" id="{C686BC25-D316-7458-3DF7-6EF467646332}"/>
              </a:ext>
            </a:extLst>
          </p:cNvPr>
          <p:cNvSpPr/>
          <p:nvPr/>
        </p:nvSpPr>
        <p:spPr>
          <a:xfrm>
            <a:off x="7488238" y="1341438"/>
            <a:ext cx="1547812" cy="503237"/>
          </a:xfrm>
          <a:prstGeom prst="wedgeRoundRectCallout">
            <a:avLst>
              <a:gd name="adj1" fmla="val -1757"/>
              <a:gd name="adj2" fmla="val 83813"/>
              <a:gd name="adj3" fmla="val 16667"/>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将来めざす目標“ありたい姿”</a:t>
            </a:r>
          </a:p>
        </p:txBody>
      </p:sp>
      <p:sp>
        <p:nvSpPr>
          <p:cNvPr id="2" name="テキスト ボックス 22">
            <a:extLst>
              <a:ext uri="{FF2B5EF4-FFF2-40B4-BE49-F238E27FC236}">
                <a16:creationId xmlns:a16="http://schemas.microsoft.com/office/drawing/2014/main" id="{EDEC1EA2-3E88-CADB-6DB6-E5E1AFD08063}"/>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44</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a:extLst>
              <a:ext uri="{FF2B5EF4-FFF2-40B4-BE49-F238E27FC236}">
                <a16:creationId xmlns:a16="http://schemas.microsoft.com/office/drawing/2014/main" id="{E120CAE7-CA09-F720-06E3-9E598DF3D6C7}"/>
              </a:ext>
            </a:extLst>
          </p:cNvPr>
          <p:cNvSpPr txBox="1">
            <a:spLocks noChangeArrowheads="1"/>
          </p:cNvSpPr>
          <p:nvPr/>
        </p:nvSpPr>
        <p:spPr bwMode="auto">
          <a:xfrm>
            <a:off x="990600" y="620713"/>
            <a:ext cx="5303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endParaRPr lang="en-US" altLang="en-US" sz="2400" b="1">
              <a:latin typeface="Meiryo UI" panose="020B0604030504040204" pitchFamily="50" charset="-128"/>
              <a:ea typeface="Meiryo UI" panose="020B0604030504040204" pitchFamily="50" charset="-128"/>
            </a:endParaRPr>
          </a:p>
        </p:txBody>
      </p:sp>
      <p:sp>
        <p:nvSpPr>
          <p:cNvPr id="48131" name="Text Box 3">
            <a:extLst>
              <a:ext uri="{FF2B5EF4-FFF2-40B4-BE49-F238E27FC236}">
                <a16:creationId xmlns:a16="http://schemas.microsoft.com/office/drawing/2014/main" id="{ACFF54D8-CB7B-4818-2862-ECF10C493B1E}"/>
              </a:ext>
            </a:extLst>
          </p:cNvPr>
          <p:cNvSpPr txBox="1">
            <a:spLocks noChangeArrowheads="1"/>
          </p:cNvSpPr>
          <p:nvPr/>
        </p:nvSpPr>
        <p:spPr bwMode="auto">
          <a:xfrm>
            <a:off x="2686050" y="669925"/>
            <a:ext cx="6119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職場の問題点をつかみ、</a:t>
            </a:r>
            <a:r>
              <a:rPr kumimoji="0" lang="ja-JP" altLang="en-US" sz="2000" b="1" u="sng">
                <a:latin typeface="Meiryo UI" panose="020B0604030504040204" pitchFamily="50" charset="-128"/>
                <a:ea typeface="Meiryo UI" panose="020B0604030504040204" pitchFamily="50" charset="-128"/>
              </a:rPr>
              <a:t>テーマを決める</a:t>
            </a:r>
          </a:p>
        </p:txBody>
      </p:sp>
      <p:sp>
        <p:nvSpPr>
          <p:cNvPr id="48132" name="Text Box 5">
            <a:extLst>
              <a:ext uri="{FF2B5EF4-FFF2-40B4-BE49-F238E27FC236}">
                <a16:creationId xmlns:a16="http://schemas.microsoft.com/office/drawing/2014/main" id="{B6606025-9069-C12A-09D2-0AD5BE95CDAC}"/>
              </a:ext>
            </a:extLst>
          </p:cNvPr>
          <p:cNvSpPr txBox="1">
            <a:spLocks noChangeArrowheads="1"/>
          </p:cNvSpPr>
          <p:nvPr/>
        </p:nvSpPr>
        <p:spPr bwMode="auto">
          <a:xfrm>
            <a:off x="2686050" y="1223963"/>
            <a:ext cx="6119813"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a:t>
            </a:r>
            <a:r>
              <a:rPr kumimoji="0" lang="ja-JP" altLang="en-US" sz="2800" b="1" u="sng">
                <a:solidFill>
                  <a:srgbClr val="FF0000"/>
                </a:solidFill>
                <a:latin typeface="Meiryo UI" panose="020B0604030504040204" pitchFamily="50" charset="-128"/>
                <a:ea typeface="Meiryo UI" panose="020B0604030504040204" pitchFamily="50" charset="-128"/>
              </a:rPr>
              <a:t>問題点の現状を調査</a:t>
            </a:r>
            <a:r>
              <a:rPr kumimoji="0" lang="ja-JP" altLang="en-US" sz="2000" b="1">
                <a:latin typeface="Meiryo UI" panose="020B0604030504040204" pitchFamily="50" charset="-128"/>
                <a:ea typeface="Meiryo UI" panose="020B0604030504040204" pitchFamily="50" charset="-128"/>
              </a:rPr>
              <a:t>し、解決すべきことを決める　</a:t>
            </a:r>
          </a:p>
          <a:p>
            <a:pPr>
              <a:spcBef>
                <a:spcPct val="0"/>
              </a:spcBef>
              <a:buFontTx/>
              <a:buNone/>
            </a:pPr>
            <a:r>
              <a:rPr kumimoji="0" lang="ja-JP" altLang="en-US" sz="2000" b="1">
                <a:latin typeface="Meiryo UI" panose="020B0604030504040204" pitchFamily="50" charset="-128"/>
                <a:ea typeface="Meiryo UI" panose="020B0604030504040204" pitchFamily="50" charset="-128"/>
              </a:rPr>
              <a:t>･</a:t>
            </a:r>
            <a:r>
              <a:rPr kumimoji="0" lang="ja-JP" altLang="en-US" sz="2000" b="1" u="sng">
                <a:latin typeface="Meiryo UI" panose="020B0604030504040204" pitchFamily="50" charset="-128"/>
                <a:ea typeface="Meiryo UI" panose="020B0604030504040204" pitchFamily="50" charset="-128"/>
              </a:rPr>
              <a:t>改善したい目標を決める</a:t>
            </a:r>
          </a:p>
        </p:txBody>
      </p:sp>
      <p:sp>
        <p:nvSpPr>
          <p:cNvPr id="48133" name="Text Box 6">
            <a:extLst>
              <a:ext uri="{FF2B5EF4-FFF2-40B4-BE49-F238E27FC236}">
                <a16:creationId xmlns:a16="http://schemas.microsoft.com/office/drawing/2014/main" id="{8305549D-1296-312D-624E-A647AFA8ED0E}"/>
              </a:ext>
            </a:extLst>
          </p:cNvPr>
          <p:cNvSpPr txBox="1">
            <a:spLocks noChangeArrowheads="1"/>
          </p:cNvSpPr>
          <p:nvPr/>
        </p:nvSpPr>
        <p:spPr bwMode="auto">
          <a:xfrm>
            <a:off x="2686050" y="2208213"/>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2000" b="1">
                <a:latin typeface="Meiryo UI" panose="020B0604030504040204" pitchFamily="50" charset="-128"/>
                <a:ea typeface="Meiryo UI" panose="020B0604030504040204" pitchFamily="50" charset="-128"/>
              </a:rPr>
              <a:t>いつまでにどうするか</a:t>
            </a:r>
            <a:r>
              <a:rPr kumimoji="0" lang="ja-JP" altLang="en-US" sz="2000" b="1" u="sng">
                <a:latin typeface="Meiryo UI" panose="020B0604030504040204" pitchFamily="50" charset="-128"/>
                <a:ea typeface="Meiryo UI" panose="020B0604030504040204" pitchFamily="50" charset="-128"/>
              </a:rPr>
              <a:t>計画し、役割分担を決める</a:t>
            </a:r>
          </a:p>
        </p:txBody>
      </p:sp>
      <p:sp>
        <p:nvSpPr>
          <p:cNvPr id="48134" name="Text Box 7">
            <a:extLst>
              <a:ext uri="{FF2B5EF4-FFF2-40B4-BE49-F238E27FC236}">
                <a16:creationId xmlns:a16="http://schemas.microsoft.com/office/drawing/2014/main" id="{9C51EF7C-7885-F507-424F-8B33ECE503F7}"/>
              </a:ext>
            </a:extLst>
          </p:cNvPr>
          <p:cNvSpPr txBox="1">
            <a:spLocks noChangeArrowheads="1"/>
          </p:cNvSpPr>
          <p:nvPr/>
        </p:nvSpPr>
        <p:spPr bwMode="auto">
          <a:xfrm>
            <a:off x="2686050" y="2873375"/>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問題を発生させている</a:t>
            </a:r>
            <a:r>
              <a:rPr kumimoji="0" lang="ja-JP" altLang="en-US" sz="2800" b="1" u="sng">
                <a:solidFill>
                  <a:srgbClr val="FF0000"/>
                </a:solidFill>
                <a:latin typeface="Meiryo UI" panose="020B0604030504040204" pitchFamily="50" charset="-128"/>
                <a:ea typeface="Meiryo UI" panose="020B0604030504040204" pitchFamily="50" charset="-128"/>
              </a:rPr>
              <a:t>原因を探す</a:t>
            </a:r>
          </a:p>
        </p:txBody>
      </p:sp>
      <p:sp>
        <p:nvSpPr>
          <p:cNvPr id="48135" name="Text Box 8">
            <a:extLst>
              <a:ext uri="{FF2B5EF4-FFF2-40B4-BE49-F238E27FC236}">
                <a16:creationId xmlns:a16="http://schemas.microsoft.com/office/drawing/2014/main" id="{B989FC12-8909-2FD8-3670-E3C3638FD598}"/>
              </a:ext>
            </a:extLst>
          </p:cNvPr>
          <p:cNvSpPr txBox="1">
            <a:spLocks noChangeArrowheads="1"/>
          </p:cNvSpPr>
          <p:nvPr/>
        </p:nvSpPr>
        <p:spPr bwMode="auto">
          <a:xfrm>
            <a:off x="2686050" y="3552825"/>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原因をつぶすための</a:t>
            </a:r>
            <a:r>
              <a:rPr kumimoji="0" lang="ja-JP" altLang="en-US" sz="2800" b="1" u="sng">
                <a:solidFill>
                  <a:srgbClr val="FF0000"/>
                </a:solidFill>
                <a:latin typeface="Meiryo UI" panose="020B0604030504040204" pitchFamily="50" charset="-128"/>
                <a:ea typeface="Meiryo UI" panose="020B0604030504040204" pitchFamily="50" charset="-128"/>
              </a:rPr>
              <a:t>対策を検討し、実施</a:t>
            </a:r>
            <a:r>
              <a:rPr kumimoji="0" lang="ja-JP" altLang="en-US" sz="2000" b="1">
                <a:latin typeface="Meiryo UI" panose="020B0604030504040204" pitchFamily="50" charset="-128"/>
                <a:ea typeface="Meiryo UI" panose="020B0604030504040204" pitchFamily="50" charset="-128"/>
              </a:rPr>
              <a:t>する</a:t>
            </a:r>
          </a:p>
        </p:txBody>
      </p:sp>
      <p:sp>
        <p:nvSpPr>
          <p:cNvPr id="48136" name="Text Box 9">
            <a:extLst>
              <a:ext uri="{FF2B5EF4-FFF2-40B4-BE49-F238E27FC236}">
                <a16:creationId xmlns:a16="http://schemas.microsoft.com/office/drawing/2014/main" id="{ECA49803-A32C-B0B8-1A85-C974A9F2332B}"/>
              </a:ext>
            </a:extLst>
          </p:cNvPr>
          <p:cNvSpPr txBox="1">
            <a:spLocks noChangeArrowheads="1"/>
          </p:cNvSpPr>
          <p:nvPr/>
        </p:nvSpPr>
        <p:spPr bwMode="auto">
          <a:xfrm>
            <a:off x="2686050" y="4221163"/>
            <a:ext cx="61198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対策実施後の</a:t>
            </a:r>
            <a:r>
              <a:rPr kumimoji="0" lang="ja-JP" altLang="en-US" sz="2000" b="1" u="sng">
                <a:latin typeface="Meiryo UI" panose="020B0604030504040204" pitchFamily="50" charset="-128"/>
                <a:ea typeface="Meiryo UI" panose="020B0604030504040204" pitchFamily="50" charset="-128"/>
              </a:rPr>
              <a:t>結果を調べ、効果の有無を確認する</a:t>
            </a:r>
            <a:endParaRPr kumimoji="0" lang="en-US" altLang="ja-JP" sz="2000" b="1" u="sng">
              <a:latin typeface="Meiryo UI" panose="020B0604030504040204" pitchFamily="50" charset="-128"/>
              <a:ea typeface="Meiryo UI" panose="020B0604030504040204" pitchFamily="50" charset="-128"/>
            </a:endParaRPr>
          </a:p>
        </p:txBody>
      </p:sp>
      <p:sp>
        <p:nvSpPr>
          <p:cNvPr id="48137" name="Text Box 10">
            <a:extLst>
              <a:ext uri="{FF2B5EF4-FFF2-40B4-BE49-F238E27FC236}">
                <a16:creationId xmlns:a16="http://schemas.microsoft.com/office/drawing/2014/main" id="{299F85B0-F804-FC48-C3E1-EA611607311D}"/>
              </a:ext>
            </a:extLst>
          </p:cNvPr>
          <p:cNvSpPr txBox="1">
            <a:spLocks noChangeArrowheads="1"/>
          </p:cNvSpPr>
          <p:nvPr/>
        </p:nvSpPr>
        <p:spPr bwMode="auto">
          <a:xfrm>
            <a:off x="2686050" y="4879975"/>
            <a:ext cx="6119813"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同じ問題が２度と発生しないように</a:t>
            </a:r>
            <a:r>
              <a:rPr kumimoji="0" lang="ja-JP" altLang="en-US" sz="2000" b="1" u="sng">
                <a:latin typeface="Meiryo UI" panose="020B0604030504040204" pitchFamily="50" charset="-128"/>
                <a:ea typeface="Meiryo UI" panose="020B0604030504040204" pitchFamily="50" charset="-128"/>
              </a:rPr>
              <a:t>ルールを決め、</a:t>
            </a:r>
            <a:br>
              <a:rPr kumimoji="0" lang="ja-JP" altLang="en-US" sz="2000" b="1" u="sng">
                <a:latin typeface="Meiryo UI" panose="020B0604030504040204" pitchFamily="50" charset="-128"/>
                <a:ea typeface="Meiryo UI" panose="020B0604030504040204" pitchFamily="50" charset="-128"/>
              </a:rPr>
            </a:br>
            <a:r>
              <a:rPr kumimoji="0" lang="ja-JP" altLang="en-US" sz="2000" b="1" u="sng">
                <a:latin typeface="Meiryo UI" panose="020B0604030504040204" pitchFamily="50" charset="-128"/>
                <a:ea typeface="Meiryo UI" panose="020B0604030504040204" pitchFamily="50" charset="-128"/>
              </a:rPr>
              <a:t>標準書を作り、標準作業にする</a:t>
            </a:r>
          </a:p>
        </p:txBody>
      </p:sp>
      <p:sp>
        <p:nvSpPr>
          <p:cNvPr id="48138" name="AutoShape 9">
            <a:extLst>
              <a:ext uri="{FF2B5EF4-FFF2-40B4-BE49-F238E27FC236}">
                <a16:creationId xmlns:a16="http://schemas.microsoft.com/office/drawing/2014/main" id="{DA8FD107-BE5E-1890-989E-05ABA8F3F88F}"/>
              </a:ext>
            </a:extLst>
          </p:cNvPr>
          <p:cNvSpPr>
            <a:spLocks noChangeArrowheads="1"/>
          </p:cNvSpPr>
          <p:nvPr/>
        </p:nvSpPr>
        <p:spPr bwMode="auto">
          <a:xfrm>
            <a:off x="1238250" y="765175"/>
            <a:ext cx="349250" cy="4895850"/>
          </a:xfrm>
          <a:prstGeom prst="downArrow">
            <a:avLst>
              <a:gd name="adj1" fmla="val 33333"/>
              <a:gd name="adj2" fmla="val 57825"/>
            </a:avLst>
          </a:prstGeom>
          <a:solidFill>
            <a:schemeClr val="tx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48139" name="Rectangle 10">
            <a:extLst>
              <a:ext uri="{FF2B5EF4-FFF2-40B4-BE49-F238E27FC236}">
                <a16:creationId xmlns:a16="http://schemas.microsoft.com/office/drawing/2014/main" id="{6C142822-AE53-02CE-AE05-C060163C0074}"/>
              </a:ext>
            </a:extLst>
          </p:cNvPr>
          <p:cNvSpPr>
            <a:spLocks noChangeArrowheads="1"/>
          </p:cNvSpPr>
          <p:nvPr/>
        </p:nvSpPr>
        <p:spPr bwMode="auto">
          <a:xfrm>
            <a:off x="107950" y="661988"/>
            <a:ext cx="2555875" cy="468312"/>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latin typeface="Meiryo UI" panose="020B0604030504040204" pitchFamily="50" charset="-128"/>
                <a:ea typeface="Meiryo UI" panose="020B0604030504040204" pitchFamily="50" charset="-128"/>
              </a:rPr>
              <a:t>①テーマの選定</a:t>
            </a:r>
          </a:p>
        </p:txBody>
      </p:sp>
      <p:sp>
        <p:nvSpPr>
          <p:cNvPr id="48140" name="Rectangle 11">
            <a:extLst>
              <a:ext uri="{FF2B5EF4-FFF2-40B4-BE49-F238E27FC236}">
                <a16:creationId xmlns:a16="http://schemas.microsoft.com/office/drawing/2014/main" id="{66376D43-FC89-0AE4-879F-70703D0BDCAF}"/>
              </a:ext>
            </a:extLst>
          </p:cNvPr>
          <p:cNvSpPr>
            <a:spLocks noChangeArrowheads="1"/>
          </p:cNvSpPr>
          <p:nvPr/>
        </p:nvSpPr>
        <p:spPr bwMode="auto">
          <a:xfrm>
            <a:off x="107950" y="1373188"/>
            <a:ext cx="2555875" cy="466725"/>
          </a:xfrm>
          <a:prstGeom prst="rect">
            <a:avLst/>
          </a:prstGeom>
          <a:solidFill>
            <a:srgbClr val="FF0000"/>
          </a:solidFill>
          <a:ln w="9525">
            <a:solidFill>
              <a:srgbClr val="FF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300"/>
              </a:spcBef>
              <a:buFontTx/>
              <a:buNone/>
            </a:pPr>
            <a:r>
              <a:rPr lang="ja-JP" altLang="en-US" sz="1800" b="1">
                <a:solidFill>
                  <a:schemeClr val="bg1"/>
                </a:solidFill>
                <a:latin typeface="Meiryo UI" panose="020B0604030504040204" pitchFamily="50" charset="-128"/>
                <a:ea typeface="Meiryo UI" panose="020B0604030504040204" pitchFamily="50" charset="-128"/>
              </a:rPr>
              <a:t>②現状把握と目標設定</a:t>
            </a:r>
          </a:p>
        </p:txBody>
      </p:sp>
      <p:sp>
        <p:nvSpPr>
          <p:cNvPr id="48141" name="Rectangle 12">
            <a:extLst>
              <a:ext uri="{FF2B5EF4-FFF2-40B4-BE49-F238E27FC236}">
                <a16:creationId xmlns:a16="http://schemas.microsoft.com/office/drawing/2014/main" id="{614BA3A1-6749-1E45-42F9-D165873F8853}"/>
              </a:ext>
            </a:extLst>
          </p:cNvPr>
          <p:cNvSpPr>
            <a:spLocks noChangeArrowheads="1"/>
          </p:cNvSpPr>
          <p:nvPr/>
        </p:nvSpPr>
        <p:spPr bwMode="auto">
          <a:xfrm>
            <a:off x="107950" y="2111375"/>
            <a:ext cx="2555875" cy="466725"/>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latin typeface="Meiryo UI" panose="020B0604030504040204" pitchFamily="50" charset="-128"/>
                <a:ea typeface="Meiryo UI" panose="020B0604030504040204" pitchFamily="50" charset="-128"/>
              </a:rPr>
              <a:t>③活動計画の作成</a:t>
            </a:r>
          </a:p>
        </p:txBody>
      </p:sp>
      <p:sp>
        <p:nvSpPr>
          <p:cNvPr id="48142" name="Rectangle 13">
            <a:extLst>
              <a:ext uri="{FF2B5EF4-FFF2-40B4-BE49-F238E27FC236}">
                <a16:creationId xmlns:a16="http://schemas.microsoft.com/office/drawing/2014/main" id="{62687FCA-B265-261A-6F57-6D0F305BD39B}"/>
              </a:ext>
            </a:extLst>
          </p:cNvPr>
          <p:cNvSpPr>
            <a:spLocks noChangeArrowheads="1"/>
          </p:cNvSpPr>
          <p:nvPr/>
        </p:nvSpPr>
        <p:spPr bwMode="auto">
          <a:xfrm>
            <a:off x="107950" y="2794000"/>
            <a:ext cx="2555875" cy="468313"/>
          </a:xfrm>
          <a:prstGeom prst="rect">
            <a:avLst/>
          </a:prstGeom>
          <a:solidFill>
            <a:srgbClr val="FF0000"/>
          </a:solidFill>
          <a:ln w="9525">
            <a:solidFill>
              <a:srgbClr val="FF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chemeClr val="bg1"/>
                </a:solidFill>
                <a:latin typeface="Meiryo UI" panose="020B0604030504040204" pitchFamily="50" charset="-128"/>
                <a:ea typeface="Meiryo UI" panose="020B0604030504040204" pitchFamily="50" charset="-128"/>
              </a:rPr>
              <a:t>④要因の解析</a:t>
            </a:r>
          </a:p>
        </p:txBody>
      </p:sp>
      <p:sp>
        <p:nvSpPr>
          <p:cNvPr id="48143" name="Rectangle 14">
            <a:extLst>
              <a:ext uri="{FF2B5EF4-FFF2-40B4-BE49-F238E27FC236}">
                <a16:creationId xmlns:a16="http://schemas.microsoft.com/office/drawing/2014/main" id="{29B30512-C050-3B8F-F7AA-BD2A4B114822}"/>
              </a:ext>
            </a:extLst>
          </p:cNvPr>
          <p:cNvSpPr>
            <a:spLocks noChangeArrowheads="1"/>
          </p:cNvSpPr>
          <p:nvPr/>
        </p:nvSpPr>
        <p:spPr bwMode="auto">
          <a:xfrm>
            <a:off x="107950" y="3478213"/>
            <a:ext cx="2555875" cy="468312"/>
          </a:xfrm>
          <a:prstGeom prst="rect">
            <a:avLst/>
          </a:prstGeom>
          <a:solidFill>
            <a:srgbClr val="FF0000"/>
          </a:solidFill>
          <a:ln w="9525">
            <a:solidFill>
              <a:srgbClr val="FF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chemeClr val="bg1"/>
                </a:solidFill>
                <a:latin typeface="Meiryo UI" panose="020B0604030504040204" pitchFamily="50" charset="-128"/>
                <a:ea typeface="Meiryo UI" panose="020B0604030504040204" pitchFamily="50" charset="-128"/>
              </a:rPr>
              <a:t>⑤対策の立案と実施</a:t>
            </a:r>
          </a:p>
        </p:txBody>
      </p:sp>
      <p:sp>
        <p:nvSpPr>
          <p:cNvPr id="48144" name="Rectangle 15">
            <a:extLst>
              <a:ext uri="{FF2B5EF4-FFF2-40B4-BE49-F238E27FC236}">
                <a16:creationId xmlns:a16="http://schemas.microsoft.com/office/drawing/2014/main" id="{013A2378-9B78-94C9-2EAD-9A278D3D2533}"/>
              </a:ext>
            </a:extLst>
          </p:cNvPr>
          <p:cNvSpPr>
            <a:spLocks noChangeArrowheads="1"/>
          </p:cNvSpPr>
          <p:nvPr/>
        </p:nvSpPr>
        <p:spPr bwMode="auto">
          <a:xfrm>
            <a:off x="107950" y="4168775"/>
            <a:ext cx="2555875" cy="4683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latin typeface="Meiryo UI" panose="020B0604030504040204" pitchFamily="50" charset="-128"/>
                <a:ea typeface="Meiryo UI" panose="020B0604030504040204" pitchFamily="50" charset="-128"/>
              </a:rPr>
              <a:t>⑥効果の確認</a:t>
            </a:r>
          </a:p>
        </p:txBody>
      </p:sp>
      <p:sp>
        <p:nvSpPr>
          <p:cNvPr id="48145" name="Rectangle 16">
            <a:extLst>
              <a:ext uri="{FF2B5EF4-FFF2-40B4-BE49-F238E27FC236}">
                <a16:creationId xmlns:a16="http://schemas.microsoft.com/office/drawing/2014/main" id="{DF85AD2A-1963-4641-02D6-8D9BAB1526AF}"/>
              </a:ext>
            </a:extLst>
          </p:cNvPr>
          <p:cNvSpPr>
            <a:spLocks noChangeArrowheads="1"/>
          </p:cNvSpPr>
          <p:nvPr/>
        </p:nvSpPr>
        <p:spPr bwMode="auto">
          <a:xfrm>
            <a:off x="107950" y="4895850"/>
            <a:ext cx="2555875" cy="4683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300"/>
              </a:spcBef>
              <a:buFontTx/>
              <a:buNone/>
            </a:pPr>
            <a:r>
              <a:rPr lang="ja-JP" altLang="en-US" sz="1800" b="1">
                <a:latin typeface="Meiryo UI" panose="020B0604030504040204" pitchFamily="50" charset="-128"/>
                <a:ea typeface="Meiryo UI" panose="020B0604030504040204" pitchFamily="50" charset="-128"/>
              </a:rPr>
              <a:t>⑦標準化と管理の定着</a:t>
            </a:r>
          </a:p>
        </p:txBody>
      </p:sp>
      <p:sp>
        <p:nvSpPr>
          <p:cNvPr id="48146" name="Text Box 13">
            <a:extLst>
              <a:ext uri="{FF2B5EF4-FFF2-40B4-BE49-F238E27FC236}">
                <a16:creationId xmlns:a16="http://schemas.microsoft.com/office/drawing/2014/main" id="{897B4A63-8D80-2D65-C7B9-318524CA0743}"/>
              </a:ext>
            </a:extLst>
          </p:cNvPr>
          <p:cNvSpPr txBox="1">
            <a:spLocks noChangeArrowheads="1"/>
          </p:cNvSpPr>
          <p:nvPr/>
        </p:nvSpPr>
        <p:spPr bwMode="auto">
          <a:xfrm>
            <a:off x="2686050" y="5445125"/>
            <a:ext cx="61198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･今回の</a:t>
            </a:r>
            <a:r>
              <a:rPr kumimoji="0" lang="ja-JP" altLang="en-US" sz="2000" b="1" u="sng">
                <a:latin typeface="Meiryo UI" panose="020B0604030504040204" pitchFamily="50" charset="-128"/>
                <a:ea typeface="Meiryo UI" panose="020B0604030504040204" pitchFamily="50" charset="-128"/>
              </a:rPr>
              <a:t>活動を反省</a:t>
            </a:r>
            <a:r>
              <a:rPr kumimoji="0" lang="ja-JP" altLang="en-US" sz="2000" b="1">
                <a:latin typeface="Meiryo UI" panose="020B0604030504040204" pitchFamily="50" charset="-128"/>
                <a:ea typeface="Meiryo UI" panose="020B0604030504040204" pitchFamily="50" charset="-128"/>
              </a:rPr>
              <a:t>し残された問題を整理する</a:t>
            </a:r>
          </a:p>
          <a:p>
            <a:pPr>
              <a:spcBef>
                <a:spcPct val="0"/>
              </a:spcBef>
              <a:buFontTx/>
              <a:buNone/>
            </a:pPr>
            <a:r>
              <a:rPr kumimoji="0" lang="ja-JP" altLang="en-US" sz="2000" b="1">
                <a:latin typeface="Meiryo UI" panose="020B0604030504040204" pitchFamily="50" charset="-128"/>
                <a:ea typeface="Meiryo UI" panose="020B0604030504040204" pitchFamily="50" charset="-128"/>
              </a:rPr>
              <a:t>･反省や</a:t>
            </a:r>
            <a:r>
              <a:rPr kumimoji="0" lang="ja-JP" altLang="en-US" sz="2000" b="1" u="sng">
                <a:latin typeface="Meiryo UI" panose="020B0604030504040204" pitchFamily="50" charset="-128"/>
                <a:ea typeface="Meiryo UI" panose="020B0604030504040204" pitchFamily="50" charset="-128"/>
              </a:rPr>
              <a:t>残された問題点を今後の活動に活かす</a:t>
            </a:r>
          </a:p>
        </p:txBody>
      </p:sp>
      <p:sp>
        <p:nvSpPr>
          <p:cNvPr id="48147" name="Rectangle 16">
            <a:extLst>
              <a:ext uri="{FF2B5EF4-FFF2-40B4-BE49-F238E27FC236}">
                <a16:creationId xmlns:a16="http://schemas.microsoft.com/office/drawing/2014/main" id="{36E2D54F-3551-4B79-48A4-1C28DEF9EF80}"/>
              </a:ext>
            </a:extLst>
          </p:cNvPr>
          <p:cNvSpPr>
            <a:spLocks noChangeArrowheads="1"/>
          </p:cNvSpPr>
          <p:nvPr/>
        </p:nvSpPr>
        <p:spPr bwMode="auto">
          <a:xfrm>
            <a:off x="107950" y="5697538"/>
            <a:ext cx="2555875" cy="468312"/>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300"/>
              </a:spcBef>
              <a:buFontTx/>
              <a:buNone/>
            </a:pPr>
            <a:r>
              <a:rPr lang="ja-JP" altLang="en-US" sz="1800" b="1">
                <a:latin typeface="Meiryo UI" panose="020B0604030504040204" pitchFamily="50" charset="-128"/>
                <a:ea typeface="Meiryo UI" panose="020B0604030504040204" pitchFamily="50" charset="-128"/>
              </a:rPr>
              <a:t>⑧反省と今後の対応</a:t>
            </a:r>
          </a:p>
        </p:txBody>
      </p:sp>
      <p:sp>
        <p:nvSpPr>
          <p:cNvPr id="48148" name="Text Box 73">
            <a:extLst>
              <a:ext uri="{FF2B5EF4-FFF2-40B4-BE49-F238E27FC236}">
                <a16:creationId xmlns:a16="http://schemas.microsoft.com/office/drawing/2014/main" id="{C630363D-CDE5-A6FF-47C0-AC233B555601}"/>
              </a:ext>
            </a:extLst>
          </p:cNvPr>
          <p:cNvSpPr txBox="1">
            <a:spLocks noChangeArrowheads="1"/>
          </p:cNvSpPr>
          <p:nvPr/>
        </p:nvSpPr>
        <p:spPr bwMode="auto">
          <a:xfrm>
            <a:off x="95250" y="96838"/>
            <a:ext cx="44640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800" b="1">
                <a:solidFill>
                  <a:srgbClr val="000000"/>
                </a:solidFill>
                <a:latin typeface="Meiryo UI" panose="020B0604030504040204" pitchFamily="50" charset="-128"/>
                <a:ea typeface="Meiryo UI" panose="020B0604030504040204" pitchFamily="50" charset="-128"/>
              </a:rPr>
              <a:t>問題解決型の手順（要点）</a:t>
            </a:r>
          </a:p>
        </p:txBody>
      </p:sp>
      <p:sp>
        <p:nvSpPr>
          <p:cNvPr id="48149" name="正方形/長方形 1">
            <a:extLst>
              <a:ext uri="{FF2B5EF4-FFF2-40B4-BE49-F238E27FC236}">
                <a16:creationId xmlns:a16="http://schemas.microsoft.com/office/drawing/2014/main" id="{C75D4632-21EB-FC58-B2B2-AA2CAC5C3F13}"/>
              </a:ext>
            </a:extLst>
          </p:cNvPr>
          <p:cNvSpPr>
            <a:spLocks noChangeArrowheads="1"/>
          </p:cNvSpPr>
          <p:nvPr/>
        </p:nvSpPr>
        <p:spPr bwMode="auto">
          <a:xfrm>
            <a:off x="846138" y="6381750"/>
            <a:ext cx="7480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ts val="600"/>
              </a:spcBef>
              <a:buFontTx/>
              <a:buNone/>
            </a:pPr>
            <a:r>
              <a:rPr lang="ja-JP" altLang="en-US" sz="2400" b="1">
                <a:solidFill>
                  <a:srgbClr val="000000"/>
                </a:solidFill>
                <a:latin typeface="Meiryo UI" panose="020B0604030504040204" pitchFamily="50" charset="-128"/>
                <a:ea typeface="Meiryo UI" panose="020B0604030504040204" pitchFamily="50" charset="-128"/>
              </a:rPr>
              <a:t>「悪さ」の原因を追究してそれを取り除く活動</a:t>
            </a:r>
            <a:r>
              <a:rPr lang="en-US" altLang="ja-JP" sz="2400" b="1">
                <a:solidFill>
                  <a:srgbClr val="000000"/>
                </a:solidFill>
                <a:latin typeface="Meiryo UI" panose="020B0604030504040204" pitchFamily="50" charset="-128"/>
                <a:ea typeface="Meiryo UI" panose="020B0604030504040204" pitchFamily="50" charset="-128"/>
              </a:rPr>
              <a:t>(</a:t>
            </a:r>
            <a:r>
              <a:rPr lang="ja-JP" altLang="en-US" sz="2400" b="1">
                <a:solidFill>
                  <a:srgbClr val="000000"/>
                </a:solidFill>
                <a:latin typeface="Meiryo UI" panose="020B0604030504040204" pitchFamily="50" charset="-128"/>
                <a:ea typeface="Meiryo UI" panose="020B0604030504040204" pitchFamily="50" charset="-128"/>
              </a:rPr>
              <a:t>原因究明型</a:t>
            </a:r>
            <a:r>
              <a:rPr lang="en-US" altLang="ja-JP" sz="2400" b="1">
                <a:solidFill>
                  <a:srgbClr val="000000"/>
                </a:solidFill>
                <a:latin typeface="Meiryo UI" panose="020B0604030504040204" pitchFamily="50" charset="-128"/>
                <a:ea typeface="Meiryo UI" panose="020B0604030504040204" pitchFamily="50" charset="-128"/>
              </a:rPr>
              <a:t>)</a:t>
            </a:r>
            <a:endParaRPr lang="ja-JP" altLang="en-US" sz="2400" b="1">
              <a:solidFill>
                <a:srgbClr val="000000"/>
              </a:solidFill>
              <a:latin typeface="Meiryo UI" panose="020B0604030504040204" pitchFamily="50" charset="-128"/>
              <a:ea typeface="Meiryo UI" panose="020B0604030504040204" pitchFamily="50" charset="-128"/>
            </a:endParaRPr>
          </a:p>
        </p:txBody>
      </p:sp>
      <p:sp>
        <p:nvSpPr>
          <p:cNvPr id="2" name="テキスト ボックス 22">
            <a:extLst>
              <a:ext uri="{FF2B5EF4-FFF2-40B4-BE49-F238E27FC236}">
                <a16:creationId xmlns:a16="http://schemas.microsoft.com/office/drawing/2014/main" id="{4D0E30C9-B9DE-0420-39AC-1CC5841AB956}"/>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44</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a:extLst>
              <a:ext uri="{FF2B5EF4-FFF2-40B4-BE49-F238E27FC236}">
                <a16:creationId xmlns:a16="http://schemas.microsoft.com/office/drawing/2014/main" id="{ADC00F31-89C5-EA86-2BF5-DBB5BF7C8D8B}"/>
              </a:ext>
            </a:extLst>
          </p:cNvPr>
          <p:cNvSpPr txBox="1">
            <a:spLocks noChangeArrowheads="1"/>
          </p:cNvSpPr>
          <p:nvPr/>
        </p:nvSpPr>
        <p:spPr bwMode="auto">
          <a:xfrm>
            <a:off x="990600" y="714375"/>
            <a:ext cx="5303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endParaRPr lang="en-US" altLang="en-US" sz="2400" b="1">
              <a:latin typeface="Meiryo UI" panose="020B0604030504040204" pitchFamily="50" charset="-128"/>
              <a:ea typeface="Meiryo UI" panose="020B0604030504040204" pitchFamily="50" charset="-128"/>
            </a:endParaRPr>
          </a:p>
        </p:txBody>
      </p:sp>
      <p:sp>
        <p:nvSpPr>
          <p:cNvPr id="49155" name="Text Box 3">
            <a:extLst>
              <a:ext uri="{FF2B5EF4-FFF2-40B4-BE49-F238E27FC236}">
                <a16:creationId xmlns:a16="http://schemas.microsoft.com/office/drawing/2014/main" id="{B8DCC0A7-DD4A-F675-77F6-DAFEDDC27C2C}"/>
              </a:ext>
            </a:extLst>
          </p:cNvPr>
          <p:cNvSpPr txBox="1">
            <a:spLocks noChangeArrowheads="1"/>
          </p:cNvSpPr>
          <p:nvPr/>
        </p:nvSpPr>
        <p:spPr bwMode="auto">
          <a:xfrm>
            <a:off x="3059113" y="650875"/>
            <a:ext cx="612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職場の問題点をつかみ、</a:t>
            </a:r>
            <a:r>
              <a:rPr kumimoji="0" lang="ja-JP" altLang="en-US" sz="2000" b="1" u="sng">
                <a:latin typeface="Meiryo UI" panose="020B0604030504040204" pitchFamily="50" charset="-128"/>
                <a:ea typeface="Meiryo UI" panose="020B0604030504040204" pitchFamily="50" charset="-128"/>
              </a:rPr>
              <a:t>テーマを決める</a:t>
            </a:r>
          </a:p>
        </p:txBody>
      </p:sp>
      <p:sp>
        <p:nvSpPr>
          <p:cNvPr id="49156" name="Text Box 5">
            <a:extLst>
              <a:ext uri="{FF2B5EF4-FFF2-40B4-BE49-F238E27FC236}">
                <a16:creationId xmlns:a16="http://schemas.microsoft.com/office/drawing/2014/main" id="{F7AACE12-5360-3F2E-AF3D-2627385ED29A}"/>
              </a:ext>
            </a:extLst>
          </p:cNvPr>
          <p:cNvSpPr txBox="1">
            <a:spLocks noChangeArrowheads="1"/>
          </p:cNvSpPr>
          <p:nvPr/>
        </p:nvSpPr>
        <p:spPr bwMode="auto">
          <a:xfrm>
            <a:off x="3059113" y="1219200"/>
            <a:ext cx="67691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u="sng">
                <a:solidFill>
                  <a:srgbClr val="0000FF"/>
                </a:solidFill>
                <a:latin typeface="Meiryo UI" panose="020B0604030504040204" pitchFamily="50" charset="-128"/>
                <a:ea typeface="Meiryo UI" panose="020B0604030504040204" pitchFamily="50" charset="-128"/>
              </a:rPr>
              <a:t>ありたい姿と現在の姿</a:t>
            </a:r>
            <a:r>
              <a:rPr kumimoji="0" lang="en-US" altLang="ja-JP" sz="2000" b="1" u="sng">
                <a:solidFill>
                  <a:srgbClr val="0000FF"/>
                </a:solidFill>
                <a:latin typeface="Meiryo UI" panose="020B0604030504040204" pitchFamily="50" charset="-128"/>
                <a:ea typeface="Meiryo UI" panose="020B0604030504040204" pitchFamily="50" charset="-128"/>
              </a:rPr>
              <a:t>(</a:t>
            </a:r>
            <a:r>
              <a:rPr kumimoji="0" lang="ja-JP" altLang="en-US" sz="2000" b="1" u="sng">
                <a:solidFill>
                  <a:srgbClr val="0000FF"/>
                </a:solidFill>
                <a:latin typeface="Meiryo UI" panose="020B0604030504040204" pitchFamily="50" charset="-128"/>
                <a:ea typeface="Meiryo UI" panose="020B0604030504040204" pitchFamily="50" charset="-128"/>
              </a:rPr>
              <a:t>現状把握</a:t>
            </a:r>
            <a:r>
              <a:rPr kumimoji="0" lang="en-US" altLang="ja-JP" sz="2000" b="1" u="sng">
                <a:solidFill>
                  <a:srgbClr val="0000FF"/>
                </a:solidFill>
                <a:latin typeface="Meiryo UI" panose="020B0604030504040204" pitchFamily="50" charset="-128"/>
                <a:ea typeface="Meiryo UI" panose="020B0604030504040204" pitchFamily="50" charset="-128"/>
              </a:rPr>
              <a:t>)</a:t>
            </a:r>
            <a:r>
              <a:rPr kumimoji="0" lang="ja-JP" altLang="en-US" sz="2000" b="1" u="sng">
                <a:solidFill>
                  <a:srgbClr val="0000FF"/>
                </a:solidFill>
                <a:latin typeface="Meiryo UI" panose="020B0604030504040204" pitchFamily="50" charset="-128"/>
                <a:ea typeface="Meiryo UI" panose="020B0604030504040204" pitchFamily="50" charset="-128"/>
              </a:rPr>
              <a:t>のギャップを明確</a:t>
            </a:r>
            <a:r>
              <a:rPr kumimoji="0" lang="ja-JP" altLang="en-US" sz="2000" b="1">
                <a:latin typeface="Meiryo UI" panose="020B0604030504040204" pitchFamily="50" charset="-128"/>
                <a:ea typeface="Meiryo UI" panose="020B0604030504040204" pitchFamily="50" charset="-128"/>
              </a:rPr>
              <a:t>にして、</a:t>
            </a:r>
            <a:br>
              <a:rPr kumimoji="0" lang="ja-JP" altLang="en-US" sz="2000" b="1">
                <a:latin typeface="Meiryo UI" panose="020B0604030504040204" pitchFamily="50" charset="-128"/>
                <a:ea typeface="Meiryo UI" panose="020B0604030504040204" pitchFamily="50" charset="-128"/>
              </a:rPr>
            </a:br>
            <a:r>
              <a:rPr kumimoji="0" lang="ja-JP" altLang="en-US" sz="2000" b="1">
                <a:latin typeface="Meiryo UI" panose="020B0604030504040204" pitchFamily="50" charset="-128"/>
                <a:ea typeface="Meiryo UI" panose="020B0604030504040204" pitchFamily="50" charset="-128"/>
              </a:rPr>
              <a:t>どこを重点にして方策案を検討していくのか</a:t>
            </a:r>
            <a:br>
              <a:rPr kumimoji="0" lang="ja-JP" altLang="en-US" sz="2000" b="1" i="1" u="sng">
                <a:latin typeface="Meiryo UI" panose="020B0604030504040204" pitchFamily="50" charset="-128"/>
                <a:ea typeface="Meiryo UI" panose="020B0604030504040204" pitchFamily="50" charset="-128"/>
              </a:rPr>
            </a:br>
            <a:r>
              <a:rPr kumimoji="0" lang="ja-JP" altLang="en-US" sz="2800" b="1" u="sng">
                <a:solidFill>
                  <a:srgbClr val="0000FF"/>
                </a:solidFill>
                <a:latin typeface="Meiryo UI" panose="020B0604030504040204" pitchFamily="50" charset="-128"/>
                <a:ea typeface="Meiryo UI" panose="020B0604030504040204" pitchFamily="50" charset="-128"/>
              </a:rPr>
              <a:t>”攻め所” </a:t>
            </a:r>
            <a:r>
              <a:rPr kumimoji="0" lang="ja-JP" altLang="en-US" sz="2000" b="1" u="sng">
                <a:solidFill>
                  <a:srgbClr val="0000FF"/>
                </a:solidFill>
                <a:latin typeface="Meiryo UI" panose="020B0604030504040204" pitchFamily="50" charset="-128"/>
                <a:ea typeface="Meiryo UI" panose="020B0604030504040204" pitchFamily="50" charset="-128"/>
              </a:rPr>
              <a:t>を決め、</a:t>
            </a:r>
            <a:r>
              <a:rPr kumimoji="0" lang="ja-JP" altLang="en-US" sz="2000" b="1">
                <a:latin typeface="Meiryo UI" panose="020B0604030504040204" pitchFamily="50" charset="-128"/>
                <a:ea typeface="Meiryo UI" panose="020B0604030504040204" pitchFamily="50" charset="-128"/>
              </a:rPr>
              <a:t>達成したい目標を決める</a:t>
            </a:r>
          </a:p>
        </p:txBody>
      </p:sp>
      <p:sp>
        <p:nvSpPr>
          <p:cNvPr id="49157" name="Text Box 6">
            <a:extLst>
              <a:ext uri="{FF2B5EF4-FFF2-40B4-BE49-F238E27FC236}">
                <a16:creationId xmlns:a16="http://schemas.microsoft.com/office/drawing/2014/main" id="{430B2154-6EB5-F340-ED7D-B7576B961119}"/>
              </a:ext>
            </a:extLst>
          </p:cNvPr>
          <p:cNvSpPr txBox="1">
            <a:spLocks noChangeArrowheads="1"/>
          </p:cNvSpPr>
          <p:nvPr/>
        </p:nvSpPr>
        <p:spPr bwMode="auto">
          <a:xfrm>
            <a:off x="3059113" y="2243138"/>
            <a:ext cx="6121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2000" b="1">
                <a:latin typeface="Meiryo UI" panose="020B0604030504040204" pitchFamily="50" charset="-128"/>
                <a:ea typeface="Meiryo UI" panose="020B0604030504040204" pitchFamily="50" charset="-128"/>
              </a:rPr>
              <a:t>いつまでにどうするか</a:t>
            </a:r>
            <a:r>
              <a:rPr kumimoji="0" lang="ja-JP" altLang="en-US" sz="2000" b="1" u="sng">
                <a:latin typeface="Meiryo UI" panose="020B0604030504040204" pitchFamily="50" charset="-128"/>
                <a:ea typeface="Meiryo UI" panose="020B0604030504040204" pitchFamily="50" charset="-128"/>
              </a:rPr>
              <a:t>計画し、役割分担を決める</a:t>
            </a:r>
          </a:p>
        </p:txBody>
      </p:sp>
      <p:sp>
        <p:nvSpPr>
          <p:cNvPr id="49158" name="Text Box 7">
            <a:extLst>
              <a:ext uri="{FF2B5EF4-FFF2-40B4-BE49-F238E27FC236}">
                <a16:creationId xmlns:a16="http://schemas.microsoft.com/office/drawing/2014/main" id="{FBF29444-0011-EC1A-B98B-B2C48D26DBC5}"/>
              </a:ext>
            </a:extLst>
          </p:cNvPr>
          <p:cNvSpPr txBox="1">
            <a:spLocks noChangeArrowheads="1"/>
          </p:cNvSpPr>
          <p:nvPr/>
        </p:nvSpPr>
        <p:spPr bwMode="auto">
          <a:xfrm>
            <a:off x="3059113" y="2801938"/>
            <a:ext cx="54006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攻め所に焦点を当て、目標達成可能と思われる</a:t>
            </a:r>
            <a:br>
              <a:rPr kumimoji="0" lang="ja-JP" altLang="en-US" sz="2000" b="1">
                <a:latin typeface="Meiryo UI" panose="020B0604030504040204" pitchFamily="50" charset="-128"/>
                <a:ea typeface="Meiryo UI" panose="020B0604030504040204" pitchFamily="50" charset="-128"/>
              </a:rPr>
            </a:br>
            <a:r>
              <a:rPr kumimoji="0" lang="ja-JP" altLang="en-US" sz="2800" b="1" u="sng">
                <a:solidFill>
                  <a:srgbClr val="0000FF"/>
                </a:solidFill>
                <a:latin typeface="Meiryo UI" panose="020B0604030504040204" pitchFamily="50" charset="-128"/>
                <a:ea typeface="Meiryo UI" panose="020B0604030504040204" pitchFamily="50" charset="-128"/>
              </a:rPr>
              <a:t>方策案（アイデア）</a:t>
            </a:r>
            <a:r>
              <a:rPr kumimoji="0" lang="ja-JP" altLang="en-US" sz="2000" b="1">
                <a:latin typeface="Meiryo UI" panose="020B0604030504040204" pitchFamily="50" charset="-128"/>
                <a:ea typeface="Meiryo UI" panose="020B0604030504040204" pitchFamily="50" charset="-128"/>
              </a:rPr>
              <a:t>をたくさん出す</a:t>
            </a:r>
          </a:p>
        </p:txBody>
      </p:sp>
      <p:sp>
        <p:nvSpPr>
          <p:cNvPr id="49159" name="Text Box 8">
            <a:extLst>
              <a:ext uri="{FF2B5EF4-FFF2-40B4-BE49-F238E27FC236}">
                <a16:creationId xmlns:a16="http://schemas.microsoft.com/office/drawing/2014/main" id="{3805F54D-D0E8-89B2-C284-124FEDCAE4A0}"/>
              </a:ext>
            </a:extLst>
          </p:cNvPr>
          <p:cNvSpPr txBox="1">
            <a:spLocks noChangeArrowheads="1"/>
          </p:cNvSpPr>
          <p:nvPr/>
        </p:nvSpPr>
        <p:spPr bwMode="auto">
          <a:xfrm>
            <a:off x="3059113" y="3519488"/>
            <a:ext cx="61214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方策を実現させるシナリオを</a:t>
            </a:r>
            <a:r>
              <a:rPr kumimoji="0" lang="ja-JP" altLang="en-US" sz="2800" b="1" u="sng">
                <a:solidFill>
                  <a:srgbClr val="0000FF"/>
                </a:solidFill>
                <a:latin typeface="Meiryo UI" panose="020B0604030504040204" pitchFamily="50" charset="-128"/>
                <a:ea typeface="Meiryo UI" panose="020B0604030504040204" pitchFamily="50" charset="-128"/>
              </a:rPr>
              <a:t>具体的に検討</a:t>
            </a:r>
            <a:r>
              <a:rPr kumimoji="0" lang="ja-JP" altLang="en-US" sz="2000" b="1">
                <a:latin typeface="Meiryo UI" panose="020B0604030504040204" pitchFamily="50" charset="-128"/>
                <a:ea typeface="Meiryo UI" panose="020B0604030504040204" pitchFamily="50" charset="-128"/>
              </a:rPr>
              <a:t>して、</a:t>
            </a:r>
            <a:br>
              <a:rPr kumimoji="0" lang="ja-JP" altLang="en-US" sz="2000" b="1">
                <a:latin typeface="Meiryo UI" panose="020B0604030504040204" pitchFamily="50" charset="-128"/>
                <a:ea typeface="Meiryo UI" panose="020B0604030504040204" pitchFamily="50" charset="-128"/>
              </a:rPr>
            </a:br>
            <a:r>
              <a:rPr kumimoji="0" lang="ja-JP" altLang="en-US" sz="2000" b="1" u="sng">
                <a:solidFill>
                  <a:srgbClr val="0000FF"/>
                </a:solidFill>
                <a:latin typeface="Meiryo UI" panose="020B0604030504040204" pitchFamily="50" charset="-128"/>
                <a:ea typeface="Meiryo UI" panose="020B0604030504040204" pitchFamily="50" charset="-128"/>
              </a:rPr>
              <a:t>障害・悪影響を排除</a:t>
            </a:r>
            <a:r>
              <a:rPr kumimoji="0" lang="ja-JP" altLang="en-US" sz="2000" b="1">
                <a:latin typeface="Meiryo UI" panose="020B0604030504040204" pitchFamily="50" charset="-128"/>
                <a:ea typeface="Meiryo UI" panose="020B0604030504040204" pitchFamily="50" charset="-128"/>
              </a:rPr>
              <a:t>の上、成功シナリオを</a:t>
            </a:r>
            <a:r>
              <a:rPr kumimoji="0" lang="ja-JP" altLang="en-US" sz="2800" b="1" u="sng">
                <a:solidFill>
                  <a:srgbClr val="0000FF"/>
                </a:solidFill>
                <a:latin typeface="Meiryo UI" panose="020B0604030504040204" pitchFamily="50" charset="-128"/>
                <a:ea typeface="Meiryo UI" panose="020B0604030504040204" pitchFamily="50" charset="-128"/>
              </a:rPr>
              <a:t>実施</a:t>
            </a:r>
            <a:r>
              <a:rPr kumimoji="0" lang="ja-JP" altLang="en-US" sz="2000" b="1">
                <a:latin typeface="Meiryo UI" panose="020B0604030504040204" pitchFamily="50" charset="-128"/>
                <a:ea typeface="Meiryo UI" panose="020B0604030504040204" pitchFamily="50" charset="-128"/>
              </a:rPr>
              <a:t>する</a:t>
            </a:r>
          </a:p>
        </p:txBody>
      </p:sp>
      <p:sp>
        <p:nvSpPr>
          <p:cNvPr id="49160" name="Text Box 9">
            <a:extLst>
              <a:ext uri="{FF2B5EF4-FFF2-40B4-BE49-F238E27FC236}">
                <a16:creationId xmlns:a16="http://schemas.microsoft.com/office/drawing/2014/main" id="{CD2C7632-F97F-6E28-4F47-AAF4E12AA6EB}"/>
              </a:ext>
            </a:extLst>
          </p:cNvPr>
          <p:cNvSpPr txBox="1">
            <a:spLocks noChangeArrowheads="1"/>
          </p:cNvSpPr>
          <p:nvPr/>
        </p:nvSpPr>
        <p:spPr bwMode="auto">
          <a:xfrm>
            <a:off x="3059113" y="4367213"/>
            <a:ext cx="6121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シナリオ実施後の</a:t>
            </a:r>
            <a:r>
              <a:rPr kumimoji="0" lang="ja-JP" altLang="en-US" sz="2000" b="1" u="sng">
                <a:latin typeface="Meiryo UI" panose="020B0604030504040204" pitchFamily="50" charset="-128"/>
                <a:ea typeface="Meiryo UI" panose="020B0604030504040204" pitchFamily="50" charset="-128"/>
              </a:rPr>
              <a:t>結果を調べ、効果の有無を確認する</a:t>
            </a:r>
            <a:endParaRPr kumimoji="0" lang="en-US" altLang="ja-JP" sz="2000" b="1" u="sng">
              <a:latin typeface="Meiryo UI" panose="020B0604030504040204" pitchFamily="50" charset="-128"/>
              <a:ea typeface="Meiryo UI" panose="020B0604030504040204" pitchFamily="50" charset="-128"/>
            </a:endParaRPr>
          </a:p>
        </p:txBody>
      </p:sp>
      <p:sp>
        <p:nvSpPr>
          <p:cNvPr id="49161" name="Text Box 10">
            <a:extLst>
              <a:ext uri="{FF2B5EF4-FFF2-40B4-BE49-F238E27FC236}">
                <a16:creationId xmlns:a16="http://schemas.microsoft.com/office/drawing/2014/main" id="{4389B3AA-0715-DDEF-8623-5D6F55ADA3C1}"/>
              </a:ext>
            </a:extLst>
          </p:cNvPr>
          <p:cNvSpPr txBox="1">
            <a:spLocks noChangeArrowheads="1"/>
          </p:cNvSpPr>
          <p:nvPr/>
        </p:nvSpPr>
        <p:spPr bwMode="auto">
          <a:xfrm>
            <a:off x="3059113" y="4973638"/>
            <a:ext cx="612140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効果が元に戻らないように、</a:t>
            </a:r>
            <a:r>
              <a:rPr kumimoji="0" lang="ja-JP" altLang="en-US" sz="2000" b="1" u="sng">
                <a:latin typeface="Meiryo UI" panose="020B0604030504040204" pitchFamily="50" charset="-128"/>
                <a:ea typeface="Meiryo UI" panose="020B0604030504040204" pitchFamily="50" charset="-128"/>
              </a:rPr>
              <a:t>効果のあったシナリオの維持・</a:t>
            </a:r>
            <a:br>
              <a:rPr kumimoji="0" lang="ja-JP" altLang="en-US" sz="2000" b="1" u="sng">
                <a:latin typeface="Meiryo UI" panose="020B0604030504040204" pitchFamily="50" charset="-128"/>
                <a:ea typeface="Meiryo UI" panose="020B0604030504040204" pitchFamily="50" charset="-128"/>
              </a:rPr>
            </a:br>
            <a:r>
              <a:rPr kumimoji="0" lang="ja-JP" altLang="en-US" sz="2000" b="1" u="sng">
                <a:latin typeface="Meiryo UI" panose="020B0604030504040204" pitchFamily="50" charset="-128"/>
                <a:ea typeface="Meiryo UI" panose="020B0604030504040204" pitchFamily="50" charset="-128"/>
              </a:rPr>
              <a:t>管理する方法を検討・実施</a:t>
            </a:r>
            <a:r>
              <a:rPr kumimoji="0" lang="ja-JP" altLang="en-US" sz="2000" b="1">
                <a:latin typeface="Meiryo UI" panose="020B0604030504040204" pitchFamily="50" charset="-128"/>
                <a:ea typeface="Meiryo UI" panose="020B0604030504040204" pitchFamily="50" charset="-128"/>
              </a:rPr>
              <a:t>し、効果の維持を確認する</a:t>
            </a:r>
          </a:p>
        </p:txBody>
      </p:sp>
      <p:sp>
        <p:nvSpPr>
          <p:cNvPr id="49162" name="AutoShape 9">
            <a:extLst>
              <a:ext uri="{FF2B5EF4-FFF2-40B4-BE49-F238E27FC236}">
                <a16:creationId xmlns:a16="http://schemas.microsoft.com/office/drawing/2014/main" id="{F4CF8B75-FD4E-B7DB-1227-D781011E00F8}"/>
              </a:ext>
            </a:extLst>
          </p:cNvPr>
          <p:cNvSpPr>
            <a:spLocks noChangeArrowheads="1"/>
          </p:cNvSpPr>
          <p:nvPr/>
        </p:nvSpPr>
        <p:spPr bwMode="auto">
          <a:xfrm>
            <a:off x="1238250" y="858838"/>
            <a:ext cx="349250" cy="4895850"/>
          </a:xfrm>
          <a:prstGeom prst="downArrow">
            <a:avLst>
              <a:gd name="adj1" fmla="val 33333"/>
              <a:gd name="adj2" fmla="val 57825"/>
            </a:avLst>
          </a:prstGeom>
          <a:solidFill>
            <a:schemeClr val="tx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b="1">
              <a:latin typeface="Meiryo UI" panose="020B0604030504040204" pitchFamily="50" charset="-128"/>
              <a:ea typeface="Meiryo UI" panose="020B0604030504040204" pitchFamily="50" charset="-128"/>
            </a:endParaRPr>
          </a:p>
        </p:txBody>
      </p:sp>
      <p:sp>
        <p:nvSpPr>
          <p:cNvPr id="49163" name="Rectangle 10">
            <a:extLst>
              <a:ext uri="{FF2B5EF4-FFF2-40B4-BE49-F238E27FC236}">
                <a16:creationId xmlns:a16="http://schemas.microsoft.com/office/drawing/2014/main" id="{1C894DCB-44E4-7059-D607-76D00C215529}"/>
              </a:ext>
            </a:extLst>
          </p:cNvPr>
          <p:cNvSpPr>
            <a:spLocks noChangeArrowheads="1"/>
          </p:cNvSpPr>
          <p:nvPr/>
        </p:nvSpPr>
        <p:spPr bwMode="auto">
          <a:xfrm>
            <a:off x="107950" y="642938"/>
            <a:ext cx="2916238" cy="468312"/>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latin typeface="Meiryo UI" panose="020B0604030504040204" pitchFamily="50" charset="-128"/>
                <a:ea typeface="Meiryo UI" panose="020B0604030504040204" pitchFamily="50" charset="-128"/>
              </a:rPr>
              <a:t>①テーマの選定</a:t>
            </a:r>
          </a:p>
        </p:txBody>
      </p:sp>
      <p:sp>
        <p:nvSpPr>
          <p:cNvPr id="49164" name="Rectangle 11">
            <a:extLst>
              <a:ext uri="{FF2B5EF4-FFF2-40B4-BE49-F238E27FC236}">
                <a16:creationId xmlns:a16="http://schemas.microsoft.com/office/drawing/2014/main" id="{AF091327-A6A7-D0CB-8502-8E14879340AA}"/>
              </a:ext>
            </a:extLst>
          </p:cNvPr>
          <p:cNvSpPr>
            <a:spLocks noChangeArrowheads="1"/>
          </p:cNvSpPr>
          <p:nvPr/>
        </p:nvSpPr>
        <p:spPr bwMode="auto">
          <a:xfrm>
            <a:off x="107950" y="1366838"/>
            <a:ext cx="2916238" cy="468312"/>
          </a:xfrm>
          <a:prstGeom prst="rect">
            <a:avLst/>
          </a:prstGeom>
          <a:solidFill>
            <a:srgbClr val="0000FF"/>
          </a:solidFill>
          <a:ln w="9525">
            <a:solidFill>
              <a:srgbClr val="0000FF"/>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300"/>
              </a:spcBef>
              <a:buFontTx/>
              <a:buNone/>
            </a:pPr>
            <a:r>
              <a:rPr lang="ja-JP" altLang="en-US" sz="1800" b="1">
                <a:solidFill>
                  <a:schemeClr val="bg1"/>
                </a:solidFill>
                <a:latin typeface="Meiryo UI" panose="020B0604030504040204" pitchFamily="50" charset="-128"/>
                <a:ea typeface="Meiryo UI" panose="020B0604030504040204" pitchFamily="50" charset="-128"/>
              </a:rPr>
              <a:t>②攻め所と目標設定</a:t>
            </a:r>
          </a:p>
        </p:txBody>
      </p:sp>
      <p:sp>
        <p:nvSpPr>
          <p:cNvPr id="49165" name="Rectangle 12">
            <a:extLst>
              <a:ext uri="{FF2B5EF4-FFF2-40B4-BE49-F238E27FC236}">
                <a16:creationId xmlns:a16="http://schemas.microsoft.com/office/drawing/2014/main" id="{7EBDDCFE-55C3-5198-3209-CE06BD560186}"/>
              </a:ext>
            </a:extLst>
          </p:cNvPr>
          <p:cNvSpPr>
            <a:spLocks noChangeArrowheads="1"/>
          </p:cNvSpPr>
          <p:nvPr/>
        </p:nvSpPr>
        <p:spPr bwMode="auto">
          <a:xfrm>
            <a:off x="107950" y="2205038"/>
            <a:ext cx="2916238" cy="466725"/>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latin typeface="Meiryo UI" panose="020B0604030504040204" pitchFamily="50" charset="-128"/>
                <a:ea typeface="Meiryo UI" panose="020B0604030504040204" pitchFamily="50" charset="-128"/>
              </a:rPr>
              <a:t>③活動計画の作成</a:t>
            </a:r>
          </a:p>
        </p:txBody>
      </p:sp>
      <p:sp>
        <p:nvSpPr>
          <p:cNvPr id="49166" name="Rectangle 13">
            <a:extLst>
              <a:ext uri="{FF2B5EF4-FFF2-40B4-BE49-F238E27FC236}">
                <a16:creationId xmlns:a16="http://schemas.microsoft.com/office/drawing/2014/main" id="{CE65E623-B5E9-4865-6998-CB607009609A}"/>
              </a:ext>
            </a:extLst>
          </p:cNvPr>
          <p:cNvSpPr>
            <a:spLocks noChangeArrowheads="1"/>
          </p:cNvSpPr>
          <p:nvPr/>
        </p:nvSpPr>
        <p:spPr bwMode="auto">
          <a:xfrm>
            <a:off x="107950" y="2838450"/>
            <a:ext cx="2916238" cy="468313"/>
          </a:xfrm>
          <a:prstGeom prst="rect">
            <a:avLst/>
          </a:prstGeom>
          <a:solidFill>
            <a:srgbClr val="0000FF"/>
          </a:solidFill>
          <a:ln w="9525">
            <a:solidFill>
              <a:srgbClr val="0000FF"/>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chemeClr val="bg1"/>
                </a:solidFill>
                <a:latin typeface="Meiryo UI" panose="020B0604030504040204" pitchFamily="50" charset="-128"/>
                <a:ea typeface="Meiryo UI" panose="020B0604030504040204" pitchFamily="50" charset="-128"/>
              </a:rPr>
              <a:t>④方策の立案</a:t>
            </a:r>
          </a:p>
        </p:txBody>
      </p:sp>
      <p:sp>
        <p:nvSpPr>
          <p:cNvPr id="49167" name="Rectangle 14">
            <a:extLst>
              <a:ext uri="{FF2B5EF4-FFF2-40B4-BE49-F238E27FC236}">
                <a16:creationId xmlns:a16="http://schemas.microsoft.com/office/drawing/2014/main" id="{DB4B3601-61D2-C4DF-10D8-4D5F385D878E}"/>
              </a:ext>
            </a:extLst>
          </p:cNvPr>
          <p:cNvSpPr>
            <a:spLocks noChangeArrowheads="1"/>
          </p:cNvSpPr>
          <p:nvPr/>
        </p:nvSpPr>
        <p:spPr bwMode="auto">
          <a:xfrm>
            <a:off x="107950" y="3641725"/>
            <a:ext cx="2916238" cy="468313"/>
          </a:xfrm>
          <a:prstGeom prst="rect">
            <a:avLst/>
          </a:prstGeom>
          <a:solidFill>
            <a:srgbClr val="0000FF"/>
          </a:solidFill>
          <a:ln w="9525">
            <a:solidFill>
              <a:srgbClr val="0000FF"/>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solidFill>
                  <a:schemeClr val="bg1"/>
                </a:solidFill>
                <a:latin typeface="Meiryo UI" panose="020B0604030504040204" pitchFamily="50" charset="-128"/>
                <a:ea typeface="Meiryo UI" panose="020B0604030504040204" pitchFamily="50" charset="-128"/>
              </a:rPr>
              <a:t>⑤成功シナリオの追究と実施</a:t>
            </a:r>
          </a:p>
        </p:txBody>
      </p:sp>
      <p:sp>
        <p:nvSpPr>
          <p:cNvPr id="49168" name="Rectangle 15">
            <a:extLst>
              <a:ext uri="{FF2B5EF4-FFF2-40B4-BE49-F238E27FC236}">
                <a16:creationId xmlns:a16="http://schemas.microsoft.com/office/drawing/2014/main" id="{1FFC120C-1C8A-9D22-9150-7BD7A1440DBB}"/>
              </a:ext>
            </a:extLst>
          </p:cNvPr>
          <p:cNvSpPr>
            <a:spLocks noChangeArrowheads="1"/>
          </p:cNvSpPr>
          <p:nvPr/>
        </p:nvSpPr>
        <p:spPr bwMode="auto">
          <a:xfrm>
            <a:off x="107950" y="4314825"/>
            <a:ext cx="2916238" cy="4683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a:latin typeface="Meiryo UI" panose="020B0604030504040204" pitchFamily="50" charset="-128"/>
                <a:ea typeface="Meiryo UI" panose="020B0604030504040204" pitchFamily="50" charset="-128"/>
              </a:rPr>
              <a:t>⑥効果の確認</a:t>
            </a:r>
          </a:p>
        </p:txBody>
      </p:sp>
      <p:sp>
        <p:nvSpPr>
          <p:cNvPr id="49169" name="Rectangle 16">
            <a:extLst>
              <a:ext uri="{FF2B5EF4-FFF2-40B4-BE49-F238E27FC236}">
                <a16:creationId xmlns:a16="http://schemas.microsoft.com/office/drawing/2014/main" id="{27A80CA6-BCBA-15BD-7CA2-FB3E3F822B27}"/>
              </a:ext>
            </a:extLst>
          </p:cNvPr>
          <p:cNvSpPr>
            <a:spLocks noChangeArrowheads="1"/>
          </p:cNvSpPr>
          <p:nvPr/>
        </p:nvSpPr>
        <p:spPr bwMode="auto">
          <a:xfrm>
            <a:off x="107950" y="4989513"/>
            <a:ext cx="2916238" cy="468312"/>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300"/>
              </a:spcBef>
              <a:buFontTx/>
              <a:buNone/>
            </a:pPr>
            <a:r>
              <a:rPr lang="ja-JP" altLang="en-US" sz="1800" b="1">
                <a:latin typeface="Meiryo UI" panose="020B0604030504040204" pitchFamily="50" charset="-128"/>
                <a:ea typeface="Meiryo UI" panose="020B0604030504040204" pitchFamily="50" charset="-128"/>
              </a:rPr>
              <a:t>⑦標準化と管理の定着</a:t>
            </a:r>
          </a:p>
        </p:txBody>
      </p:sp>
      <p:sp>
        <p:nvSpPr>
          <p:cNvPr id="49170" name="Text Box 13">
            <a:extLst>
              <a:ext uri="{FF2B5EF4-FFF2-40B4-BE49-F238E27FC236}">
                <a16:creationId xmlns:a16="http://schemas.microsoft.com/office/drawing/2014/main" id="{271A5B9A-7931-61FD-B239-5161A8C71031}"/>
              </a:ext>
            </a:extLst>
          </p:cNvPr>
          <p:cNvSpPr txBox="1">
            <a:spLocks noChangeArrowheads="1"/>
          </p:cNvSpPr>
          <p:nvPr/>
        </p:nvSpPr>
        <p:spPr bwMode="auto">
          <a:xfrm>
            <a:off x="3059113" y="5538788"/>
            <a:ext cx="612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kumimoji="0" lang="ja-JP" altLang="en-US" sz="2000" b="1">
                <a:latin typeface="Meiryo UI" panose="020B0604030504040204" pitchFamily="50" charset="-128"/>
                <a:ea typeface="Meiryo UI" panose="020B0604030504040204" pitchFamily="50" charset="-128"/>
              </a:rPr>
              <a:t>･今回の</a:t>
            </a:r>
            <a:r>
              <a:rPr kumimoji="0" lang="ja-JP" altLang="en-US" sz="2000" b="1" u="sng">
                <a:latin typeface="Meiryo UI" panose="020B0604030504040204" pitchFamily="50" charset="-128"/>
                <a:ea typeface="Meiryo UI" panose="020B0604030504040204" pitchFamily="50" charset="-128"/>
              </a:rPr>
              <a:t>活動を反省</a:t>
            </a:r>
            <a:r>
              <a:rPr kumimoji="0" lang="ja-JP" altLang="en-US" sz="2000" b="1">
                <a:latin typeface="Meiryo UI" panose="020B0604030504040204" pitchFamily="50" charset="-128"/>
                <a:ea typeface="Meiryo UI" panose="020B0604030504040204" pitchFamily="50" charset="-128"/>
              </a:rPr>
              <a:t>し残された問題を整理する</a:t>
            </a:r>
          </a:p>
          <a:p>
            <a:pPr>
              <a:spcBef>
                <a:spcPct val="0"/>
              </a:spcBef>
              <a:buFontTx/>
              <a:buNone/>
            </a:pPr>
            <a:r>
              <a:rPr kumimoji="0" lang="ja-JP" altLang="en-US" sz="2000" b="1">
                <a:latin typeface="Meiryo UI" panose="020B0604030504040204" pitchFamily="50" charset="-128"/>
                <a:ea typeface="Meiryo UI" panose="020B0604030504040204" pitchFamily="50" charset="-128"/>
              </a:rPr>
              <a:t>･反省や</a:t>
            </a:r>
            <a:r>
              <a:rPr kumimoji="0" lang="ja-JP" altLang="en-US" sz="2000" b="1" u="sng">
                <a:latin typeface="Meiryo UI" panose="020B0604030504040204" pitchFamily="50" charset="-128"/>
                <a:ea typeface="Meiryo UI" panose="020B0604030504040204" pitchFamily="50" charset="-128"/>
              </a:rPr>
              <a:t>残された問題点を今後の活動に活かす</a:t>
            </a:r>
          </a:p>
        </p:txBody>
      </p:sp>
      <p:sp>
        <p:nvSpPr>
          <p:cNvPr id="49171" name="Rectangle 16">
            <a:extLst>
              <a:ext uri="{FF2B5EF4-FFF2-40B4-BE49-F238E27FC236}">
                <a16:creationId xmlns:a16="http://schemas.microsoft.com/office/drawing/2014/main" id="{23E711D1-8918-2510-B6E2-E99192C0CB0C}"/>
              </a:ext>
            </a:extLst>
          </p:cNvPr>
          <p:cNvSpPr>
            <a:spLocks noChangeArrowheads="1"/>
          </p:cNvSpPr>
          <p:nvPr/>
        </p:nvSpPr>
        <p:spPr bwMode="auto">
          <a:xfrm>
            <a:off x="107950" y="5791200"/>
            <a:ext cx="2916238" cy="4683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300"/>
              </a:spcBef>
              <a:buFontTx/>
              <a:buNone/>
            </a:pPr>
            <a:r>
              <a:rPr lang="ja-JP" altLang="en-US" sz="1800" b="1">
                <a:latin typeface="Meiryo UI" panose="020B0604030504040204" pitchFamily="50" charset="-128"/>
                <a:ea typeface="Meiryo UI" panose="020B0604030504040204" pitchFamily="50" charset="-128"/>
              </a:rPr>
              <a:t>⑧反省と今後の対応</a:t>
            </a:r>
          </a:p>
        </p:txBody>
      </p:sp>
      <p:sp>
        <p:nvSpPr>
          <p:cNvPr id="49172" name="正方形/長方形 1">
            <a:extLst>
              <a:ext uri="{FF2B5EF4-FFF2-40B4-BE49-F238E27FC236}">
                <a16:creationId xmlns:a16="http://schemas.microsoft.com/office/drawing/2014/main" id="{9CD48C57-1C12-9A4F-11DF-21DA815F73D4}"/>
              </a:ext>
            </a:extLst>
          </p:cNvPr>
          <p:cNvSpPr>
            <a:spLocks noChangeArrowheads="1"/>
          </p:cNvSpPr>
          <p:nvPr/>
        </p:nvSpPr>
        <p:spPr bwMode="auto">
          <a:xfrm>
            <a:off x="-1044575" y="6381750"/>
            <a:ext cx="11161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ts val="600"/>
              </a:spcBef>
              <a:buFontTx/>
              <a:buNone/>
            </a:pPr>
            <a:r>
              <a:rPr lang="ja-JP" altLang="en-US" sz="2400" b="1">
                <a:solidFill>
                  <a:srgbClr val="000000"/>
                </a:solidFill>
                <a:latin typeface="Meiryo UI" panose="020B0604030504040204" pitchFamily="50" charset="-128"/>
                <a:ea typeface="Meiryo UI" panose="020B0604030504040204" pitchFamily="50" charset="-128"/>
              </a:rPr>
              <a:t>「良さ」を追求して、ありたい姿を実現する活動 </a:t>
            </a:r>
            <a:r>
              <a:rPr lang="en-US" altLang="ja-JP" sz="2400" b="1">
                <a:solidFill>
                  <a:srgbClr val="000000"/>
                </a:solidFill>
                <a:latin typeface="Meiryo UI" panose="020B0604030504040204" pitchFamily="50" charset="-128"/>
                <a:ea typeface="Meiryo UI" panose="020B0604030504040204" pitchFamily="50" charset="-128"/>
              </a:rPr>
              <a:t>(</a:t>
            </a:r>
            <a:r>
              <a:rPr lang="ja-JP" altLang="en-US" sz="2400" b="1">
                <a:solidFill>
                  <a:srgbClr val="000000"/>
                </a:solidFill>
                <a:latin typeface="Meiryo UI" panose="020B0604030504040204" pitchFamily="50" charset="-128"/>
                <a:ea typeface="Meiryo UI" panose="020B0604030504040204" pitchFamily="50" charset="-128"/>
              </a:rPr>
              <a:t>方策追究型</a:t>
            </a:r>
            <a:r>
              <a:rPr lang="en-US" altLang="ja-JP" sz="2400" b="1">
                <a:solidFill>
                  <a:srgbClr val="000000"/>
                </a:solidFill>
                <a:latin typeface="Meiryo UI" panose="020B0604030504040204" pitchFamily="50" charset="-128"/>
                <a:ea typeface="Meiryo UI" panose="020B0604030504040204" pitchFamily="50" charset="-128"/>
              </a:rPr>
              <a:t>)</a:t>
            </a:r>
          </a:p>
        </p:txBody>
      </p:sp>
      <p:sp>
        <p:nvSpPr>
          <p:cNvPr id="49173" name="Text Box 73">
            <a:extLst>
              <a:ext uri="{FF2B5EF4-FFF2-40B4-BE49-F238E27FC236}">
                <a16:creationId xmlns:a16="http://schemas.microsoft.com/office/drawing/2014/main" id="{C48FB513-2211-1432-E96A-F5CE0530843F}"/>
              </a:ext>
            </a:extLst>
          </p:cNvPr>
          <p:cNvSpPr txBox="1">
            <a:spLocks noChangeArrowheads="1"/>
          </p:cNvSpPr>
          <p:nvPr/>
        </p:nvSpPr>
        <p:spPr bwMode="auto">
          <a:xfrm>
            <a:off x="95250" y="96838"/>
            <a:ext cx="44640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800" b="1">
                <a:solidFill>
                  <a:srgbClr val="000000"/>
                </a:solidFill>
                <a:latin typeface="Meiryo UI" panose="020B0604030504040204" pitchFamily="50" charset="-128"/>
                <a:ea typeface="Meiryo UI" panose="020B0604030504040204" pitchFamily="50" charset="-128"/>
              </a:rPr>
              <a:t>課題達成型の手順（要点）</a:t>
            </a:r>
          </a:p>
        </p:txBody>
      </p:sp>
      <p:sp>
        <p:nvSpPr>
          <p:cNvPr id="2" name="テキスト ボックス 22">
            <a:extLst>
              <a:ext uri="{FF2B5EF4-FFF2-40B4-BE49-F238E27FC236}">
                <a16:creationId xmlns:a16="http://schemas.microsoft.com/office/drawing/2014/main" id="{EF68AAD3-B093-820F-B4A9-CD7F6DBB13FB}"/>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45</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テキスト ボックス 2">
            <a:extLst>
              <a:ext uri="{FF2B5EF4-FFF2-40B4-BE49-F238E27FC236}">
                <a16:creationId xmlns:a16="http://schemas.microsoft.com/office/drawing/2014/main" id="{F37C29EA-464E-99BE-E199-A9CDAEAA56F0}"/>
              </a:ext>
            </a:extLst>
          </p:cNvPr>
          <p:cNvSpPr txBox="1">
            <a:spLocks noChangeArrowheads="1"/>
          </p:cNvSpPr>
          <p:nvPr/>
        </p:nvSpPr>
        <p:spPr bwMode="auto">
          <a:xfrm>
            <a:off x="158750" y="869950"/>
            <a:ext cx="8985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latin typeface="Meiryo UI" panose="020B0604030504040204" pitchFamily="50" charset="-128"/>
                <a:ea typeface="Meiryo UI" panose="020B0604030504040204" pitchFamily="50" charset="-128"/>
              </a:rPr>
              <a:t>　課題達成型は、問題解決型と違い、「良さ（アイデア）」を追求する</a:t>
            </a:r>
          </a:p>
          <a:p>
            <a:pPr>
              <a:spcBef>
                <a:spcPts val="200"/>
              </a:spcBef>
              <a:buFontTx/>
              <a:buNone/>
            </a:pPr>
            <a:r>
              <a:rPr lang="ja-JP" altLang="en-US" sz="2400" b="1">
                <a:latin typeface="Meiryo UI" panose="020B0604030504040204" pitchFamily="50" charset="-128"/>
                <a:ea typeface="Meiryo UI" panose="020B0604030504040204" pitchFamily="50" charset="-128"/>
              </a:rPr>
              <a:t>という考え方であり、２つのケースがある</a:t>
            </a:r>
            <a:endParaRPr lang="ja-JP" altLang="en-US" sz="2400" b="1">
              <a:solidFill>
                <a:srgbClr val="FF0000"/>
              </a:solidFill>
              <a:latin typeface="Meiryo UI" panose="020B0604030504040204" pitchFamily="50" charset="-128"/>
              <a:ea typeface="Meiryo UI" panose="020B0604030504040204" pitchFamily="50" charset="-128"/>
            </a:endParaRPr>
          </a:p>
        </p:txBody>
      </p:sp>
      <p:sp>
        <p:nvSpPr>
          <p:cNvPr id="50179" name="テキスト ボックス 4">
            <a:extLst>
              <a:ext uri="{FF2B5EF4-FFF2-40B4-BE49-F238E27FC236}">
                <a16:creationId xmlns:a16="http://schemas.microsoft.com/office/drawing/2014/main" id="{DB90DA9C-3544-38A0-92C0-99A439DE2203}"/>
              </a:ext>
            </a:extLst>
          </p:cNvPr>
          <p:cNvSpPr txBox="1">
            <a:spLocks noChangeArrowheads="1"/>
          </p:cNvSpPr>
          <p:nvPr/>
        </p:nvSpPr>
        <p:spPr bwMode="auto">
          <a:xfrm>
            <a:off x="158750" y="4941888"/>
            <a:ext cx="8877300"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ts val="200"/>
              </a:spcBef>
              <a:buFontTx/>
              <a:buNone/>
            </a:pPr>
            <a:r>
              <a:rPr lang="ja-JP" altLang="en-US" sz="2400" b="1">
                <a:latin typeface="Meiryo UI" panose="020B0604030504040204" pitchFamily="50" charset="-128"/>
                <a:ea typeface="Meiryo UI" panose="020B0604030504040204" pitchFamily="50" charset="-128"/>
              </a:rPr>
              <a:t>　このような課題を達成するには（現状に必ずしも悪さがあるのでは</a:t>
            </a:r>
          </a:p>
          <a:p>
            <a:pPr>
              <a:spcBef>
                <a:spcPts val="200"/>
              </a:spcBef>
              <a:buFontTx/>
              <a:buNone/>
            </a:pPr>
            <a:r>
              <a:rPr lang="ja-JP" altLang="en-US" sz="2400" b="1">
                <a:latin typeface="Meiryo UI" panose="020B0604030504040204" pitchFamily="50" charset="-128"/>
                <a:ea typeface="Meiryo UI" panose="020B0604030504040204" pitchFamily="50" charset="-128"/>
              </a:rPr>
              <a:t>なく） 、そのための手順も当然変わってくる。</a:t>
            </a:r>
            <a:br>
              <a:rPr lang="en-US" altLang="ja-JP" sz="2400" b="1">
                <a:latin typeface="Meiryo UI" panose="020B0604030504040204" pitchFamily="50" charset="-128"/>
                <a:ea typeface="Meiryo UI" panose="020B0604030504040204" pitchFamily="50" charset="-128"/>
              </a:rPr>
            </a:br>
            <a:endParaRPr lang="ja-JP" altLang="en-US" sz="2400" b="1">
              <a:latin typeface="Meiryo UI" panose="020B0604030504040204" pitchFamily="50" charset="-128"/>
              <a:ea typeface="Meiryo UI" panose="020B0604030504040204" pitchFamily="50" charset="-128"/>
            </a:endParaRPr>
          </a:p>
          <a:p>
            <a:pPr>
              <a:spcBef>
                <a:spcPts val="200"/>
              </a:spcBef>
              <a:buFontTx/>
              <a:buNone/>
            </a:pPr>
            <a:r>
              <a:rPr lang="ja-JP" altLang="en-US" sz="2400" b="1">
                <a:latin typeface="Meiryo UI" panose="020B0604030504040204" pitchFamily="50" charset="-128"/>
                <a:ea typeface="Meiryo UI" panose="020B0604030504040204" pitchFamily="50" charset="-128"/>
              </a:rPr>
              <a:t>この進め方を課題達成型の手順という</a:t>
            </a:r>
          </a:p>
        </p:txBody>
      </p:sp>
      <p:sp>
        <p:nvSpPr>
          <p:cNvPr id="50180" name="Rectangle 6">
            <a:extLst>
              <a:ext uri="{FF2B5EF4-FFF2-40B4-BE49-F238E27FC236}">
                <a16:creationId xmlns:a16="http://schemas.microsoft.com/office/drawing/2014/main" id="{69714FF2-7D26-D2C5-E341-987B50E6637B}"/>
              </a:ext>
            </a:extLst>
          </p:cNvPr>
          <p:cNvSpPr>
            <a:spLocks noChangeArrowheads="1"/>
          </p:cNvSpPr>
          <p:nvPr/>
        </p:nvSpPr>
        <p:spPr bwMode="auto">
          <a:xfrm>
            <a:off x="250825" y="2205038"/>
            <a:ext cx="662940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b="1">
                <a:latin typeface="Meiryo UI" panose="020B0604030504040204" pitchFamily="50" charset="-128"/>
                <a:ea typeface="Meiryo UI" panose="020B0604030504040204" pitchFamily="50" charset="-128"/>
              </a:rPr>
              <a:t>①現状の水準を大幅に向上したい場合</a:t>
            </a:r>
          </a:p>
          <a:p>
            <a:pPr>
              <a:spcBef>
                <a:spcPct val="0"/>
              </a:spcBef>
              <a:buFontTx/>
              <a:buNone/>
            </a:pPr>
            <a:r>
              <a:rPr lang="ja-JP" altLang="en-US" b="1">
                <a:latin typeface="Meiryo UI" panose="020B0604030504040204" pitchFamily="50" charset="-128"/>
                <a:ea typeface="Meiryo UI" panose="020B0604030504040204" pitchFamily="50" charset="-128"/>
              </a:rPr>
              <a:t>（</a:t>
            </a:r>
            <a:r>
              <a:rPr lang="ja-JP" altLang="en-US" b="1">
                <a:solidFill>
                  <a:srgbClr val="0000FF"/>
                </a:solidFill>
                <a:latin typeface="Meiryo UI" panose="020B0604030504040204" pitchFamily="50" charset="-128"/>
                <a:ea typeface="Meiryo UI" panose="020B0604030504040204" pitchFamily="50" charset="-128"/>
              </a:rPr>
              <a:t>既存業務における現状打破</a:t>
            </a:r>
            <a:r>
              <a:rPr lang="ja-JP" altLang="en-US" b="1">
                <a:latin typeface="Meiryo UI" panose="020B0604030504040204" pitchFamily="50" charset="-128"/>
                <a:ea typeface="Meiryo UI" panose="020B0604030504040204" pitchFamily="50" charset="-128"/>
              </a:rPr>
              <a:t>）</a:t>
            </a:r>
          </a:p>
        </p:txBody>
      </p:sp>
      <p:sp>
        <p:nvSpPr>
          <p:cNvPr id="50181" name="Text Box 73">
            <a:extLst>
              <a:ext uri="{FF2B5EF4-FFF2-40B4-BE49-F238E27FC236}">
                <a16:creationId xmlns:a16="http://schemas.microsoft.com/office/drawing/2014/main" id="{B1758682-EB16-70AE-395C-8C6456EAE837}"/>
              </a:ext>
            </a:extLst>
          </p:cNvPr>
          <p:cNvSpPr txBox="1">
            <a:spLocks noChangeArrowheads="1"/>
          </p:cNvSpPr>
          <p:nvPr/>
        </p:nvSpPr>
        <p:spPr bwMode="auto">
          <a:xfrm>
            <a:off x="117475" y="96838"/>
            <a:ext cx="7405688"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2800" b="1">
                <a:solidFill>
                  <a:srgbClr val="000000"/>
                </a:solidFill>
                <a:latin typeface="Meiryo UI" panose="020B0604030504040204" pitchFamily="50" charset="-128"/>
                <a:ea typeface="Meiryo UI" panose="020B0604030504040204" pitchFamily="50" charset="-128"/>
              </a:rPr>
              <a:t>Ⅱ</a:t>
            </a:r>
            <a:r>
              <a:rPr lang="ja-JP" altLang="en-US" sz="2800" b="1">
                <a:solidFill>
                  <a:srgbClr val="000000"/>
                </a:solidFill>
                <a:latin typeface="Meiryo UI" panose="020B0604030504040204" pitchFamily="50" charset="-128"/>
                <a:ea typeface="Meiryo UI" panose="020B0604030504040204" pitchFamily="50" charset="-128"/>
              </a:rPr>
              <a:t>．課題達成型ＱＣストーリーでいう「課題」とは</a:t>
            </a:r>
          </a:p>
        </p:txBody>
      </p:sp>
      <p:sp>
        <p:nvSpPr>
          <p:cNvPr id="7" name="Rectangle 6">
            <a:extLst>
              <a:ext uri="{FF2B5EF4-FFF2-40B4-BE49-F238E27FC236}">
                <a16:creationId xmlns:a16="http://schemas.microsoft.com/office/drawing/2014/main" id="{5EEB5BA5-B679-F8C4-D4B2-8C38A3AF935A}"/>
              </a:ext>
            </a:extLst>
          </p:cNvPr>
          <p:cNvSpPr>
            <a:spLocks noChangeArrowheads="1"/>
          </p:cNvSpPr>
          <p:nvPr/>
        </p:nvSpPr>
        <p:spPr bwMode="auto">
          <a:xfrm>
            <a:off x="250825" y="3317875"/>
            <a:ext cx="7705725" cy="1225550"/>
          </a:xfrm>
          <a:prstGeom prst="rect">
            <a:avLst/>
          </a:prstGeom>
          <a:noFill/>
          <a:ln>
            <a:noFill/>
          </a:ln>
          <a:effectLst/>
        </p:spPr>
        <p:txBody>
          <a:bodyPr wrap="none" anchor="ctr"/>
          <a:lstStyle/>
          <a:p>
            <a:pPr>
              <a:defRPr/>
            </a:pP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②今まで経験したことのない新しい仕事をスムーズに</a:t>
            </a:r>
          </a:p>
          <a:p>
            <a:pPr marL="268288">
              <a:defRPr/>
            </a:pP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スタートさせたい場合</a:t>
            </a:r>
          </a:p>
          <a:p>
            <a:pPr>
              <a:defRPr/>
            </a:pP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32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新規業務への対応</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2" name="テキスト ボックス 22">
            <a:extLst>
              <a:ext uri="{FF2B5EF4-FFF2-40B4-BE49-F238E27FC236}">
                <a16:creationId xmlns:a16="http://schemas.microsoft.com/office/drawing/2014/main" id="{BE59F037-A9F1-5F71-F323-2337BD06FF89}"/>
              </a:ext>
            </a:extLst>
          </p:cNvPr>
          <p:cNvSpPr txBox="1">
            <a:spLocks noChangeArrowheads="1"/>
          </p:cNvSpPr>
          <p:nvPr/>
        </p:nvSpPr>
        <p:spPr bwMode="auto">
          <a:xfrm>
            <a:off x="7380287" y="-27384"/>
            <a:ext cx="1763713" cy="338137"/>
          </a:xfrm>
          <a:prstGeom prst="rect">
            <a:avLst/>
          </a:prstGeom>
          <a:solidFill>
            <a:srgbClr val="008000"/>
          </a:solidFill>
          <a:ln>
            <a:noFill/>
          </a:ln>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ja-JP" altLang="en-US" sz="1600" b="1" dirty="0">
                <a:solidFill>
                  <a:schemeClr val="bg1"/>
                </a:solidFill>
                <a:latin typeface="Meiryo UI" panose="020B0604030504040204" pitchFamily="50" charset="-128"/>
                <a:ea typeface="Meiryo UI" panose="020B0604030504040204" pitchFamily="50" charset="-128"/>
              </a:rPr>
              <a:t>テキスト　Ｐ</a:t>
            </a:r>
            <a:r>
              <a:rPr lang="en-US" altLang="ja-JP" sz="1600" b="1" dirty="0">
                <a:solidFill>
                  <a:schemeClr val="bg1"/>
                </a:solidFill>
                <a:latin typeface="Meiryo UI" panose="020B0604030504040204" pitchFamily="50" charset="-128"/>
                <a:ea typeface="Meiryo UI" panose="020B0604030504040204" pitchFamily="50" charset="-128"/>
              </a:rPr>
              <a:t>45</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1781</TotalTime>
  <Words>10410</Words>
  <Application>Microsoft Office PowerPoint</Application>
  <PresentationFormat>画面に合わせる (4:3)</PresentationFormat>
  <Paragraphs>1872</Paragraphs>
  <Slides>52</Slides>
  <Notes>2</Notes>
  <HiddenSlides>0</HiddenSlides>
  <MMClips>0</MMClips>
  <ScaleCrop>false</ScaleCrop>
  <HeadingPairs>
    <vt:vector size="8" baseType="variant">
      <vt:variant>
        <vt:lpstr>使用されているフォント</vt:lpstr>
      </vt:variant>
      <vt:variant>
        <vt:i4>13</vt:i4>
      </vt:variant>
      <vt:variant>
        <vt:lpstr>テーマ</vt:lpstr>
      </vt:variant>
      <vt:variant>
        <vt:i4>1</vt:i4>
      </vt:variant>
      <vt:variant>
        <vt:lpstr>埋め込まれた OLE サーバー</vt:lpstr>
      </vt:variant>
      <vt:variant>
        <vt:i4>1</vt:i4>
      </vt:variant>
      <vt:variant>
        <vt:lpstr>スライド タイトル</vt:lpstr>
      </vt:variant>
      <vt:variant>
        <vt:i4>52</vt:i4>
      </vt:variant>
    </vt:vector>
  </HeadingPairs>
  <TitlesOfParts>
    <vt:vector size="67" baseType="lpstr">
      <vt:lpstr>HG丸ｺﾞｼｯｸM-PRO</vt:lpstr>
      <vt:lpstr>Meiryo UI</vt:lpstr>
      <vt:lpstr>ＭＳ Ｐゴシック</vt:lpstr>
      <vt:lpstr>ＭＳ ゴシック</vt:lpstr>
      <vt:lpstr>UD デジタル 教科書体 N-B</vt:lpstr>
      <vt:lpstr>UD デジタル 教科書体 NK-B</vt:lpstr>
      <vt:lpstr>ｺﾞｼｯｸ</vt:lpstr>
      <vt:lpstr>游ゴシック</vt:lpstr>
      <vt:lpstr>游ゴシック Light</vt:lpstr>
      <vt:lpstr>Arial</vt:lpstr>
      <vt:lpstr>Century</vt:lpstr>
      <vt:lpstr>Comic Sans MS</vt:lpstr>
      <vt:lpstr>Times New Roman</vt:lpstr>
      <vt:lpstr>Office テーマ</vt:lpstr>
      <vt:lpstr>グラフ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３．新ＱＣ七つ道具</vt:lpstr>
      <vt:lpstr>PowerPoint プレゼンテーション</vt:lpstr>
      <vt:lpstr>（３）新ＱＣ七つ道具の概要</vt:lpstr>
      <vt:lpstr>PowerPoint プレゼンテーション</vt:lpstr>
      <vt:lpstr>■　親和図法</vt:lpstr>
      <vt:lpstr>PowerPoint プレゼンテーション</vt:lpstr>
      <vt:lpstr>（a）連関図法とは</vt:lpstr>
      <vt:lpstr>PowerPoint プレゼンテーション</vt:lpstr>
      <vt:lpstr>■　系統図法</vt:lpstr>
      <vt:lpstr>PowerPoint プレゼンテーション</vt:lpstr>
      <vt:lpstr>■　マトリックス図法</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densan</dc:creator>
  <cp:lastModifiedBy>花井 章弘(hanai,akihiro)</cp:lastModifiedBy>
  <cp:revision>39</cp:revision>
  <cp:lastPrinted>2024-02-11T23:17:03Z</cp:lastPrinted>
  <dcterms:created xsi:type="dcterms:W3CDTF">2024-01-30T01:56:13Z</dcterms:created>
  <dcterms:modified xsi:type="dcterms:W3CDTF">2024-11-15T06:02:03Z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2023-02-23T00:00:00Z</vt:filetime>
  </property>
  <property fmtid="{D5CDD505-2E9C-101B-9397-08002B2CF9AE}" pid="3" name="Creator">
    <vt:lpwstr>Microsoft® PowerPoint® 2016</vt:lpwstr>
  </property>
  <property fmtid="{D5CDD505-2E9C-101B-9397-08002B2CF9AE}" pid="4" name="LastSaved">
    <vt:filetime>2024-01-30T00:00:00Z</vt:filetime>
  </property>
</Properties>
</file>