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68815B-2F79-648D-D679-9A8D8B206A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4ECE860-9949-DFE5-9D03-D2ACC11D25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461BEB-56DC-4D83-5F30-05CFB2D73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7D46-5DB0-46DE-AC88-94609FCCF6F9}" type="datetimeFigureOut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57009F-5395-396A-831F-21E9495AF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EC8D63-99E3-5853-D235-4B1DDDC1D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7BE-70A5-4009-A25F-D17D61F02E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552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003061-AE19-3369-BC11-1E75C410A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DDEE9E7-C173-770A-CCB2-7EA9E8CB61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F679A-5E7B-A633-3751-A01B64791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7D46-5DB0-46DE-AC88-94609FCCF6F9}" type="datetimeFigureOut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1B55A3-A56A-6774-6759-E10E2F607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3E8F27-631F-27EA-CEBF-5D6A1A366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7BE-70A5-4009-A25F-D17D61F02E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2354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76B4DD8-C675-2795-F3D8-0D5AD12D36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750EBC0-68DC-3308-5EFC-A3D7C8802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798280-E3BA-1C38-27CD-4EB3C1DC4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7D46-5DB0-46DE-AC88-94609FCCF6F9}" type="datetimeFigureOut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BB70C1-65D7-09B7-C3F4-C6359EE9D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F2CBA0-C5E8-31E7-549D-AEF21D741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7BE-70A5-4009-A25F-D17D61F02E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43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ED89A9-369D-9345-90B8-D716BC2F4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1C6D68-046D-9EFA-8B6C-A5A2605157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8A1C34-B0AC-014A-DA4C-22787968A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7D46-5DB0-46DE-AC88-94609FCCF6F9}" type="datetimeFigureOut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97E323-22F1-5DE2-60F5-58C756B24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EF887F-A0FF-052E-59F0-D86BFDF01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7BE-70A5-4009-A25F-D17D61F02E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5903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69684C-01B6-7299-7D57-89EE6366B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135167C-1564-9445-9CDC-9059B8E9E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21D4CA-77E4-495E-A3B6-C1DD62D96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7D46-5DB0-46DE-AC88-94609FCCF6F9}" type="datetimeFigureOut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4BDE83-DE58-50D5-FA9C-CDA3E5634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694CE32-D777-CE2B-E86F-B44779A81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7BE-70A5-4009-A25F-D17D61F02E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820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CD1EBC-9541-8A19-8D1D-9224882E7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566280-61AB-DE65-EE05-006B96BD6D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922313F-FAA7-ED03-B925-E071C214E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57838DB-88F1-6149-F2DD-D7ECFD1BE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7D46-5DB0-46DE-AC88-94609FCCF6F9}" type="datetimeFigureOut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D28FB46-2BB0-4D1B-338D-1DF9AF3DD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6812ACC-4930-872B-EFC7-9D8058328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7BE-70A5-4009-A25F-D17D61F02E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619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85A697-7CD2-816D-9619-BE9739F7E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F9891CC-F8EE-1ABB-22B8-1B347FB306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CEFCF52-25F9-9667-4CCD-72953B2BD5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E007036-4DD9-4C00-FF86-78F83031B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FF04A30-2073-CFB5-7D9C-D129A06091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BD18E3E-A0B4-B00B-E1E1-20150DB42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7D46-5DB0-46DE-AC88-94609FCCF6F9}" type="datetimeFigureOut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65EBCE5-EEDA-1C54-13E0-A2913449B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632F342-7788-3FF5-7C88-8B5A5BC1C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7BE-70A5-4009-A25F-D17D61F02E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9643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040DA-4885-BB97-F8F1-6B4FB85B4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E7854FB-12B6-8038-2415-98E83121C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7D46-5DB0-46DE-AC88-94609FCCF6F9}" type="datetimeFigureOut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7F553BF-B640-5D62-D278-31ACFAF43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B9BFFFA-BFC9-9413-3F63-DD485216B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7BE-70A5-4009-A25F-D17D61F02E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832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CE887E3-23A3-99E5-BF97-2CA1B35F3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7D46-5DB0-46DE-AC88-94609FCCF6F9}" type="datetimeFigureOut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F2B78EC-80F0-A1E4-06E2-35743F5F0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74E04C0-4F0A-8C40-308C-B908D8F25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7BE-70A5-4009-A25F-D17D61F02E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094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A83420-6DE8-99E9-8D6E-0498FB696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B804E1-F834-EB12-1139-A13AEDF2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A1DEB83-77DE-3425-4F1E-085D5C5D68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1913535-82AE-BB82-A1BE-4EBF40B68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7D46-5DB0-46DE-AC88-94609FCCF6F9}" type="datetimeFigureOut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92D447-83A1-A6A0-2DD6-46B6F8D0E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1928397-B5B6-D5F6-685C-1D61B9BFC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7BE-70A5-4009-A25F-D17D61F02E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6561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256F90-AFB8-2708-C29F-06F16B2D1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BCE3D8F-60D0-4327-BFF2-6378D0E7D2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F877ACE-5DD6-2166-E2A2-7F6D697B68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EC05C6B-D801-9714-30F8-BBA3F2D94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7D46-5DB0-46DE-AC88-94609FCCF6F9}" type="datetimeFigureOut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9135297-E65B-0D27-9235-A5EF410C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E1359FF-8344-9C4B-5FD6-4396D5FFF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7BE-70A5-4009-A25F-D17D61F02E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8558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41DEFB3-21B1-E22F-18B4-0FA26E9D5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455F884-7199-C5C4-02D7-A9D605E52F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27CBEC-6CC4-3493-C534-A4263152C7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8A7D46-5DB0-46DE-AC88-94609FCCF6F9}" type="datetimeFigureOut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FDB31E0-9772-6882-F66D-AA30879A63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6C5A7C-EF15-2502-B78A-54D3FB903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3777BE-70A5-4009-A25F-D17D61F02E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73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DE3D0C0B-AEF7-C9B2-D6AB-B8668A343B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199950"/>
              </p:ext>
            </p:extLst>
          </p:nvPr>
        </p:nvGraphicFramePr>
        <p:xfrm>
          <a:off x="923926" y="657225"/>
          <a:ext cx="10248900" cy="563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16300">
                  <a:extLst>
                    <a:ext uri="{9D8B030D-6E8A-4147-A177-3AD203B41FA5}">
                      <a16:colId xmlns:a16="http://schemas.microsoft.com/office/drawing/2014/main" val="3964790101"/>
                    </a:ext>
                  </a:extLst>
                </a:gridCol>
                <a:gridCol w="3416300">
                  <a:extLst>
                    <a:ext uri="{9D8B030D-6E8A-4147-A177-3AD203B41FA5}">
                      <a16:colId xmlns:a16="http://schemas.microsoft.com/office/drawing/2014/main" val="132714820"/>
                    </a:ext>
                  </a:extLst>
                </a:gridCol>
                <a:gridCol w="3416300">
                  <a:extLst>
                    <a:ext uri="{9D8B030D-6E8A-4147-A177-3AD203B41FA5}">
                      <a16:colId xmlns:a16="http://schemas.microsoft.com/office/drawing/2014/main" val="3893801745"/>
                    </a:ext>
                  </a:extLst>
                </a:gridCol>
              </a:tblGrid>
              <a:tr h="113238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600" u="none" strike="noStrike">
                          <a:effectLst/>
                        </a:rPr>
                        <a:t>グループ</a:t>
                      </a:r>
                      <a:endParaRPr lang="ja-JP" altLang="en-US" sz="3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600" u="none" strike="noStrike" dirty="0">
                          <a:effectLst/>
                        </a:rPr>
                        <a:t>回答枚数</a:t>
                      </a:r>
                      <a:endParaRPr lang="ja-JP" altLang="en-US" sz="3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600" u="none" strike="noStrike">
                          <a:effectLst/>
                        </a:rPr>
                        <a:t>順位</a:t>
                      </a:r>
                      <a:endParaRPr lang="ja-JP" altLang="en-US" sz="3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52111842"/>
                  </a:ext>
                </a:extLst>
              </a:tr>
              <a:tr h="11323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u="none" strike="noStrike">
                          <a:effectLst/>
                        </a:rPr>
                        <a:t>１Ｇ</a:t>
                      </a:r>
                      <a:endParaRPr lang="en-US" sz="3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600" u="none" strike="noStrike" dirty="0">
                          <a:effectLst/>
                        </a:rPr>
                        <a:t>００　</a:t>
                      </a:r>
                      <a:endParaRPr lang="ja-JP" altLang="en-US" sz="3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600" u="none" strike="noStrike" dirty="0">
                          <a:effectLst/>
                        </a:rPr>
                        <a:t>位</a:t>
                      </a:r>
                      <a:endParaRPr lang="ja-JP" altLang="en-US" sz="3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25440627"/>
                  </a:ext>
                </a:extLst>
              </a:tr>
              <a:tr h="11208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u="none" strike="noStrike">
                          <a:effectLst/>
                        </a:rPr>
                        <a:t>２Ｇ</a:t>
                      </a:r>
                      <a:endParaRPr lang="en-US" sz="3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600" u="none" strike="noStrike" dirty="0">
                          <a:effectLst/>
                        </a:rPr>
                        <a:t>００　</a:t>
                      </a:r>
                      <a:endParaRPr lang="ja-JP" altLang="en-US" sz="3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u="none" strike="noStrike" dirty="0">
                          <a:effectLst/>
                        </a:rPr>
                        <a:t>位</a:t>
                      </a:r>
                      <a:endParaRPr lang="ja-JP" altLang="en-US" sz="3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+mn-ea"/>
                      </a:endParaRPr>
                    </a:p>
                    <a:p>
                      <a:pPr algn="ctr" fontAlgn="ctr"/>
                      <a:r>
                        <a:rPr lang="ja-JP" altLang="en-US" sz="3600" u="none" strike="noStrike" dirty="0">
                          <a:effectLst/>
                        </a:rPr>
                        <a:t>　</a:t>
                      </a:r>
                      <a:endParaRPr lang="ja-JP" altLang="en-US" sz="3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69189725"/>
                  </a:ext>
                </a:extLst>
              </a:tr>
              <a:tr h="11208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u="none" strike="noStrike">
                          <a:effectLst/>
                        </a:rPr>
                        <a:t>３Ｇ</a:t>
                      </a:r>
                      <a:endParaRPr lang="en-US" sz="3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600" u="none" strike="noStrike" dirty="0">
                          <a:effectLst/>
                        </a:rPr>
                        <a:t>００　</a:t>
                      </a:r>
                      <a:endParaRPr lang="ja-JP" altLang="en-US" sz="3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u="none" strike="noStrike" dirty="0">
                          <a:effectLst/>
                        </a:rPr>
                        <a:t>位</a:t>
                      </a:r>
                      <a:endParaRPr lang="ja-JP" altLang="en-US" sz="3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+mn-ea"/>
                      </a:endParaRPr>
                    </a:p>
                    <a:p>
                      <a:pPr algn="ctr" fontAlgn="ctr"/>
                      <a:r>
                        <a:rPr lang="ja-JP" altLang="en-US" sz="3600" u="none" strike="noStrike" dirty="0">
                          <a:effectLst/>
                        </a:rPr>
                        <a:t>　</a:t>
                      </a:r>
                      <a:endParaRPr lang="ja-JP" altLang="en-US" sz="3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26290186"/>
                  </a:ext>
                </a:extLst>
              </a:tr>
              <a:tr h="11323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u="none" strike="noStrike">
                          <a:effectLst/>
                        </a:rPr>
                        <a:t>４Ｇ</a:t>
                      </a:r>
                      <a:endParaRPr lang="en-US" sz="3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600" u="none" strike="noStrike" dirty="0">
                          <a:effectLst/>
                        </a:rPr>
                        <a:t>００　</a:t>
                      </a:r>
                      <a:endParaRPr lang="ja-JP" altLang="en-US" sz="3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u="none" strike="noStrike" dirty="0">
                          <a:effectLst/>
                        </a:rPr>
                        <a:t>位</a:t>
                      </a:r>
                      <a:endParaRPr lang="ja-JP" altLang="en-US" sz="3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+mn-ea"/>
                      </a:endParaRPr>
                    </a:p>
                    <a:p>
                      <a:pPr algn="ctr" fontAlgn="ctr"/>
                      <a:r>
                        <a:rPr lang="ja-JP" altLang="en-US" sz="3600" u="none" strike="noStrike" dirty="0">
                          <a:effectLst/>
                        </a:rPr>
                        <a:t>　</a:t>
                      </a:r>
                      <a:endParaRPr lang="ja-JP" altLang="en-US" sz="3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46017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7162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23</Words>
  <Application>Microsoft Office PowerPoint</Application>
  <PresentationFormat>ワイド画面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花井 章弘(hanai,akihiro)</dc:creator>
  <cp:lastModifiedBy>花井 章弘(hanai,akihiro)</cp:lastModifiedBy>
  <cp:revision>3</cp:revision>
  <dcterms:created xsi:type="dcterms:W3CDTF">2024-11-18T02:28:44Z</dcterms:created>
  <dcterms:modified xsi:type="dcterms:W3CDTF">2024-11-18T02:43:49Z</dcterms:modified>
</cp:coreProperties>
</file>