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55"/>
  </p:notesMasterIdLst>
  <p:sldIdLst>
    <p:sldId id="739" r:id="rId4"/>
    <p:sldId id="306" r:id="rId5"/>
    <p:sldId id="754" r:id="rId6"/>
    <p:sldId id="311" r:id="rId7"/>
    <p:sldId id="482" r:id="rId8"/>
    <p:sldId id="505" r:id="rId9"/>
    <p:sldId id="397" r:id="rId10"/>
    <p:sldId id="706" r:id="rId11"/>
    <p:sldId id="717" r:id="rId12"/>
    <p:sldId id="708" r:id="rId13"/>
    <p:sldId id="742" r:id="rId14"/>
    <p:sldId id="763" r:id="rId15"/>
    <p:sldId id="732" r:id="rId16"/>
    <p:sldId id="287" r:id="rId17"/>
    <p:sldId id="314" r:id="rId18"/>
    <p:sldId id="313" r:id="rId19"/>
    <p:sldId id="333" r:id="rId20"/>
    <p:sldId id="719" r:id="rId21"/>
    <p:sldId id="483" r:id="rId22"/>
    <p:sldId id="720" r:id="rId23"/>
    <p:sldId id="616" r:id="rId24"/>
    <p:sldId id="617" r:id="rId25"/>
    <p:sldId id="634" r:id="rId26"/>
    <p:sldId id="663" r:id="rId27"/>
    <p:sldId id="721" r:id="rId28"/>
    <p:sldId id="664" r:id="rId29"/>
    <p:sldId id="722" r:id="rId30"/>
    <p:sldId id="764" r:id="rId31"/>
    <p:sldId id="724" r:id="rId32"/>
    <p:sldId id="723" r:id="rId33"/>
    <p:sldId id="725" r:id="rId34"/>
    <p:sldId id="726" r:id="rId35"/>
    <p:sldId id="715" r:id="rId36"/>
    <p:sldId id="727" r:id="rId37"/>
    <p:sldId id="660" r:id="rId38"/>
    <p:sldId id="716" r:id="rId39"/>
    <p:sldId id="729" r:id="rId40"/>
    <p:sldId id="631" r:id="rId41"/>
    <p:sldId id="755" r:id="rId42"/>
    <p:sldId id="620" r:id="rId43"/>
    <p:sldId id="665" r:id="rId44"/>
    <p:sldId id="756" r:id="rId45"/>
    <p:sldId id="757" r:id="rId46"/>
    <p:sldId id="758" r:id="rId47"/>
    <p:sldId id="759" r:id="rId48"/>
    <p:sldId id="760" r:id="rId49"/>
    <p:sldId id="761" r:id="rId50"/>
    <p:sldId id="762" r:id="rId51"/>
    <p:sldId id="738" r:id="rId52"/>
    <p:sldId id="731" r:id="rId53"/>
    <p:sldId id="471" r:id="rId54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研修会開始" id="{F3513CD9-5A5F-458D-91AF-CF9047EDACC1}">
          <p14:sldIdLst>
            <p14:sldId id="739"/>
            <p14:sldId id="306"/>
            <p14:sldId id="754"/>
            <p14:sldId id="311"/>
            <p14:sldId id="482"/>
            <p14:sldId id="505"/>
            <p14:sldId id="397"/>
            <p14:sldId id="706"/>
            <p14:sldId id="717"/>
            <p14:sldId id="708"/>
            <p14:sldId id="742"/>
            <p14:sldId id="763"/>
            <p14:sldId id="732"/>
            <p14:sldId id="287"/>
            <p14:sldId id="314"/>
            <p14:sldId id="313"/>
            <p14:sldId id="333"/>
            <p14:sldId id="719"/>
            <p14:sldId id="483"/>
          </p14:sldIdLst>
        </p14:section>
        <p14:section name="GD再開" id="{372CE1DF-CE46-48DF-BA38-0195561505EC}">
          <p14:sldIdLst>
            <p14:sldId id="720"/>
            <p14:sldId id="616"/>
            <p14:sldId id="617"/>
            <p14:sldId id="634"/>
            <p14:sldId id="663"/>
            <p14:sldId id="721"/>
            <p14:sldId id="664"/>
            <p14:sldId id="722"/>
            <p14:sldId id="764"/>
            <p14:sldId id="724"/>
            <p14:sldId id="723"/>
            <p14:sldId id="725"/>
            <p14:sldId id="726"/>
            <p14:sldId id="715"/>
            <p14:sldId id="727"/>
            <p14:sldId id="660"/>
            <p14:sldId id="716"/>
            <p14:sldId id="729"/>
            <p14:sldId id="631"/>
            <p14:sldId id="755"/>
            <p14:sldId id="620"/>
            <p14:sldId id="665"/>
            <p14:sldId id="756"/>
            <p14:sldId id="757"/>
            <p14:sldId id="758"/>
            <p14:sldId id="759"/>
            <p14:sldId id="760"/>
            <p14:sldId id="761"/>
            <p14:sldId id="762"/>
            <p14:sldId id="738"/>
            <p14:sldId id="731"/>
            <p14:sldId id="4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65" userDrawn="1">
          <p15:clr>
            <a:srgbClr val="A4A3A4"/>
          </p15:clr>
        </p15:guide>
        <p15:guide id="3" orient="horz" pos="3130" userDrawn="1">
          <p15:clr>
            <a:srgbClr val="A4A3A4"/>
          </p15:clr>
        </p15:guide>
        <p15:guide id="4" pos="21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00FF"/>
    <a:srgbClr val="003366"/>
    <a:srgbClr val="008000"/>
    <a:srgbClr val="333399"/>
    <a:srgbClr val="990033"/>
    <a:srgbClr val="99CC00"/>
    <a:srgbClr val="FF9966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5" autoAdjust="0"/>
    <p:restoredTop sz="95153" autoAdjust="0"/>
  </p:normalViewPr>
  <p:slideViewPr>
    <p:cSldViewPr>
      <p:cViewPr varScale="1">
        <p:scale>
          <a:sx n="80" d="100"/>
          <a:sy n="80" d="100"/>
        </p:scale>
        <p:origin x="1747" y="62"/>
      </p:cViewPr>
      <p:guideLst>
        <p:guide orient="horz" pos="2160"/>
        <p:guide pos="292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9572"/>
    </p:cViewPr>
  </p:sorterViewPr>
  <p:notesViewPr>
    <p:cSldViewPr>
      <p:cViewPr varScale="1">
        <p:scale>
          <a:sx n="50" d="100"/>
          <a:sy n="50" d="100"/>
        </p:scale>
        <p:origin x="-2904" y="-84"/>
      </p:cViewPr>
      <p:guideLst>
        <p:guide orient="horz" pos="3111"/>
        <p:guide pos="2165"/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heme" Target="theme/theme1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viewProps" Target="view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0" tIns="45771" rIns="91540" bIns="4577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40" y="1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0" tIns="45771" rIns="91540" bIns="4577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05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6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0" tIns="45771" rIns="91540" bIns="457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9277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0" tIns="45771" rIns="91540" bIns="4577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40" y="9439277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0" tIns="45771" rIns="91540" bIns="4577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F5F3E0E-D971-4C3F-BCB6-2178C845C8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87262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 イメージ プレースホルダー 1">
            <a:extLst>
              <a:ext uri="{FF2B5EF4-FFF2-40B4-BE49-F238E27FC236}">
                <a16:creationId xmlns:a16="http://schemas.microsoft.com/office/drawing/2014/main" id="{7E17F265-8CD2-F2FA-234F-9629CA94C2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ノート プレースホルダー 2">
            <a:extLst>
              <a:ext uri="{FF2B5EF4-FFF2-40B4-BE49-F238E27FC236}">
                <a16:creationId xmlns:a16="http://schemas.microsoft.com/office/drawing/2014/main" id="{FBF63B76-440E-3670-7BB9-683BA718EF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436" name="スライド番号プレースホルダー 3">
            <a:extLst>
              <a:ext uri="{FF2B5EF4-FFF2-40B4-BE49-F238E27FC236}">
                <a16:creationId xmlns:a16="http://schemas.microsoft.com/office/drawing/2014/main" id="{A2CBB304-134F-F6F6-5474-86BEAE8C2E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1pPr>
            <a:lvl2pPr marL="736600" indent="-28257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2pPr>
            <a:lvl3pPr marL="113347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3pPr>
            <a:lvl4pPr marL="1587500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4pPr>
            <a:lvl5pPr marL="204152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5pPr>
            <a:lvl6pPr marL="24987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6pPr>
            <a:lvl7pPr marL="29559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7pPr>
            <a:lvl8pPr marL="34131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8pPr>
            <a:lvl9pPr marL="38703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9pPr>
          </a:lstStyle>
          <a:p>
            <a:fld id="{B70CD227-1C58-4DC8-8E5B-BA1DF592CDB6}" type="slidenum">
              <a:rPr lang="en-US" altLang="ja-JP" sz="1200" b="0" smtClean="0">
                <a:solidFill>
                  <a:schemeClr val="tx1"/>
                </a:solidFill>
                <a:ea typeface="ＭＳ Ｐゴシック" panose="020B0600070205080204" pitchFamily="50" charset="-128"/>
              </a:rPr>
              <a:pPr/>
              <a:t>1</a:t>
            </a:fld>
            <a:endParaRPr lang="en-US" altLang="ja-JP" sz="1200" b="0">
              <a:solidFill>
                <a:schemeClr val="tx1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6922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ACDBFBFC-92AC-8A24-0BEF-C42DF47067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1pPr>
            <a:lvl2pPr marL="736600" indent="-28257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2pPr>
            <a:lvl3pPr marL="1133475" indent="-22542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3pPr>
            <a:lvl4pPr marL="1589088" indent="-22542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4pPr>
            <a:lvl5pPr marL="2043113" indent="-22542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5pPr>
            <a:lvl6pPr marL="25003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6pPr>
            <a:lvl7pPr marL="29575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7pPr>
            <a:lvl8pPr marL="34147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8pPr>
            <a:lvl9pPr marL="38719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9pPr>
          </a:lstStyle>
          <a:p>
            <a:fld id="{DB4A7EFF-6C8E-4CA5-B37E-697027F5D672}" type="slidenum">
              <a:rPr lang="en-US" altLang="ja-JP" sz="1200" b="0" smtClean="0">
                <a:solidFill>
                  <a:schemeClr val="tx1"/>
                </a:solidFill>
                <a:ea typeface="ＭＳ Ｐゴシック" panose="020B0600070205080204" pitchFamily="50" charset="-128"/>
              </a:rPr>
              <a:pPr/>
              <a:t>4</a:t>
            </a:fld>
            <a:endParaRPr lang="en-US" altLang="ja-JP" sz="1200" b="0">
              <a:solidFill>
                <a:schemeClr val="tx1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5C930C4B-3EB5-6F64-E98A-3980DCA203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9775"/>
            <a:ext cx="4932363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6E623C3A-D4FD-F4F0-478F-CA7E2DF638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30" tIns="45214" rIns="90430" bIns="45214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en-US"/>
          </a:p>
        </p:txBody>
      </p:sp>
      <p:sp>
        <p:nvSpPr>
          <p:cNvPr id="68612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9353" indent="-288213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52851" indent="-23057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13991" indent="-23057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75131" indent="-23057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36272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97412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58553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919693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08811ECA-A482-421B-9BA2-9F781DCA7F89}" type="slidenum">
              <a:rPr lang="en-US" altLang="ja-JP" sz="1200">
                <a:solidFill>
                  <a:srgbClr val="000000"/>
                </a:solidFill>
              </a:rPr>
              <a:pPr eaLnBrk="1" hangingPunct="1"/>
              <a:t>19</a:t>
            </a:fld>
            <a:endParaRPr lang="en-US" altLang="ja-JP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ACAB2A-5B4A-4F9F-B454-FB8738B19A89}" type="slidenum">
              <a:rPr lang="ja-JP" altLang="en-US" smtClean="0"/>
              <a:pPr>
                <a:defRPr/>
              </a:pPr>
              <a:t>28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117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ACAB2A-5B4A-4F9F-B454-FB8738B19A89}" type="slidenum">
              <a:rPr lang="ja-JP" altLang="en-US" smtClean="0"/>
              <a:pPr>
                <a:defRPr/>
              </a:pPr>
              <a:t>29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9682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ACAB2A-5B4A-4F9F-B454-FB8738B19A89}" type="slidenum">
              <a:rPr lang="ja-JP" altLang="en-US" smtClean="0"/>
              <a:pPr>
                <a:defRPr/>
              </a:pPr>
              <a:t>49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1960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 イメージ プレースホルダー 1">
            <a:extLst>
              <a:ext uri="{FF2B5EF4-FFF2-40B4-BE49-F238E27FC236}">
                <a16:creationId xmlns:a16="http://schemas.microsoft.com/office/drawing/2014/main" id="{7E17F265-8CD2-F2FA-234F-9629CA94C2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ノート プレースホルダー 2">
            <a:extLst>
              <a:ext uri="{FF2B5EF4-FFF2-40B4-BE49-F238E27FC236}">
                <a16:creationId xmlns:a16="http://schemas.microsoft.com/office/drawing/2014/main" id="{FBF63B76-440E-3670-7BB9-683BA718EF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436" name="スライド番号プレースホルダー 3">
            <a:extLst>
              <a:ext uri="{FF2B5EF4-FFF2-40B4-BE49-F238E27FC236}">
                <a16:creationId xmlns:a16="http://schemas.microsoft.com/office/drawing/2014/main" id="{A2CBB304-134F-F6F6-5474-86BEAE8C2E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1pPr>
            <a:lvl2pPr marL="736600" indent="-28257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2pPr>
            <a:lvl3pPr marL="113347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3pPr>
            <a:lvl4pPr marL="1587500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4pPr>
            <a:lvl5pPr marL="204152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5pPr>
            <a:lvl6pPr marL="24987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6pPr>
            <a:lvl7pPr marL="29559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7pPr>
            <a:lvl8pPr marL="34131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8pPr>
            <a:lvl9pPr marL="38703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9pPr>
          </a:lstStyle>
          <a:p>
            <a:fld id="{B70CD227-1C58-4DC8-8E5B-BA1DF592CDB6}" type="slidenum">
              <a:rPr lang="en-US" altLang="ja-JP" sz="1200" b="0" smtClean="0">
                <a:solidFill>
                  <a:schemeClr val="tx1"/>
                </a:solidFill>
                <a:ea typeface="ＭＳ Ｐゴシック" panose="020B0600070205080204" pitchFamily="50" charset="-128"/>
              </a:rPr>
              <a:pPr/>
              <a:t>51</a:t>
            </a:fld>
            <a:endParaRPr lang="en-US" altLang="ja-JP" sz="1200" b="0">
              <a:solidFill>
                <a:schemeClr val="tx1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0372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1EB8C-75C4-4830-85DB-CF45C437EB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0693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E2655-95E7-4B4B-8229-7612C6AF1E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4272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9A86A-2DF4-4C0D-8E94-6682954E87A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6239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8D46F28A-85F1-4C96-A606-E7D87FC8933D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E84504A2-8CB8-41FA-9F84-2440BD3F8C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7093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44A2E73C-FC73-4A3D-9A85-266DBED1C2F9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55468C0E-9F69-4CE7-8A11-F12B14CE85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791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4B430B75-7C43-4ECE-823D-78B4D78062C1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B2EAD4B4-0AF0-4BBC-A4EE-9AE7655400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9752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3DC12442-2308-42A0-B4BB-92B95CAA892C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ADA5F70B-AF89-47EF-84F6-203756F972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93831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21817D87-CF5B-4A61-BFD1-42E14CE27787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4D8BE49B-18A6-4E8A-B32B-FAAA07C3AC5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37024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0E224060-3689-4D3A-8D39-8A174F9AF49D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020CF2E3-CD5E-4C73-B993-9AF987612B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68422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19481B7C-855B-43C3-A5A9-0FDE06F2F71A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E7D826D1-D978-4B98-9FCD-3178755D5D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84104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370C7023-5F99-4D92-BF72-BE5B1D8CFF53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AD3B7EA5-DA77-4DB4-8B0B-AD7FFD0FFA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196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29833-2E60-46E7-A5E6-4A895B7535F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03115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842F8006-1E01-453A-A093-2B0A5E8EC27D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A84109A0-B15E-4FEB-A7F5-0A008F1274B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35226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D7F8F0F0-8EBC-4283-BC0E-9461222D0403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8F404638-A7D9-4449-9866-53E24B439F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2555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179BD410-BA5C-4271-AA7C-245A2E20ABAB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6850EFB1-F896-4704-A741-7F6BBA77E9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139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57200" y="274646"/>
            <a:ext cx="8229600" cy="5851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BC93B2AC-2794-478F-BCB7-B6A164FE8C3F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CFBB3098-14BF-4C62-8EB9-37BB1C9856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6244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EC542B0C-1F2A-4A05-B4AE-671CFEF48120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CB44CC9C-D58D-4E44-800F-9015771250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928051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4646BC93-A746-40C1-8186-0CD5877F3186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3EB937F4-CE55-4353-A3E4-4E6537158F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25105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D9905527-17FF-41B9-85B2-CEDD2F3BDE48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7244BDEA-628A-4C8A-AC0E-C758F61F68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45126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2BFA8F04-5ABA-4D38-AFB0-FA39E8567DC7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F79F79EF-D233-490C-8D4A-2CB24EC926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462358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F8543C3E-78A9-42FB-8CBD-56D7D83274B1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0FD88E03-9E65-47CB-9056-B4D55DBB0B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7293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B7BA36EB-86BE-4268-82D0-71A8C6EA27E1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DD5F67FC-3323-4602-A3CE-BB1021A1B5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1250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DEC68-F223-4C66-AB4B-4DDDAF5E6B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514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5CA52D77-1E98-4471-B92D-E1C85E01E786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4B7FB112-B07F-454C-B06F-175EFBD6E57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53664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3708F0F1-6E22-4B86-976D-96BAD382E7BB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B8BEF226-07C4-4F4C-975B-B6B10EBC270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07778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F4BCFF6B-7730-41EA-8646-2B6500719107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F2BEB37E-AF71-4B5D-897D-6CB44B37ED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56708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21A898BF-8098-4E12-9EB4-526A7AE0ECD3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BCE8821D-1783-47B3-9C0D-381198063CD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787986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A70A17F8-CC33-426A-A587-A801001CBD34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7294AC41-67FF-4EE8-BCF8-FAE957F15EC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4941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57200" y="274646"/>
            <a:ext cx="8229600" cy="5851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BE2EA6BB-84B0-459E-82B7-4FCDC0DD044A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800">
                <a:latin typeface="Arial" pitchFamily="34" charset="0"/>
              </a:defRPr>
            </a:lvl1pPr>
          </a:lstStyle>
          <a:p>
            <a:pPr>
              <a:defRPr/>
            </a:pPr>
            <a:fld id="{5DD15A5F-68A9-415F-820D-C673989EC4E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6704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82B70-6DDF-4C0F-B571-D8DD59BA8E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124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3B178-22F9-43C5-992F-D76681A745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194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68024-249E-4780-AF85-76747776A8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85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E40AC-BBA8-4F38-AB6C-0D36716CB0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2719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C7D0E-B6EF-4491-A8F0-16571D3521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5612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7A3D3-7478-4624-8BE9-15E239C650A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0492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88E52FF-7ADC-44F1-A631-02FAAF0CEC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66" r:id="rId1"/>
    <p:sldLayoutId id="2147486567" r:id="rId2"/>
    <p:sldLayoutId id="2147486568" r:id="rId3"/>
    <p:sldLayoutId id="2147486569" r:id="rId4"/>
    <p:sldLayoutId id="2147486570" r:id="rId5"/>
    <p:sldLayoutId id="2147486571" r:id="rId6"/>
    <p:sldLayoutId id="2147486572" r:id="rId7"/>
    <p:sldLayoutId id="2147486573" r:id="rId8"/>
    <p:sldLayoutId id="2147486574" r:id="rId9"/>
    <p:sldLayoutId id="2147486575" r:id="rId10"/>
    <p:sldLayoutId id="214748657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795D262-60C6-497F-9903-8806C6E8BFF4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F29A812-03E8-431D-8780-5F80D4FAA5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77" r:id="rId1"/>
    <p:sldLayoutId id="2147486578" r:id="rId2"/>
    <p:sldLayoutId id="2147486579" r:id="rId3"/>
    <p:sldLayoutId id="2147486580" r:id="rId4"/>
    <p:sldLayoutId id="2147486581" r:id="rId5"/>
    <p:sldLayoutId id="2147486582" r:id="rId6"/>
    <p:sldLayoutId id="2147486583" r:id="rId7"/>
    <p:sldLayoutId id="2147486584" r:id="rId8"/>
    <p:sldLayoutId id="2147486585" r:id="rId9"/>
    <p:sldLayoutId id="2147486586" r:id="rId10"/>
    <p:sldLayoutId id="2147486587" r:id="rId11"/>
    <p:sldLayoutId id="21474865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8C88699-4B55-4E11-8C2A-0EB88FF13EEA}" type="datetime1">
              <a:rPr lang="en-US" altLang="ja-JP"/>
              <a:pPr>
                <a:defRPr/>
              </a:pPr>
              <a:t>11/8/2024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D15D048-F574-407A-A35E-776406F251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89" r:id="rId1"/>
    <p:sldLayoutId id="2147486590" r:id="rId2"/>
    <p:sldLayoutId id="2147486591" r:id="rId3"/>
    <p:sldLayoutId id="2147486592" r:id="rId4"/>
    <p:sldLayoutId id="2147486593" r:id="rId5"/>
    <p:sldLayoutId id="2147486594" r:id="rId6"/>
    <p:sldLayoutId id="2147486595" r:id="rId7"/>
    <p:sldLayoutId id="2147486596" r:id="rId8"/>
    <p:sldLayoutId id="2147486597" r:id="rId9"/>
    <p:sldLayoutId id="2147486598" r:id="rId10"/>
    <p:sldLayoutId id="2147486599" r:id="rId11"/>
    <p:sldLayoutId id="214748660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3">
            <a:extLst>
              <a:ext uri="{FF2B5EF4-FFF2-40B4-BE49-F238E27FC236}">
                <a16:creationId xmlns:a16="http://schemas.microsoft.com/office/drawing/2014/main" id="{1C918FE8-4C57-3E8F-B7D9-72F737B02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53" y="260153"/>
            <a:ext cx="6338888" cy="660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各自、席に着きましたら、</a:t>
            </a:r>
            <a:endParaRPr lang="en-US" altLang="ja-JP" sz="1846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　　参加券を名札に作成してください。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F076A88-C9CC-1C5A-F0B0-A6710A5D92FE}"/>
              </a:ext>
            </a:extLst>
          </p:cNvPr>
          <p:cNvGrpSpPr/>
          <p:nvPr/>
        </p:nvGrpSpPr>
        <p:grpSpPr>
          <a:xfrm>
            <a:off x="2397671" y="952500"/>
            <a:ext cx="4046537" cy="5599113"/>
            <a:chOff x="541338" y="952500"/>
            <a:chExt cx="4046537" cy="5599113"/>
          </a:xfrm>
        </p:grpSpPr>
        <p:pic>
          <p:nvPicPr>
            <p:cNvPr id="17411" name="図 4">
              <a:extLst>
                <a:ext uri="{FF2B5EF4-FFF2-40B4-BE49-F238E27FC236}">
                  <a16:creationId xmlns:a16="http://schemas.microsoft.com/office/drawing/2014/main" id="{6B67247D-8582-8F43-36F9-7CBA3052A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175" y="1357313"/>
              <a:ext cx="1917700" cy="2990850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23" name="Text Box 27">
              <a:extLst>
                <a:ext uri="{FF2B5EF4-FFF2-40B4-BE49-F238E27FC236}">
                  <a16:creationId xmlns:a16="http://schemas.microsoft.com/office/drawing/2014/main" id="{E8350B8F-1654-4348-5595-AE81743B45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400" y="952500"/>
              <a:ext cx="3927475" cy="32861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25000"/>
                </a:spcBef>
                <a:buFontTx/>
                <a:buNone/>
                <a:defRPr/>
              </a:pPr>
              <a:r>
                <a:rPr lang="en-US" altLang="ja-JP" sz="1534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※</a:t>
              </a:r>
              <a:r>
                <a:rPr lang="ja-JP" altLang="en-US" sz="1534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氏名にふりがなを入れて下さい。（相手側）</a:t>
              </a:r>
            </a:p>
          </p:txBody>
        </p:sp>
        <p:sp>
          <p:nvSpPr>
            <p:cNvPr id="5136" name="Text Box 30">
              <a:extLst>
                <a:ext uri="{FF2B5EF4-FFF2-40B4-BE49-F238E27FC236}">
                  <a16:creationId xmlns:a16="http://schemas.microsoft.com/office/drawing/2014/main" id="{52E840BD-1363-E786-A034-530CA71AF4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9000" y="4581525"/>
              <a:ext cx="3567113" cy="7493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相手（メンバー）に見えるよう</a:t>
              </a:r>
              <a:endParaRPr lang="en-US" altLang="ja-JP" sz="2131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席上に置いて下さい。</a:t>
              </a:r>
            </a:p>
          </p:txBody>
        </p:sp>
        <p:grpSp>
          <p:nvGrpSpPr>
            <p:cNvPr id="17415" name="グループ化 77">
              <a:extLst>
                <a:ext uri="{FF2B5EF4-FFF2-40B4-BE49-F238E27FC236}">
                  <a16:creationId xmlns:a16="http://schemas.microsoft.com/office/drawing/2014/main" id="{06FC6A42-465E-EA7B-5CB4-44D6460F561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47713" y="5327650"/>
              <a:ext cx="1920875" cy="1195388"/>
              <a:chOff x="6378228" y="3140968"/>
              <a:chExt cx="4530476" cy="2811884"/>
            </a:xfrm>
          </p:grpSpPr>
          <p:grpSp>
            <p:nvGrpSpPr>
              <p:cNvPr id="17430" name="グループ化 78">
                <a:extLst>
                  <a:ext uri="{FF2B5EF4-FFF2-40B4-BE49-F238E27FC236}">
                    <a16:creationId xmlns:a16="http://schemas.microsoft.com/office/drawing/2014/main" id="{16AFEE1B-3245-7CC6-5F3B-6A9C16B5FC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78228" y="3140968"/>
                <a:ext cx="4530476" cy="2811884"/>
                <a:chOff x="8061970" y="401464"/>
                <a:chExt cx="4530476" cy="2811884"/>
              </a:xfrm>
            </p:grpSpPr>
            <p:grpSp>
              <p:nvGrpSpPr>
                <p:cNvPr id="17435" name="グループ化 83">
                  <a:extLst>
                    <a:ext uri="{FF2B5EF4-FFF2-40B4-BE49-F238E27FC236}">
                      <a16:creationId xmlns:a16="http://schemas.microsoft.com/office/drawing/2014/main" id="{A4D41A8F-3561-9C13-F435-3011D5987D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61970" y="401464"/>
                  <a:ext cx="4530476" cy="2811884"/>
                  <a:chOff x="8061970" y="401464"/>
                  <a:chExt cx="4530476" cy="2811884"/>
                </a:xfrm>
              </p:grpSpPr>
              <p:sp>
                <p:nvSpPr>
                  <p:cNvPr id="89" name="正方形/長方形 10">
                    <a:extLst>
                      <a:ext uri="{FF2B5EF4-FFF2-40B4-BE49-F238E27FC236}">
                        <a16:creationId xmlns:a16="http://schemas.microsoft.com/office/drawing/2014/main" id="{EA866297-CDAA-597F-C362-D1E29BC2C407}"/>
                      </a:ext>
                    </a:extLst>
                  </p:cNvPr>
                  <p:cNvSpPr/>
                  <p:nvPr/>
                </p:nvSpPr>
                <p:spPr>
                  <a:xfrm rot="19221724" flipV="1">
                    <a:off x="8222969" y="1338759"/>
                    <a:ext cx="4227197" cy="1874589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4694187"/>
                      <a:gd name="connsiteY0" fmla="*/ 1352550 h 2601838"/>
                      <a:gd name="connsiteX1" fmla="*/ 3389262 w 4694187"/>
                      <a:gd name="connsiteY1" fmla="*/ 0 h 2601838"/>
                      <a:gd name="connsiteX2" fmla="*/ 4694187 w 4694187"/>
                      <a:gd name="connsiteY2" fmla="*/ 1382638 h 2601838"/>
                      <a:gd name="connsiteX3" fmla="*/ 514350 w 4694187"/>
                      <a:gd name="connsiteY3" fmla="*/ 2601838 h 2601838"/>
                      <a:gd name="connsiteX4" fmla="*/ 0 w 4694187"/>
                      <a:gd name="connsiteY4" fmla="*/ 1352550 h 2601838"/>
                      <a:gd name="connsiteX0" fmla="*/ 0 w 5265687"/>
                      <a:gd name="connsiteY0" fmla="*/ 1066800 h 2316088"/>
                      <a:gd name="connsiteX1" fmla="*/ 5265687 w 5265687"/>
                      <a:gd name="connsiteY1" fmla="*/ 0 h 2316088"/>
                      <a:gd name="connsiteX2" fmla="*/ 4694187 w 5265687"/>
                      <a:gd name="connsiteY2" fmla="*/ 1096888 h 2316088"/>
                      <a:gd name="connsiteX3" fmla="*/ 514350 w 5265687"/>
                      <a:gd name="connsiteY3" fmla="*/ 2316088 h 2316088"/>
                      <a:gd name="connsiteX4" fmla="*/ 0 w 5265687"/>
                      <a:gd name="connsiteY4" fmla="*/ 1066800 h 2316088"/>
                      <a:gd name="connsiteX0" fmla="*/ 0 w 5265687"/>
                      <a:gd name="connsiteY0" fmla="*/ 1066800 h 2468488"/>
                      <a:gd name="connsiteX1" fmla="*/ 5265687 w 5265687"/>
                      <a:gd name="connsiteY1" fmla="*/ 0 h 2468488"/>
                      <a:gd name="connsiteX2" fmla="*/ 4694187 w 5265687"/>
                      <a:gd name="connsiteY2" fmla="*/ 1096888 h 2468488"/>
                      <a:gd name="connsiteX3" fmla="*/ 1266825 w 5265687"/>
                      <a:gd name="connsiteY3" fmla="*/ 2468488 h 2468488"/>
                      <a:gd name="connsiteX4" fmla="*/ 0 w 5265687"/>
                      <a:gd name="connsiteY4" fmla="*/ 1066800 h 2468488"/>
                      <a:gd name="connsiteX0" fmla="*/ 819150 w 3998862"/>
                      <a:gd name="connsiteY0" fmla="*/ 1390650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819150 w 3998862"/>
                      <a:gd name="connsiteY4" fmla="*/ 1390650 h 2468488"/>
                      <a:gd name="connsiteX0" fmla="*/ 619125 w 3998862"/>
                      <a:gd name="connsiteY0" fmla="*/ 1362075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619125 w 3998862"/>
                      <a:gd name="connsiteY4" fmla="*/ 1362075 h 2468488"/>
                      <a:gd name="connsiteX0" fmla="*/ 859490 w 4239227"/>
                      <a:gd name="connsiteY0" fmla="*/ 1362075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859490 w 4239227"/>
                      <a:gd name="connsiteY4" fmla="*/ 1362075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399110 w 4239227"/>
                      <a:gd name="connsiteY2" fmla="*/ 685089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482485 w 4239227"/>
                      <a:gd name="connsiteY2" fmla="*/ 103771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3924687"/>
                      <a:gd name="connsiteY0" fmla="*/ 1486246 h 2567811"/>
                      <a:gd name="connsiteX1" fmla="*/ 3924687 w 3924687"/>
                      <a:gd name="connsiteY1" fmla="*/ 0 h 2567811"/>
                      <a:gd name="connsiteX2" fmla="*/ 3482485 w 3924687"/>
                      <a:gd name="connsiteY2" fmla="*/ 1086025 h 2567811"/>
                      <a:gd name="connsiteX3" fmla="*/ 0 w 3924687"/>
                      <a:gd name="connsiteY3" fmla="*/ 2567811 h 2567811"/>
                      <a:gd name="connsiteX4" fmla="*/ 745904 w 3924687"/>
                      <a:gd name="connsiteY4" fmla="*/ 1486246 h 2567811"/>
                      <a:gd name="connsiteX0" fmla="*/ 745904 w 4233150"/>
                      <a:gd name="connsiteY0" fmla="*/ 1447704 h 2529269"/>
                      <a:gd name="connsiteX1" fmla="*/ 4233150 w 4233150"/>
                      <a:gd name="connsiteY1" fmla="*/ 0 h 2529269"/>
                      <a:gd name="connsiteX2" fmla="*/ 3482485 w 4233150"/>
                      <a:gd name="connsiteY2" fmla="*/ 1047483 h 2529269"/>
                      <a:gd name="connsiteX3" fmla="*/ 0 w 4233150"/>
                      <a:gd name="connsiteY3" fmla="*/ 2529269 h 2529269"/>
                      <a:gd name="connsiteX4" fmla="*/ 745904 w 4233150"/>
                      <a:gd name="connsiteY4" fmla="*/ 1447704 h 2529269"/>
                      <a:gd name="connsiteX0" fmla="*/ 773985 w 4261231"/>
                      <a:gd name="connsiteY0" fmla="*/ 1447704 h 2543772"/>
                      <a:gd name="connsiteX1" fmla="*/ 4261231 w 4261231"/>
                      <a:gd name="connsiteY1" fmla="*/ 0 h 2543772"/>
                      <a:gd name="connsiteX2" fmla="*/ 3510566 w 4261231"/>
                      <a:gd name="connsiteY2" fmla="*/ 1047483 h 2543772"/>
                      <a:gd name="connsiteX3" fmla="*/ 0 w 4261231"/>
                      <a:gd name="connsiteY3" fmla="*/ 2543771 h 2543772"/>
                      <a:gd name="connsiteX4" fmla="*/ 773985 w 4261231"/>
                      <a:gd name="connsiteY4" fmla="*/ 1447704 h 2543772"/>
                      <a:gd name="connsiteX0" fmla="*/ 750092 w 4261231"/>
                      <a:gd name="connsiteY0" fmla="*/ 1498750 h 2543771"/>
                      <a:gd name="connsiteX1" fmla="*/ 4261231 w 4261231"/>
                      <a:gd name="connsiteY1" fmla="*/ 0 h 2543771"/>
                      <a:gd name="connsiteX2" fmla="*/ 3510566 w 4261231"/>
                      <a:gd name="connsiteY2" fmla="*/ 1047483 h 2543771"/>
                      <a:gd name="connsiteX3" fmla="*/ 0 w 4261231"/>
                      <a:gd name="connsiteY3" fmla="*/ 2543771 h 2543771"/>
                      <a:gd name="connsiteX4" fmla="*/ 750092 w 4261231"/>
                      <a:gd name="connsiteY4" fmla="*/ 1498750 h 2543771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10566 w 4235594"/>
                      <a:gd name="connsiteY2" fmla="*/ 1035678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06862 w 4235594"/>
                      <a:gd name="connsiteY2" fmla="*/ 1056229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  <a:gd name="connsiteX0" fmla="*/ 750092 w 4222703"/>
                      <a:gd name="connsiteY0" fmla="*/ 1448029 h 2493050"/>
                      <a:gd name="connsiteX1" fmla="*/ 4222703 w 4222703"/>
                      <a:gd name="connsiteY1" fmla="*/ 0 h 2493050"/>
                      <a:gd name="connsiteX2" fmla="*/ 3506862 w 4222703"/>
                      <a:gd name="connsiteY2" fmla="*/ 1017313 h 2493050"/>
                      <a:gd name="connsiteX3" fmla="*/ 0 w 4222703"/>
                      <a:gd name="connsiteY3" fmla="*/ 2493050 h 2493050"/>
                      <a:gd name="connsiteX4" fmla="*/ 750092 w 4222703"/>
                      <a:gd name="connsiteY4" fmla="*/ 1448029 h 2493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22703" h="2493050">
                        <a:moveTo>
                          <a:pt x="750092" y="1448029"/>
                        </a:moveTo>
                        <a:lnTo>
                          <a:pt x="4222703" y="0"/>
                        </a:lnTo>
                        <a:lnTo>
                          <a:pt x="3506862" y="1017313"/>
                        </a:lnTo>
                        <a:lnTo>
                          <a:pt x="0" y="2493050"/>
                        </a:lnTo>
                        <a:lnTo>
                          <a:pt x="750092" y="144802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  <p:sp>
                <p:nvSpPr>
                  <p:cNvPr id="90" name="正方形/長方形 10">
                    <a:extLst>
                      <a:ext uri="{FF2B5EF4-FFF2-40B4-BE49-F238E27FC236}">
                        <a16:creationId xmlns:a16="http://schemas.microsoft.com/office/drawing/2014/main" id="{B672AB83-601C-AA78-2DAD-F8EBB373A673}"/>
                      </a:ext>
                    </a:extLst>
                  </p:cNvPr>
                  <p:cNvSpPr/>
                  <p:nvPr/>
                </p:nvSpPr>
                <p:spPr>
                  <a:xfrm rot="19221724" flipV="1">
                    <a:off x="8181784" y="1301417"/>
                    <a:ext cx="4238429" cy="1904462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4694187"/>
                      <a:gd name="connsiteY0" fmla="*/ 1352550 h 2601838"/>
                      <a:gd name="connsiteX1" fmla="*/ 3389262 w 4694187"/>
                      <a:gd name="connsiteY1" fmla="*/ 0 h 2601838"/>
                      <a:gd name="connsiteX2" fmla="*/ 4694187 w 4694187"/>
                      <a:gd name="connsiteY2" fmla="*/ 1382638 h 2601838"/>
                      <a:gd name="connsiteX3" fmla="*/ 514350 w 4694187"/>
                      <a:gd name="connsiteY3" fmla="*/ 2601838 h 2601838"/>
                      <a:gd name="connsiteX4" fmla="*/ 0 w 4694187"/>
                      <a:gd name="connsiteY4" fmla="*/ 1352550 h 2601838"/>
                      <a:gd name="connsiteX0" fmla="*/ 0 w 5265687"/>
                      <a:gd name="connsiteY0" fmla="*/ 1066800 h 2316088"/>
                      <a:gd name="connsiteX1" fmla="*/ 5265687 w 5265687"/>
                      <a:gd name="connsiteY1" fmla="*/ 0 h 2316088"/>
                      <a:gd name="connsiteX2" fmla="*/ 4694187 w 5265687"/>
                      <a:gd name="connsiteY2" fmla="*/ 1096888 h 2316088"/>
                      <a:gd name="connsiteX3" fmla="*/ 514350 w 5265687"/>
                      <a:gd name="connsiteY3" fmla="*/ 2316088 h 2316088"/>
                      <a:gd name="connsiteX4" fmla="*/ 0 w 5265687"/>
                      <a:gd name="connsiteY4" fmla="*/ 1066800 h 2316088"/>
                      <a:gd name="connsiteX0" fmla="*/ 0 w 5265687"/>
                      <a:gd name="connsiteY0" fmla="*/ 1066800 h 2468488"/>
                      <a:gd name="connsiteX1" fmla="*/ 5265687 w 5265687"/>
                      <a:gd name="connsiteY1" fmla="*/ 0 h 2468488"/>
                      <a:gd name="connsiteX2" fmla="*/ 4694187 w 5265687"/>
                      <a:gd name="connsiteY2" fmla="*/ 1096888 h 2468488"/>
                      <a:gd name="connsiteX3" fmla="*/ 1266825 w 5265687"/>
                      <a:gd name="connsiteY3" fmla="*/ 2468488 h 2468488"/>
                      <a:gd name="connsiteX4" fmla="*/ 0 w 5265687"/>
                      <a:gd name="connsiteY4" fmla="*/ 1066800 h 2468488"/>
                      <a:gd name="connsiteX0" fmla="*/ 819150 w 3998862"/>
                      <a:gd name="connsiteY0" fmla="*/ 1390650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819150 w 3998862"/>
                      <a:gd name="connsiteY4" fmla="*/ 1390650 h 2468488"/>
                      <a:gd name="connsiteX0" fmla="*/ 619125 w 3998862"/>
                      <a:gd name="connsiteY0" fmla="*/ 1362075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619125 w 3998862"/>
                      <a:gd name="connsiteY4" fmla="*/ 1362075 h 2468488"/>
                      <a:gd name="connsiteX0" fmla="*/ 859490 w 4239227"/>
                      <a:gd name="connsiteY0" fmla="*/ 1362075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859490 w 4239227"/>
                      <a:gd name="connsiteY4" fmla="*/ 1362075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399110 w 4239227"/>
                      <a:gd name="connsiteY2" fmla="*/ 685089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482485 w 4239227"/>
                      <a:gd name="connsiteY2" fmla="*/ 103771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3924687"/>
                      <a:gd name="connsiteY0" fmla="*/ 1486246 h 2567811"/>
                      <a:gd name="connsiteX1" fmla="*/ 3924687 w 3924687"/>
                      <a:gd name="connsiteY1" fmla="*/ 0 h 2567811"/>
                      <a:gd name="connsiteX2" fmla="*/ 3482485 w 3924687"/>
                      <a:gd name="connsiteY2" fmla="*/ 1086025 h 2567811"/>
                      <a:gd name="connsiteX3" fmla="*/ 0 w 3924687"/>
                      <a:gd name="connsiteY3" fmla="*/ 2567811 h 2567811"/>
                      <a:gd name="connsiteX4" fmla="*/ 745904 w 3924687"/>
                      <a:gd name="connsiteY4" fmla="*/ 1486246 h 2567811"/>
                      <a:gd name="connsiteX0" fmla="*/ 745904 w 4233150"/>
                      <a:gd name="connsiteY0" fmla="*/ 1447704 h 2529269"/>
                      <a:gd name="connsiteX1" fmla="*/ 4233150 w 4233150"/>
                      <a:gd name="connsiteY1" fmla="*/ 0 h 2529269"/>
                      <a:gd name="connsiteX2" fmla="*/ 3482485 w 4233150"/>
                      <a:gd name="connsiteY2" fmla="*/ 1047483 h 2529269"/>
                      <a:gd name="connsiteX3" fmla="*/ 0 w 4233150"/>
                      <a:gd name="connsiteY3" fmla="*/ 2529269 h 2529269"/>
                      <a:gd name="connsiteX4" fmla="*/ 745904 w 4233150"/>
                      <a:gd name="connsiteY4" fmla="*/ 1447704 h 2529269"/>
                      <a:gd name="connsiteX0" fmla="*/ 773985 w 4261231"/>
                      <a:gd name="connsiteY0" fmla="*/ 1447704 h 2543772"/>
                      <a:gd name="connsiteX1" fmla="*/ 4261231 w 4261231"/>
                      <a:gd name="connsiteY1" fmla="*/ 0 h 2543772"/>
                      <a:gd name="connsiteX2" fmla="*/ 3510566 w 4261231"/>
                      <a:gd name="connsiteY2" fmla="*/ 1047483 h 2543772"/>
                      <a:gd name="connsiteX3" fmla="*/ 0 w 4261231"/>
                      <a:gd name="connsiteY3" fmla="*/ 2543771 h 2543772"/>
                      <a:gd name="connsiteX4" fmla="*/ 773985 w 4261231"/>
                      <a:gd name="connsiteY4" fmla="*/ 1447704 h 2543772"/>
                      <a:gd name="connsiteX0" fmla="*/ 750092 w 4261231"/>
                      <a:gd name="connsiteY0" fmla="*/ 1498750 h 2543771"/>
                      <a:gd name="connsiteX1" fmla="*/ 4261231 w 4261231"/>
                      <a:gd name="connsiteY1" fmla="*/ 0 h 2543771"/>
                      <a:gd name="connsiteX2" fmla="*/ 3510566 w 4261231"/>
                      <a:gd name="connsiteY2" fmla="*/ 1047483 h 2543771"/>
                      <a:gd name="connsiteX3" fmla="*/ 0 w 4261231"/>
                      <a:gd name="connsiteY3" fmla="*/ 2543771 h 2543771"/>
                      <a:gd name="connsiteX4" fmla="*/ 750092 w 4261231"/>
                      <a:gd name="connsiteY4" fmla="*/ 1498750 h 2543771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10566 w 4235594"/>
                      <a:gd name="connsiteY2" fmla="*/ 1035678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06862 w 4235594"/>
                      <a:gd name="connsiteY2" fmla="*/ 1056229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35594" h="2531966">
                        <a:moveTo>
                          <a:pt x="750092" y="1486945"/>
                        </a:moveTo>
                        <a:lnTo>
                          <a:pt x="4235594" y="0"/>
                        </a:lnTo>
                        <a:lnTo>
                          <a:pt x="3506862" y="1056229"/>
                        </a:lnTo>
                        <a:lnTo>
                          <a:pt x="0" y="2531966"/>
                        </a:lnTo>
                        <a:lnTo>
                          <a:pt x="750092" y="14869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  <p:sp>
                <p:nvSpPr>
                  <p:cNvPr id="91" name="正方形/長方形 10">
                    <a:extLst>
                      <a:ext uri="{FF2B5EF4-FFF2-40B4-BE49-F238E27FC236}">
                        <a16:creationId xmlns:a16="http://schemas.microsoft.com/office/drawing/2014/main" id="{1812EB32-51B6-619C-F3FD-790CAF8C6A3A}"/>
                      </a:ext>
                    </a:extLst>
                  </p:cNvPr>
                  <p:cNvSpPr/>
                  <p:nvPr/>
                </p:nvSpPr>
                <p:spPr>
                  <a:xfrm>
                    <a:off x="8061970" y="405199"/>
                    <a:ext cx="3998800" cy="2468332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4694187"/>
                      <a:gd name="connsiteY0" fmla="*/ 1352550 h 2601838"/>
                      <a:gd name="connsiteX1" fmla="*/ 3389262 w 4694187"/>
                      <a:gd name="connsiteY1" fmla="*/ 0 h 2601838"/>
                      <a:gd name="connsiteX2" fmla="*/ 4694187 w 4694187"/>
                      <a:gd name="connsiteY2" fmla="*/ 1382638 h 2601838"/>
                      <a:gd name="connsiteX3" fmla="*/ 514350 w 4694187"/>
                      <a:gd name="connsiteY3" fmla="*/ 2601838 h 2601838"/>
                      <a:gd name="connsiteX4" fmla="*/ 0 w 4694187"/>
                      <a:gd name="connsiteY4" fmla="*/ 1352550 h 2601838"/>
                      <a:gd name="connsiteX0" fmla="*/ 0 w 5265687"/>
                      <a:gd name="connsiteY0" fmla="*/ 1066800 h 2316088"/>
                      <a:gd name="connsiteX1" fmla="*/ 5265687 w 5265687"/>
                      <a:gd name="connsiteY1" fmla="*/ 0 h 2316088"/>
                      <a:gd name="connsiteX2" fmla="*/ 4694187 w 5265687"/>
                      <a:gd name="connsiteY2" fmla="*/ 1096888 h 2316088"/>
                      <a:gd name="connsiteX3" fmla="*/ 514350 w 5265687"/>
                      <a:gd name="connsiteY3" fmla="*/ 2316088 h 2316088"/>
                      <a:gd name="connsiteX4" fmla="*/ 0 w 5265687"/>
                      <a:gd name="connsiteY4" fmla="*/ 1066800 h 2316088"/>
                      <a:gd name="connsiteX0" fmla="*/ 0 w 5265687"/>
                      <a:gd name="connsiteY0" fmla="*/ 1066800 h 2468488"/>
                      <a:gd name="connsiteX1" fmla="*/ 5265687 w 5265687"/>
                      <a:gd name="connsiteY1" fmla="*/ 0 h 2468488"/>
                      <a:gd name="connsiteX2" fmla="*/ 4694187 w 5265687"/>
                      <a:gd name="connsiteY2" fmla="*/ 1096888 h 2468488"/>
                      <a:gd name="connsiteX3" fmla="*/ 1266825 w 5265687"/>
                      <a:gd name="connsiteY3" fmla="*/ 2468488 h 2468488"/>
                      <a:gd name="connsiteX4" fmla="*/ 0 w 5265687"/>
                      <a:gd name="connsiteY4" fmla="*/ 1066800 h 2468488"/>
                      <a:gd name="connsiteX0" fmla="*/ 819150 w 3998862"/>
                      <a:gd name="connsiteY0" fmla="*/ 1390650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819150 w 3998862"/>
                      <a:gd name="connsiteY4" fmla="*/ 1390650 h 2468488"/>
                      <a:gd name="connsiteX0" fmla="*/ 619125 w 3998862"/>
                      <a:gd name="connsiteY0" fmla="*/ 1362075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619125 w 3998862"/>
                      <a:gd name="connsiteY4" fmla="*/ 1362075 h 2468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98862" h="2468488">
                        <a:moveTo>
                          <a:pt x="619125" y="1362075"/>
                        </a:moveTo>
                        <a:lnTo>
                          <a:pt x="3998862" y="0"/>
                        </a:lnTo>
                        <a:lnTo>
                          <a:pt x="3427362" y="1096888"/>
                        </a:lnTo>
                        <a:lnTo>
                          <a:pt x="0" y="2468488"/>
                        </a:lnTo>
                        <a:lnTo>
                          <a:pt x="619125" y="13620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  <p:sp>
                <p:nvSpPr>
                  <p:cNvPr id="92" name="正方形/長方形 10">
                    <a:extLst>
                      <a:ext uri="{FF2B5EF4-FFF2-40B4-BE49-F238E27FC236}">
                        <a16:creationId xmlns:a16="http://schemas.microsoft.com/office/drawing/2014/main" id="{5E4961E4-F3BA-C045-6704-D2EE9ED6DB1D}"/>
                      </a:ext>
                    </a:extLst>
                  </p:cNvPr>
                  <p:cNvSpPr/>
                  <p:nvPr/>
                </p:nvSpPr>
                <p:spPr>
                  <a:xfrm>
                    <a:off x="8676018" y="401464"/>
                    <a:ext cx="3916428" cy="2617704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3913137"/>
                      <a:gd name="connsiteY0" fmla="*/ 1371600 h 2620888"/>
                      <a:gd name="connsiteX1" fmla="*/ 3386881 w 3913137"/>
                      <a:gd name="connsiteY1" fmla="*/ 0 h 2620888"/>
                      <a:gd name="connsiteX2" fmla="*/ 3913137 w 3913137"/>
                      <a:gd name="connsiteY2" fmla="*/ 1249288 h 2620888"/>
                      <a:gd name="connsiteX3" fmla="*/ 514350 w 3913137"/>
                      <a:gd name="connsiteY3" fmla="*/ 2620888 h 2620888"/>
                      <a:gd name="connsiteX4" fmla="*/ 0 w 3913137"/>
                      <a:gd name="connsiteY4" fmla="*/ 1371600 h 2620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13137" h="2620888">
                        <a:moveTo>
                          <a:pt x="0" y="1371600"/>
                        </a:moveTo>
                        <a:lnTo>
                          <a:pt x="3386881" y="0"/>
                        </a:lnTo>
                        <a:lnTo>
                          <a:pt x="3913137" y="1249288"/>
                        </a:lnTo>
                        <a:lnTo>
                          <a:pt x="514350" y="2620888"/>
                        </a:lnTo>
                        <a:lnTo>
                          <a:pt x="0" y="13716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</p:grpSp>
            <p:sp>
              <p:nvSpPr>
                <p:cNvPr id="85" name="Line 6">
                  <a:extLst>
                    <a:ext uri="{FF2B5EF4-FFF2-40B4-BE49-F238E27FC236}">
                      <a16:creationId xmlns:a16="http://schemas.microsoft.com/office/drawing/2014/main" id="{26A2BDEA-5ECF-E68F-A267-3EDF0FCC58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676018" y="1771931"/>
                  <a:ext cx="505465" cy="122856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86" name="Line 11">
                  <a:extLst>
                    <a:ext uri="{FF2B5EF4-FFF2-40B4-BE49-F238E27FC236}">
                      <a16:creationId xmlns:a16="http://schemas.microsoft.com/office/drawing/2014/main" id="{FC8748B8-CB1E-330D-2C74-59AA03EEA0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1484164" y="405199"/>
                  <a:ext cx="576606" cy="107919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87" name="Line 12">
                  <a:extLst>
                    <a:ext uri="{FF2B5EF4-FFF2-40B4-BE49-F238E27FC236}">
                      <a16:creationId xmlns:a16="http://schemas.microsoft.com/office/drawing/2014/main" id="{C1C47334-3FB0-2467-668D-308677AE23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1484164" y="1484394"/>
                  <a:ext cx="1082071" cy="14563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88" name="Line 13">
                  <a:extLst>
                    <a:ext uri="{FF2B5EF4-FFF2-40B4-BE49-F238E27FC236}">
                      <a16:creationId xmlns:a16="http://schemas.microsoft.com/office/drawing/2014/main" id="{C085A18B-6DA8-C287-FB7D-5D3721511A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983042" y="1484394"/>
                  <a:ext cx="2501122" cy="101944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</p:grpSp>
          <p:sp>
            <p:nvSpPr>
              <p:cNvPr id="17431" name="WordArt 16">
                <a:extLst>
                  <a:ext uri="{FF2B5EF4-FFF2-40B4-BE49-F238E27FC236}">
                    <a16:creationId xmlns:a16="http://schemas.microsoft.com/office/drawing/2014/main" id="{3BD9EA0D-B3CF-BD17-9E2C-30E26F44B1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1320000">
                <a:off x="7092229" y="4216648"/>
                <a:ext cx="1825351" cy="322354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0"/>
                  </a:avLst>
                </a:prstTxWarp>
              </a:bodyPr>
              <a:lstStyle/>
              <a:p>
                <a:r>
                  <a:rPr lang="ja-JP" altLang="en-US" sz="283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○○◇◇㈱</a:t>
                </a:r>
              </a:p>
            </p:txBody>
          </p:sp>
          <p:sp>
            <p:nvSpPr>
              <p:cNvPr id="81" name="Rectangle 19">
                <a:extLst>
                  <a:ext uri="{FF2B5EF4-FFF2-40B4-BE49-F238E27FC236}">
                    <a16:creationId xmlns:a16="http://schemas.microsoft.com/office/drawing/2014/main" id="{CCB1BCD1-6B96-0308-49CA-5BA144316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247819">
                <a:off x="7673719" y="4227633"/>
                <a:ext cx="2680844" cy="7953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3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6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75">
                  <a:latin typeface="ＭＳ Ｐゴシック" panose="020B060007020508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7433" name="WordArt 17">
                <a:extLst>
                  <a:ext uri="{FF2B5EF4-FFF2-40B4-BE49-F238E27FC236}">
                    <a16:creationId xmlns:a16="http://schemas.microsoft.com/office/drawing/2014/main" id="{A7102DC7-D976-A6B9-F336-529169BBD6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1320000">
                <a:off x="8047550" y="4490422"/>
                <a:ext cx="2232025" cy="504000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0"/>
                  </a:avLst>
                </a:prstTxWarp>
              </a:bodyPr>
              <a:lstStyle/>
              <a:p>
                <a:r>
                  <a:rPr lang="ja-JP" altLang="en-US" sz="283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愛知　太郎</a:t>
                </a:r>
              </a:p>
            </p:txBody>
          </p:sp>
          <p:sp>
            <p:nvSpPr>
              <p:cNvPr id="17434" name="WordArt 18">
                <a:extLst>
                  <a:ext uri="{FF2B5EF4-FFF2-40B4-BE49-F238E27FC236}">
                    <a16:creationId xmlns:a16="http://schemas.microsoft.com/office/drawing/2014/main" id="{48FC098C-9B46-761F-233F-7222B5557C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1320000">
                <a:off x="7977382" y="4283353"/>
                <a:ext cx="1980000" cy="216000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0"/>
                  </a:avLst>
                </a:prstTxWarp>
              </a:bodyPr>
              <a:lstStyle/>
              <a:p>
                <a:r>
                  <a:rPr lang="ja-JP" altLang="en-US" sz="283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あいち　　　たろう</a:t>
                </a:r>
              </a:p>
            </p:txBody>
          </p:sp>
        </p:grpSp>
        <p:sp>
          <p:nvSpPr>
            <p:cNvPr id="94" name="Text Box 31">
              <a:extLst>
                <a:ext uri="{FF2B5EF4-FFF2-40B4-BE49-F238E27FC236}">
                  <a16:creationId xmlns:a16="http://schemas.microsoft.com/office/drawing/2014/main" id="{5B2DE17B-2914-D752-D16A-75B0E91AC7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7025" y="5359400"/>
              <a:ext cx="1528763" cy="8128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4687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完成</a:t>
              </a:r>
              <a:endParaRPr lang="en-US" altLang="ja-JP" sz="4687" dirty="0">
                <a:solidFill>
                  <a:srgbClr val="0000FF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6" name="Line 13">
              <a:extLst>
                <a:ext uri="{FF2B5EF4-FFF2-40B4-BE49-F238E27FC236}">
                  <a16:creationId xmlns:a16="http://schemas.microsoft.com/office/drawing/2014/main" id="{A9B1F53E-A973-C616-A02F-E256751322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20838" y="2873375"/>
              <a:ext cx="2832100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prstDash val="lg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1">
                <a:ln>
                  <a:solidFill>
                    <a:schemeClr val="bg1"/>
                  </a:solidFill>
                </a:ln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17" name="Line 13">
              <a:extLst>
                <a:ext uri="{FF2B5EF4-FFF2-40B4-BE49-F238E27FC236}">
                  <a16:creationId xmlns:a16="http://schemas.microsoft.com/office/drawing/2014/main" id="{E137B419-1F1F-F814-94B8-5247DC1C64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43050" y="3629025"/>
              <a:ext cx="28321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lg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1">
                <a:ln>
                  <a:solidFill>
                    <a:schemeClr val="bg1"/>
                  </a:solidFill>
                </a:ln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18" name="Line 13">
              <a:extLst>
                <a:ext uri="{FF2B5EF4-FFF2-40B4-BE49-F238E27FC236}">
                  <a16:creationId xmlns:a16="http://schemas.microsoft.com/office/drawing/2014/main" id="{5885FE7C-3284-A7E2-CA28-8020203F0D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20838" y="2032000"/>
              <a:ext cx="28321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lg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1">
                <a:ln>
                  <a:solidFill>
                    <a:schemeClr val="bg1"/>
                  </a:solidFill>
                </a:ln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19" name="Text Box 25">
              <a:extLst>
                <a:ext uri="{FF2B5EF4-FFF2-40B4-BE49-F238E27FC236}">
                  <a16:creationId xmlns:a16="http://schemas.microsoft.com/office/drawing/2014/main" id="{A9505CE4-8236-4EF4-0435-4183AF8FC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338" y="2636838"/>
              <a:ext cx="915987" cy="4191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山折り</a:t>
              </a:r>
              <a:endParaRPr lang="ja-JP" altLang="en-US" sz="1023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0" name="Text Box 25">
              <a:extLst>
                <a:ext uri="{FF2B5EF4-FFF2-40B4-BE49-F238E27FC236}">
                  <a16:creationId xmlns:a16="http://schemas.microsoft.com/office/drawing/2014/main" id="{19444B3B-C091-DD9D-4A3A-50DA91189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338" y="1743075"/>
              <a:ext cx="915987" cy="4191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山折り</a:t>
              </a:r>
              <a:endParaRPr lang="ja-JP" altLang="en-US" sz="1023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1" name="Text Box 25">
              <a:extLst>
                <a:ext uri="{FF2B5EF4-FFF2-40B4-BE49-F238E27FC236}">
                  <a16:creationId xmlns:a16="http://schemas.microsoft.com/office/drawing/2014/main" id="{0A224CEC-EAA5-1152-8276-544CB1A634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338" y="3541713"/>
              <a:ext cx="915987" cy="42068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山折り</a:t>
              </a:r>
              <a:endParaRPr lang="ja-JP" altLang="en-US" sz="1023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7" name="Text Box 25">
              <a:extLst>
                <a:ext uri="{FF2B5EF4-FFF2-40B4-BE49-F238E27FC236}">
                  <a16:creationId xmlns:a16="http://schemas.microsoft.com/office/drawing/2014/main" id="{8829C18C-464D-0BDB-FF09-B7D6DB64B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4850" y="6223000"/>
              <a:ext cx="2325688" cy="32861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1534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開かないようテープ貼りを。</a:t>
              </a:r>
              <a:endParaRPr lang="en-US" altLang="ja-JP" sz="1534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C2000A-05AA-43E3-94B7-3BDDB0B31F73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261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7"/>
          <p:cNvGrpSpPr>
            <a:grpSpLocks/>
          </p:cNvGrpSpPr>
          <p:nvPr/>
        </p:nvGrpSpPr>
        <p:grpSpPr bwMode="auto">
          <a:xfrm>
            <a:off x="152400" y="1341438"/>
            <a:ext cx="8915400" cy="2874963"/>
            <a:chOff x="96" y="952"/>
            <a:chExt cx="5616" cy="1811"/>
          </a:xfrm>
        </p:grpSpPr>
        <p:sp>
          <p:nvSpPr>
            <p:cNvPr id="11270" name="Text Box 2"/>
            <p:cNvSpPr txBox="1">
              <a:spLocks noChangeArrowheads="1"/>
            </p:cNvSpPr>
            <p:nvPr/>
          </p:nvSpPr>
          <p:spPr bwMode="auto">
            <a:xfrm>
              <a:off x="96" y="952"/>
              <a:ext cx="5616" cy="1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spcBef>
                  <a:spcPct val="40000"/>
                </a:spcBef>
                <a:buFontTx/>
                <a:buNone/>
              </a:pPr>
              <a:r>
                <a:rPr lang="ja-JP" altLang="en-US" sz="16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(1)各自の名札を作る。</a:t>
              </a:r>
            </a:p>
            <a:p>
              <a:pPr algn="just" eaLnBrk="1" hangingPunct="1">
                <a:spcBef>
                  <a:spcPct val="40000"/>
                </a:spcBef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①</a:t>
              </a:r>
              <a:r>
                <a:rPr lang="ja-JP" altLang="en-US" sz="1600" dirty="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参加券を三角表示板形（三角柱）に折り、会社名と氏名が見えるように置く。</a:t>
              </a: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 （席に着いた時ｸﾞﾙｰﾌﾟｱﾄﾞﾊﾞｲｻﾞｰから指示があります）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just" eaLnBrk="1" hangingPunct="1">
                <a:spcBef>
                  <a:spcPct val="25000"/>
                </a:spcBef>
                <a:buFontTx/>
                <a:buNone/>
              </a:pPr>
              <a:r>
                <a:rPr lang="ja-JP" altLang="en-US" sz="16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(2)自己紹介をします。</a:t>
              </a:r>
            </a:p>
            <a:p>
              <a:pPr algn="just" eaLnBrk="1" hangingPunct="1">
                <a:spcBef>
                  <a:spcPct val="4000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① アドバイザーから行い、時計回り（順番は一任）に紹介する。</a:t>
              </a:r>
            </a:p>
            <a:p>
              <a:pPr algn="just" eaLnBrk="1" hangingPunct="1">
                <a:spcBef>
                  <a:spcPct val="2500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sz="1600" dirty="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机上にある</a:t>
              </a:r>
              <a:r>
                <a:rPr lang="ja-JP" altLang="en-US" sz="1600" b="1" dirty="0">
                  <a:solidFill>
                    <a:srgbClr val="C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紹介項目をメンバーに紹介し</a:t>
              </a:r>
              <a:r>
                <a:rPr lang="ja-JP" altLang="en-US" sz="1600" dirty="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、共有化してください。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（自己紹介時に打ち解け合うために、</a:t>
              </a:r>
              <a:r>
                <a:rPr lang="ja-JP" altLang="en-US" sz="1600" dirty="0">
                  <a:solidFill>
                    <a:srgbClr val="0000CC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趣味なども含めて構いません</a:t>
              </a: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 自己紹介時間は</a:t>
              </a:r>
              <a:r>
                <a:rPr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3</a:t>
              </a:r>
              <a:r>
                <a:rPr lang="ja-JP" altLang="en-US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分程度</a:t>
              </a:r>
              <a:r>
                <a:rPr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/</a:t>
              </a:r>
              <a:r>
                <a:rPr lang="ja-JP" altLang="en-US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一人</a:t>
              </a: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（簡潔に）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1271" name="Rectangle 4"/>
            <p:cNvSpPr>
              <a:spLocks noChangeArrowheads="1"/>
            </p:cNvSpPr>
            <p:nvPr/>
          </p:nvSpPr>
          <p:spPr bwMode="auto">
            <a:xfrm>
              <a:off x="158" y="1162"/>
              <a:ext cx="5307" cy="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</p:grp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323850" y="188913"/>
            <a:ext cx="4824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グループ討論スケジュール詳細</a:t>
            </a: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323850" y="692150"/>
            <a:ext cx="7343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自己紹介（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20-11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FA0C0C-A4FC-E4B9-8A51-96AC32F21B2F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1381" name="グループ化 11380">
            <a:extLst>
              <a:ext uri="{FF2B5EF4-FFF2-40B4-BE49-F238E27FC236}">
                <a16:creationId xmlns:a16="http://schemas.microsoft.com/office/drawing/2014/main" id="{63187B8E-D6D1-6CCD-4699-D2941F335461}"/>
              </a:ext>
            </a:extLst>
          </p:cNvPr>
          <p:cNvGrpSpPr/>
          <p:nvPr/>
        </p:nvGrpSpPr>
        <p:grpSpPr>
          <a:xfrm>
            <a:off x="3779912" y="4216400"/>
            <a:ext cx="3024336" cy="1961323"/>
            <a:chOff x="1676400" y="3505200"/>
            <a:chExt cx="4386262" cy="3028950"/>
          </a:xfrm>
        </p:grpSpPr>
        <p:sp>
          <p:nvSpPr>
            <p:cNvPr id="11382" name="Freeform 6">
              <a:extLst>
                <a:ext uri="{FF2B5EF4-FFF2-40B4-BE49-F238E27FC236}">
                  <a16:creationId xmlns:a16="http://schemas.microsoft.com/office/drawing/2014/main" id="{3D00BB8F-A35C-2D40-70DF-CBDD0DC29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5587" y="4119563"/>
              <a:ext cx="1184275" cy="735012"/>
            </a:xfrm>
            <a:custGeom>
              <a:avLst/>
              <a:gdLst>
                <a:gd name="T0" fmla="*/ 58 w 73"/>
                <a:gd name="T1" fmla="*/ 52 h 54"/>
                <a:gd name="T2" fmla="*/ 72 w 73"/>
                <a:gd name="T3" fmla="*/ 34 h 54"/>
                <a:gd name="T4" fmla="*/ 54 w 73"/>
                <a:gd name="T5" fmla="*/ 5 h 54"/>
                <a:gd name="T6" fmla="*/ 41 w 73"/>
                <a:gd name="T7" fmla="*/ 2 h 54"/>
                <a:gd name="T8" fmla="*/ 38 w 73"/>
                <a:gd name="T9" fmla="*/ 0 h 54"/>
                <a:gd name="T10" fmla="*/ 19 w 73"/>
                <a:gd name="T11" fmla="*/ 0 h 54"/>
                <a:gd name="T12" fmla="*/ 14 w 73"/>
                <a:gd name="T13" fmla="*/ 4 h 54"/>
                <a:gd name="T14" fmla="*/ 4 w 73"/>
                <a:gd name="T15" fmla="*/ 11 h 54"/>
                <a:gd name="T16" fmla="*/ 1 w 73"/>
                <a:gd name="T17" fmla="*/ 40 h 54"/>
                <a:gd name="T18" fmla="*/ 10 w 73"/>
                <a:gd name="T19" fmla="*/ 54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3" h="54">
                  <a:moveTo>
                    <a:pt x="58" y="52"/>
                  </a:moveTo>
                  <a:cubicBezTo>
                    <a:pt x="62" y="53"/>
                    <a:pt x="72" y="44"/>
                    <a:pt x="72" y="34"/>
                  </a:cubicBezTo>
                  <a:cubicBezTo>
                    <a:pt x="73" y="26"/>
                    <a:pt x="65" y="13"/>
                    <a:pt x="54" y="5"/>
                  </a:cubicBezTo>
                  <a:cubicBezTo>
                    <a:pt x="52" y="4"/>
                    <a:pt x="42" y="3"/>
                    <a:pt x="41" y="2"/>
                  </a:cubicBezTo>
                  <a:cubicBezTo>
                    <a:pt x="40" y="2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4"/>
                    <a:pt x="12" y="4"/>
                    <a:pt x="14" y="4"/>
                  </a:cubicBezTo>
                  <a:cubicBezTo>
                    <a:pt x="16" y="3"/>
                    <a:pt x="5" y="6"/>
                    <a:pt x="4" y="11"/>
                  </a:cubicBezTo>
                  <a:cubicBezTo>
                    <a:pt x="2" y="15"/>
                    <a:pt x="0" y="29"/>
                    <a:pt x="1" y="40"/>
                  </a:cubicBezTo>
                  <a:cubicBezTo>
                    <a:pt x="1" y="47"/>
                    <a:pt x="9" y="51"/>
                    <a:pt x="10" y="54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83" name="Freeform 7">
              <a:extLst>
                <a:ext uri="{FF2B5EF4-FFF2-40B4-BE49-F238E27FC236}">
                  <a16:creationId xmlns:a16="http://schemas.microsoft.com/office/drawing/2014/main" id="{3D51B05D-6A81-2570-1725-96C21E41B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0181" y="3859942"/>
              <a:ext cx="162502" cy="136439"/>
            </a:xfrm>
            <a:custGeom>
              <a:avLst/>
              <a:gdLst>
                <a:gd name="T0" fmla="*/ 0 w 10"/>
                <a:gd name="T1" fmla="*/ 2147483646 h 10"/>
                <a:gd name="T2" fmla="*/ 2147483646 w 10"/>
                <a:gd name="T3" fmla="*/ 2147483646 h 10"/>
                <a:gd name="T4" fmla="*/ 2147483646 w 10"/>
                <a:gd name="T5" fmla="*/ 0 h 10"/>
                <a:gd name="T6" fmla="*/ 2147483646 w 10"/>
                <a:gd name="T7" fmla="*/ 2147483646 h 10"/>
                <a:gd name="T8" fmla="*/ 0 w 10"/>
                <a:gd name="T9" fmla="*/ 2147483646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6"/>
                  </a:moveTo>
                  <a:cubicBezTo>
                    <a:pt x="2" y="4"/>
                    <a:pt x="3" y="5"/>
                    <a:pt x="5" y="3"/>
                  </a:cubicBezTo>
                  <a:cubicBezTo>
                    <a:pt x="6" y="2"/>
                    <a:pt x="8" y="0"/>
                    <a:pt x="8" y="0"/>
                  </a:cubicBezTo>
                  <a:cubicBezTo>
                    <a:pt x="10" y="4"/>
                    <a:pt x="9" y="8"/>
                    <a:pt x="5" y="10"/>
                  </a:cubicBezTo>
                  <a:cubicBezTo>
                    <a:pt x="1" y="9"/>
                    <a:pt x="1" y="7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84" name="Line 8">
              <a:extLst>
                <a:ext uri="{FF2B5EF4-FFF2-40B4-BE49-F238E27FC236}">
                  <a16:creationId xmlns:a16="http://schemas.microsoft.com/office/drawing/2014/main" id="{2B81A2FA-A596-C58E-E0FB-6A604F0D1D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7686" y="4569425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85" name="Freeform 9">
              <a:extLst>
                <a:ext uri="{FF2B5EF4-FFF2-40B4-BE49-F238E27FC236}">
                  <a16:creationId xmlns:a16="http://schemas.microsoft.com/office/drawing/2014/main" id="{39CF14EE-98CC-CBED-1FB4-7400608FC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926" y="4446630"/>
              <a:ext cx="65001" cy="518469"/>
            </a:xfrm>
            <a:custGeom>
              <a:avLst/>
              <a:gdLst>
                <a:gd name="T0" fmla="*/ 2147483646 w 5"/>
                <a:gd name="T1" fmla="*/ 0 h 54"/>
                <a:gd name="T2" fmla="*/ 2147483646 w 5"/>
                <a:gd name="T3" fmla="*/ 2147483646 h 54"/>
                <a:gd name="T4" fmla="*/ 2147483646 w 5"/>
                <a:gd name="T5" fmla="*/ 2147483646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54">
                  <a:moveTo>
                    <a:pt x="1" y="0"/>
                  </a:moveTo>
                  <a:cubicBezTo>
                    <a:pt x="1" y="4"/>
                    <a:pt x="0" y="17"/>
                    <a:pt x="1" y="26"/>
                  </a:cubicBezTo>
                  <a:cubicBezTo>
                    <a:pt x="2" y="35"/>
                    <a:pt x="5" y="49"/>
                    <a:pt x="5" y="54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86" name="Freeform 10">
              <a:extLst>
                <a:ext uri="{FF2B5EF4-FFF2-40B4-BE49-F238E27FC236}">
                  <a16:creationId xmlns:a16="http://schemas.microsoft.com/office/drawing/2014/main" id="{19BAF601-AF90-9EC4-98D1-C390C2FEF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7684" y="4446630"/>
              <a:ext cx="48750" cy="477537"/>
            </a:xfrm>
            <a:custGeom>
              <a:avLst/>
              <a:gdLst>
                <a:gd name="T0" fmla="*/ 2147483646 w 3"/>
                <a:gd name="T1" fmla="*/ 0 h 35"/>
                <a:gd name="T2" fmla="*/ 2147483646 w 3"/>
                <a:gd name="T3" fmla="*/ 2147483646 h 35"/>
                <a:gd name="T4" fmla="*/ 0 w 3"/>
                <a:gd name="T5" fmla="*/ 214748364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5">
                  <a:moveTo>
                    <a:pt x="1" y="0"/>
                  </a:moveTo>
                  <a:cubicBezTo>
                    <a:pt x="3" y="8"/>
                    <a:pt x="2" y="11"/>
                    <a:pt x="2" y="17"/>
                  </a:cubicBezTo>
                  <a:cubicBezTo>
                    <a:pt x="2" y="23"/>
                    <a:pt x="0" y="31"/>
                    <a:pt x="0" y="35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87" name="Freeform 12">
              <a:extLst>
                <a:ext uri="{FF2B5EF4-FFF2-40B4-BE49-F238E27FC236}">
                  <a16:creationId xmlns:a16="http://schemas.microsoft.com/office/drawing/2014/main" id="{1654CE92-40EA-6639-DD7C-E5D00BA28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2" y="4065588"/>
              <a:ext cx="285750" cy="369887"/>
            </a:xfrm>
            <a:custGeom>
              <a:avLst/>
              <a:gdLst>
                <a:gd name="T0" fmla="*/ 10 w 18"/>
                <a:gd name="T1" fmla="*/ 0 h 28"/>
                <a:gd name="T2" fmla="*/ 15 w 18"/>
                <a:gd name="T3" fmla="*/ 4 h 28"/>
                <a:gd name="T4" fmla="*/ 17 w 18"/>
                <a:gd name="T5" fmla="*/ 17 h 28"/>
                <a:gd name="T6" fmla="*/ 18 w 18"/>
                <a:gd name="T7" fmla="*/ 28 h 28"/>
                <a:gd name="T8" fmla="*/ 6 w 18"/>
                <a:gd name="T9" fmla="*/ 25 h 28"/>
                <a:gd name="T10" fmla="*/ 0 w 18"/>
                <a:gd name="T11" fmla="*/ 28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28">
                  <a:moveTo>
                    <a:pt x="10" y="0"/>
                  </a:moveTo>
                  <a:cubicBezTo>
                    <a:pt x="11" y="1"/>
                    <a:pt x="14" y="2"/>
                    <a:pt x="15" y="4"/>
                  </a:cubicBezTo>
                  <a:cubicBezTo>
                    <a:pt x="16" y="7"/>
                    <a:pt x="16" y="11"/>
                    <a:pt x="17" y="17"/>
                  </a:cubicBezTo>
                  <a:cubicBezTo>
                    <a:pt x="18" y="22"/>
                    <a:pt x="18" y="25"/>
                    <a:pt x="18" y="28"/>
                  </a:cubicBezTo>
                  <a:cubicBezTo>
                    <a:pt x="17" y="28"/>
                    <a:pt x="9" y="25"/>
                    <a:pt x="6" y="25"/>
                  </a:cubicBezTo>
                  <a:cubicBezTo>
                    <a:pt x="3" y="25"/>
                    <a:pt x="1" y="27"/>
                    <a:pt x="0" y="28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388" name="Group 13">
              <a:extLst>
                <a:ext uri="{FF2B5EF4-FFF2-40B4-BE49-F238E27FC236}">
                  <a16:creationId xmlns:a16="http://schemas.microsoft.com/office/drawing/2014/main" id="{63AE396D-D0B6-49F7-18D1-6C4D628581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3927" y="4077818"/>
              <a:ext cx="601256" cy="687983"/>
              <a:chOff x="282" y="3981"/>
              <a:chExt cx="38" cy="52"/>
            </a:xfrm>
            <a:solidFill>
              <a:schemeClr val="bg1">
                <a:lumMod val="75000"/>
              </a:schemeClr>
            </a:solidFill>
          </p:grpSpPr>
          <p:sp>
            <p:nvSpPr>
              <p:cNvPr id="11544" name="Freeform 15">
                <a:extLst>
                  <a:ext uri="{FF2B5EF4-FFF2-40B4-BE49-F238E27FC236}">
                    <a16:creationId xmlns:a16="http://schemas.microsoft.com/office/drawing/2014/main" id="{5CAD0A94-0F7B-1D77-A338-4B2A4BE56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" y="3981"/>
                <a:ext cx="13" cy="28"/>
              </a:xfrm>
              <a:custGeom>
                <a:avLst/>
                <a:gdLst>
                  <a:gd name="T0" fmla="*/ 1 w 18"/>
                  <a:gd name="T1" fmla="*/ 0 h 38"/>
                  <a:gd name="T2" fmla="*/ 1 w 18"/>
                  <a:gd name="T3" fmla="*/ 1 h 38"/>
                  <a:gd name="T4" fmla="*/ 1 w 18"/>
                  <a:gd name="T5" fmla="*/ 3 h 38"/>
                  <a:gd name="T6" fmla="*/ 1 w 18"/>
                  <a:gd name="T7" fmla="*/ 3 h 38"/>
                  <a:gd name="T8" fmla="*/ 1 w 18"/>
                  <a:gd name="T9" fmla="*/ 3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38">
                    <a:moveTo>
                      <a:pt x="9" y="0"/>
                    </a:moveTo>
                    <a:cubicBezTo>
                      <a:pt x="5" y="1"/>
                      <a:pt x="5" y="6"/>
                      <a:pt x="3" y="11"/>
                    </a:cubicBezTo>
                    <a:cubicBezTo>
                      <a:pt x="2" y="16"/>
                      <a:pt x="0" y="32"/>
                      <a:pt x="1" y="35"/>
                    </a:cubicBezTo>
                    <a:lnTo>
                      <a:pt x="10" y="33"/>
                    </a:lnTo>
                    <a:cubicBezTo>
                      <a:pt x="13" y="33"/>
                      <a:pt x="17" y="37"/>
                      <a:pt x="18" y="38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545" name="Group 8622">
                <a:extLst>
                  <a:ext uri="{FF2B5EF4-FFF2-40B4-BE49-F238E27FC236}">
                    <a16:creationId xmlns:a16="http://schemas.microsoft.com/office/drawing/2014/main" id="{17AA2AEC-6236-25F8-EA61-3E821A4344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06" y="4018"/>
                <a:ext cx="14" cy="15"/>
                <a:chOff x="129" y="1573"/>
                <a:chExt cx="13" cy="13"/>
              </a:xfrm>
              <a:grpFill/>
            </p:grpSpPr>
            <p:sp>
              <p:nvSpPr>
                <p:cNvPr id="11551" name="Freeform 8623">
                  <a:extLst>
                    <a:ext uri="{FF2B5EF4-FFF2-40B4-BE49-F238E27FC236}">
                      <a16:creationId xmlns:a16="http://schemas.microsoft.com/office/drawing/2014/main" id="{85F226B7-F76D-8E5C-604D-996389239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3"/>
                  <a:ext cx="13" cy="13"/>
                </a:xfrm>
                <a:custGeom>
                  <a:avLst/>
                  <a:gdLst>
                    <a:gd name="T0" fmla="*/ 0 w 78"/>
                    <a:gd name="T1" fmla="*/ 0 h 77"/>
                    <a:gd name="T2" fmla="*/ 0 w 78"/>
                    <a:gd name="T3" fmla="*/ 0 h 77"/>
                    <a:gd name="T4" fmla="*/ 0 w 78"/>
                    <a:gd name="T5" fmla="*/ 0 h 77"/>
                    <a:gd name="T6" fmla="*/ 0 w 78"/>
                    <a:gd name="T7" fmla="*/ 0 h 77"/>
                    <a:gd name="T8" fmla="*/ 0 w 78"/>
                    <a:gd name="T9" fmla="*/ 0 h 77"/>
                    <a:gd name="T10" fmla="*/ 0 w 78"/>
                    <a:gd name="T11" fmla="*/ 0 h 77"/>
                    <a:gd name="T12" fmla="*/ 0 w 78"/>
                    <a:gd name="T13" fmla="*/ 0 h 7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78" h="77">
                      <a:moveTo>
                        <a:pt x="66" y="77"/>
                      </a:moveTo>
                      <a:cubicBezTo>
                        <a:pt x="72" y="77"/>
                        <a:pt x="78" y="72"/>
                        <a:pt x="78" y="65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72"/>
                        <a:pt x="5" y="77"/>
                        <a:pt x="12" y="77"/>
                      </a:cubicBezTo>
                      <a:lnTo>
                        <a:pt x="66" y="77"/>
                      </a:lnTo>
                      <a:close/>
                    </a:path>
                  </a:pathLst>
                </a:custGeom>
                <a:grpFill/>
                <a:ln w="15875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52" name="Freeform 8624">
                  <a:extLst>
                    <a:ext uri="{FF2B5EF4-FFF2-40B4-BE49-F238E27FC236}">
                      <a16:creationId xmlns:a16="http://schemas.microsoft.com/office/drawing/2014/main" id="{40C65AEE-211E-E698-1C4F-9E01D0D3FF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7"/>
                  <a:ext cx="13" cy="1"/>
                </a:xfrm>
                <a:custGeom>
                  <a:avLst/>
                  <a:gdLst>
                    <a:gd name="T0" fmla="*/ 0 w 82"/>
                    <a:gd name="T1" fmla="*/ 0 h 12"/>
                    <a:gd name="T2" fmla="*/ 0 w 82"/>
                    <a:gd name="T3" fmla="*/ 0 h 12"/>
                    <a:gd name="T4" fmla="*/ 0 w 82"/>
                    <a:gd name="T5" fmla="*/ 0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2" h="12">
                      <a:moveTo>
                        <a:pt x="0" y="0"/>
                      </a:moveTo>
                      <a:lnTo>
                        <a:pt x="41" y="12"/>
                      </a:lnTo>
                      <a:lnTo>
                        <a:pt x="82" y="0"/>
                      </a:lnTo>
                    </a:path>
                  </a:pathLst>
                </a:custGeom>
                <a:grpFill/>
                <a:ln w="1587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53" name="Line 8625">
                  <a:extLst>
                    <a:ext uri="{FF2B5EF4-FFF2-40B4-BE49-F238E27FC236}">
                      <a16:creationId xmlns:a16="http://schemas.microsoft.com/office/drawing/2014/main" id="{F42739BF-C165-03D6-9CB8-8628370ADB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6" y="1578"/>
                  <a:ext cx="0" cy="8"/>
                </a:xfrm>
                <a:prstGeom prst="line">
                  <a:avLst/>
                </a:prstGeom>
                <a:grpFill/>
                <a:ln w="158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546" name="Group 8622">
                <a:extLst>
                  <a:ext uri="{FF2B5EF4-FFF2-40B4-BE49-F238E27FC236}">
                    <a16:creationId xmlns:a16="http://schemas.microsoft.com/office/drawing/2014/main" id="{FCC27001-0E9C-9909-DF12-B2EB2DD0F7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82" y="4017"/>
                <a:ext cx="10" cy="15"/>
                <a:chOff x="129" y="1573"/>
                <a:chExt cx="13" cy="13"/>
              </a:xfrm>
              <a:grpFill/>
            </p:grpSpPr>
            <p:sp>
              <p:nvSpPr>
                <p:cNvPr id="11548" name="Freeform 8623">
                  <a:extLst>
                    <a:ext uri="{FF2B5EF4-FFF2-40B4-BE49-F238E27FC236}">
                      <a16:creationId xmlns:a16="http://schemas.microsoft.com/office/drawing/2014/main" id="{9CE244FE-066A-F5A2-5564-0D00BD35D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3"/>
                  <a:ext cx="13" cy="13"/>
                </a:xfrm>
                <a:custGeom>
                  <a:avLst/>
                  <a:gdLst>
                    <a:gd name="T0" fmla="*/ 0 w 78"/>
                    <a:gd name="T1" fmla="*/ 0 h 77"/>
                    <a:gd name="T2" fmla="*/ 0 w 78"/>
                    <a:gd name="T3" fmla="*/ 0 h 77"/>
                    <a:gd name="T4" fmla="*/ 0 w 78"/>
                    <a:gd name="T5" fmla="*/ 0 h 77"/>
                    <a:gd name="T6" fmla="*/ 0 w 78"/>
                    <a:gd name="T7" fmla="*/ 0 h 77"/>
                    <a:gd name="T8" fmla="*/ 0 w 78"/>
                    <a:gd name="T9" fmla="*/ 0 h 77"/>
                    <a:gd name="T10" fmla="*/ 0 w 78"/>
                    <a:gd name="T11" fmla="*/ 0 h 77"/>
                    <a:gd name="T12" fmla="*/ 0 w 78"/>
                    <a:gd name="T13" fmla="*/ 0 h 7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78" h="77">
                      <a:moveTo>
                        <a:pt x="66" y="77"/>
                      </a:moveTo>
                      <a:cubicBezTo>
                        <a:pt x="72" y="77"/>
                        <a:pt x="78" y="72"/>
                        <a:pt x="78" y="65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72"/>
                        <a:pt x="5" y="77"/>
                        <a:pt x="12" y="77"/>
                      </a:cubicBezTo>
                      <a:lnTo>
                        <a:pt x="66" y="77"/>
                      </a:lnTo>
                      <a:close/>
                    </a:path>
                  </a:pathLst>
                </a:custGeom>
                <a:grpFill/>
                <a:ln w="15875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49" name="Freeform 8624">
                  <a:extLst>
                    <a:ext uri="{FF2B5EF4-FFF2-40B4-BE49-F238E27FC236}">
                      <a16:creationId xmlns:a16="http://schemas.microsoft.com/office/drawing/2014/main" id="{85358D70-CC52-0E80-F420-3210F5FB02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7"/>
                  <a:ext cx="13" cy="1"/>
                </a:xfrm>
                <a:custGeom>
                  <a:avLst/>
                  <a:gdLst>
                    <a:gd name="T0" fmla="*/ 0 w 82"/>
                    <a:gd name="T1" fmla="*/ 0 h 12"/>
                    <a:gd name="T2" fmla="*/ 0 w 82"/>
                    <a:gd name="T3" fmla="*/ 0 h 12"/>
                    <a:gd name="T4" fmla="*/ 0 w 82"/>
                    <a:gd name="T5" fmla="*/ 0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2" h="12">
                      <a:moveTo>
                        <a:pt x="0" y="0"/>
                      </a:moveTo>
                      <a:lnTo>
                        <a:pt x="41" y="12"/>
                      </a:lnTo>
                      <a:lnTo>
                        <a:pt x="82" y="0"/>
                      </a:lnTo>
                    </a:path>
                  </a:pathLst>
                </a:custGeom>
                <a:grpFill/>
                <a:ln w="1587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50" name="Line 8625">
                  <a:extLst>
                    <a:ext uri="{FF2B5EF4-FFF2-40B4-BE49-F238E27FC236}">
                      <a16:creationId xmlns:a16="http://schemas.microsoft.com/office/drawing/2014/main" id="{FCE01D63-FBF4-C46C-22EF-18592A9E18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6" y="1578"/>
                  <a:ext cx="0" cy="8"/>
                </a:xfrm>
                <a:prstGeom prst="line">
                  <a:avLst/>
                </a:prstGeom>
                <a:grpFill/>
                <a:ln w="158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547" name="AutoShape 26">
                <a:extLst>
                  <a:ext uri="{FF2B5EF4-FFF2-40B4-BE49-F238E27FC236}">
                    <a16:creationId xmlns:a16="http://schemas.microsoft.com/office/drawing/2014/main" id="{093E3400-B6BE-BE16-DC15-A6CE78E55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" y="4009"/>
                <a:ext cx="4" cy="4"/>
              </a:xfrm>
              <a:prstGeom prst="triangle">
                <a:avLst>
                  <a:gd name="adj" fmla="val 50000"/>
                </a:avLst>
              </a:prstGeom>
              <a:grpFill/>
              <a:ln w="15875" cap="rnd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/>
              </a:p>
            </p:txBody>
          </p:sp>
        </p:grpSp>
        <p:sp>
          <p:nvSpPr>
            <p:cNvPr id="11389" name="Freeform 27">
              <a:extLst>
                <a:ext uri="{FF2B5EF4-FFF2-40B4-BE49-F238E27FC236}">
                  <a16:creationId xmlns:a16="http://schemas.microsoft.com/office/drawing/2014/main" id="{7804CC96-2941-BE17-DED7-E53246E56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178" y="3996382"/>
              <a:ext cx="276253" cy="450250"/>
            </a:xfrm>
            <a:custGeom>
              <a:avLst/>
              <a:gdLst>
                <a:gd name="T0" fmla="*/ 2147483646 w 17"/>
                <a:gd name="T1" fmla="*/ 0 h 35"/>
                <a:gd name="T2" fmla="*/ 2147483646 w 17"/>
                <a:gd name="T3" fmla="*/ 2147483646 h 35"/>
                <a:gd name="T4" fmla="*/ 2147483646 w 17"/>
                <a:gd name="T5" fmla="*/ 2147483646 h 35"/>
                <a:gd name="T6" fmla="*/ 2147483646 w 17"/>
                <a:gd name="T7" fmla="*/ 2147483646 h 35"/>
                <a:gd name="T8" fmla="*/ 0 w 17"/>
                <a:gd name="T9" fmla="*/ 2147483646 h 35"/>
                <a:gd name="T10" fmla="*/ 0 w 17"/>
                <a:gd name="T11" fmla="*/ 0 h 35"/>
                <a:gd name="T12" fmla="*/ 2147483646 w 17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35">
                  <a:moveTo>
                    <a:pt x="17" y="0"/>
                  </a:moveTo>
                  <a:cubicBezTo>
                    <a:pt x="17" y="4"/>
                    <a:pt x="17" y="3"/>
                    <a:pt x="17" y="9"/>
                  </a:cubicBezTo>
                  <a:cubicBezTo>
                    <a:pt x="16" y="15"/>
                    <a:pt x="9" y="34"/>
                    <a:pt x="6" y="35"/>
                  </a:cubicBezTo>
                  <a:cubicBezTo>
                    <a:pt x="4" y="29"/>
                    <a:pt x="4" y="28"/>
                    <a:pt x="3" y="25"/>
                  </a:cubicBezTo>
                  <a:cubicBezTo>
                    <a:pt x="1" y="19"/>
                    <a:pt x="1" y="13"/>
                    <a:pt x="0" y="9"/>
                  </a:cubicBezTo>
                  <a:cubicBezTo>
                    <a:pt x="0" y="6"/>
                    <a:pt x="0" y="4"/>
                    <a:pt x="0" y="0"/>
                  </a:cubicBezTo>
                  <a:cubicBezTo>
                    <a:pt x="3" y="0"/>
                    <a:pt x="13" y="0"/>
                    <a:pt x="17" y="0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0" name="Freeform 28">
              <a:extLst>
                <a:ext uri="{FF2B5EF4-FFF2-40B4-BE49-F238E27FC236}">
                  <a16:creationId xmlns:a16="http://schemas.microsoft.com/office/drawing/2014/main" id="{43C05A45-60EE-FEDC-513B-5B1B83B75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2679" y="4269259"/>
              <a:ext cx="195002" cy="177371"/>
            </a:xfrm>
            <a:custGeom>
              <a:avLst/>
              <a:gdLst>
                <a:gd name="T0" fmla="*/ 2147483646 w 11"/>
                <a:gd name="T1" fmla="*/ 0 h 13"/>
                <a:gd name="T2" fmla="*/ 2147483646 w 11"/>
                <a:gd name="T3" fmla="*/ 2147483646 h 13"/>
                <a:gd name="T4" fmla="*/ 0 w 11"/>
                <a:gd name="T5" fmla="*/ 2147483646 h 13"/>
                <a:gd name="T6" fmla="*/ 2147483646 w 11"/>
                <a:gd name="T7" fmla="*/ 2147483646 h 13"/>
                <a:gd name="T8" fmla="*/ 2147483646 w 11"/>
                <a:gd name="T9" fmla="*/ 2147483646 h 13"/>
                <a:gd name="T10" fmla="*/ 2147483646 w 11"/>
                <a:gd name="T11" fmla="*/ 2147483646 h 13"/>
                <a:gd name="T12" fmla="*/ 2147483646 w 11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lnTo>
                    <a:pt x="5" y="1"/>
                  </a:lnTo>
                  <a:lnTo>
                    <a:pt x="0" y="1"/>
                  </a:lnTo>
                  <a:lnTo>
                    <a:pt x="2" y="8"/>
                  </a:lnTo>
                  <a:lnTo>
                    <a:pt x="5" y="13"/>
                  </a:lnTo>
                  <a:lnTo>
                    <a:pt x="8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1" name="Freeform 29">
              <a:extLst>
                <a:ext uri="{FF2B5EF4-FFF2-40B4-BE49-F238E27FC236}">
                  <a16:creationId xmlns:a16="http://schemas.microsoft.com/office/drawing/2014/main" id="{8B04DD6A-7A49-F8F3-F345-62ADFA25E882}"/>
                </a:ext>
              </a:extLst>
            </p:cNvPr>
            <p:cNvSpPr>
              <a:spLocks/>
            </p:cNvSpPr>
            <p:nvPr/>
          </p:nvSpPr>
          <p:spPr bwMode="auto">
            <a:xfrm rot="20914581">
              <a:off x="4243927" y="3600707"/>
              <a:ext cx="633757" cy="559401"/>
            </a:xfrm>
            <a:custGeom>
              <a:avLst/>
              <a:gdLst>
                <a:gd name="T0" fmla="*/ 2147483646 w 47"/>
                <a:gd name="T1" fmla="*/ 2147483646 h 52"/>
                <a:gd name="T2" fmla="*/ 2147483646 w 47"/>
                <a:gd name="T3" fmla="*/ 2147483646 h 52"/>
                <a:gd name="T4" fmla="*/ 2147483646 w 47"/>
                <a:gd name="T5" fmla="*/ 2147483646 h 52"/>
                <a:gd name="T6" fmla="*/ 2147483646 w 47"/>
                <a:gd name="T7" fmla="*/ 2147483646 h 52"/>
                <a:gd name="T8" fmla="*/ 2147483646 w 47"/>
                <a:gd name="T9" fmla="*/ 2147483646 h 52"/>
                <a:gd name="T10" fmla="*/ 2147483646 w 47"/>
                <a:gd name="T11" fmla="*/ 2147483646 h 52"/>
                <a:gd name="T12" fmla="*/ 2147483646 w 47"/>
                <a:gd name="T13" fmla="*/ 2147483646 h 52"/>
                <a:gd name="T14" fmla="*/ 2147483646 w 47"/>
                <a:gd name="T15" fmla="*/ 2147483646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" h="52">
                  <a:moveTo>
                    <a:pt x="5" y="3"/>
                  </a:moveTo>
                  <a:cubicBezTo>
                    <a:pt x="5" y="3"/>
                    <a:pt x="37" y="0"/>
                    <a:pt x="39" y="6"/>
                  </a:cubicBezTo>
                  <a:cubicBezTo>
                    <a:pt x="42" y="12"/>
                    <a:pt x="41" y="20"/>
                    <a:pt x="41" y="20"/>
                  </a:cubicBezTo>
                  <a:cubicBezTo>
                    <a:pt x="41" y="20"/>
                    <a:pt x="47" y="20"/>
                    <a:pt x="47" y="24"/>
                  </a:cubicBezTo>
                  <a:cubicBezTo>
                    <a:pt x="47" y="29"/>
                    <a:pt x="42" y="33"/>
                    <a:pt x="37" y="32"/>
                  </a:cubicBezTo>
                  <a:cubicBezTo>
                    <a:pt x="38" y="42"/>
                    <a:pt x="22" y="52"/>
                    <a:pt x="13" y="50"/>
                  </a:cubicBezTo>
                  <a:cubicBezTo>
                    <a:pt x="10" y="50"/>
                    <a:pt x="0" y="40"/>
                    <a:pt x="1" y="32"/>
                  </a:cubicBezTo>
                  <a:cubicBezTo>
                    <a:pt x="2" y="23"/>
                    <a:pt x="6" y="7"/>
                    <a:pt x="5" y="3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2" name="Freeform 30">
              <a:extLst>
                <a:ext uri="{FF2B5EF4-FFF2-40B4-BE49-F238E27FC236}">
                  <a16:creationId xmlns:a16="http://schemas.microsoft.com/office/drawing/2014/main" id="{48F8B553-29CD-6DC6-34A1-EDF3570D15F0}"/>
                </a:ext>
              </a:extLst>
            </p:cNvPr>
            <p:cNvSpPr>
              <a:spLocks/>
            </p:cNvSpPr>
            <p:nvPr/>
          </p:nvSpPr>
          <p:spPr bwMode="auto">
            <a:xfrm rot="20809210">
              <a:off x="4308928" y="3778078"/>
              <a:ext cx="97501" cy="54575"/>
            </a:xfrm>
            <a:custGeom>
              <a:avLst/>
              <a:gdLst>
                <a:gd name="T0" fmla="*/ 0 w 64"/>
                <a:gd name="T1" fmla="*/ 0 h 47"/>
                <a:gd name="T2" fmla="*/ 0 w 64"/>
                <a:gd name="T3" fmla="*/ 0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4" h="47">
                  <a:moveTo>
                    <a:pt x="0" y="17"/>
                  </a:moveTo>
                  <a:cubicBezTo>
                    <a:pt x="0" y="17"/>
                    <a:pt x="27" y="0"/>
                    <a:pt x="64" y="47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3" name="Freeform 31">
              <a:extLst>
                <a:ext uri="{FF2B5EF4-FFF2-40B4-BE49-F238E27FC236}">
                  <a16:creationId xmlns:a16="http://schemas.microsoft.com/office/drawing/2014/main" id="{949E3DA2-3977-ADEA-8FF3-863579BA5F1E}"/>
                </a:ext>
              </a:extLst>
            </p:cNvPr>
            <p:cNvSpPr>
              <a:spLocks/>
            </p:cNvSpPr>
            <p:nvPr/>
          </p:nvSpPr>
          <p:spPr bwMode="auto">
            <a:xfrm rot="20870275">
              <a:off x="4520180" y="3791723"/>
              <a:ext cx="146252" cy="27288"/>
            </a:xfrm>
            <a:custGeom>
              <a:avLst/>
              <a:gdLst>
                <a:gd name="T0" fmla="*/ 0 w 91"/>
                <a:gd name="T1" fmla="*/ 0 h 27"/>
                <a:gd name="T2" fmla="*/ 0 w 91"/>
                <a:gd name="T3" fmla="*/ 0 h 27"/>
                <a:gd name="T4" fmla="*/ 0 w 91"/>
                <a:gd name="T5" fmla="*/ 0 h 2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" h="27">
                  <a:moveTo>
                    <a:pt x="91" y="27"/>
                  </a:moveTo>
                  <a:cubicBezTo>
                    <a:pt x="91" y="27"/>
                    <a:pt x="61" y="0"/>
                    <a:pt x="34" y="7"/>
                  </a:cubicBezTo>
                  <a:cubicBezTo>
                    <a:pt x="7" y="13"/>
                    <a:pt x="0" y="24"/>
                    <a:pt x="0" y="24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4" name="Freeform 32">
              <a:extLst>
                <a:ext uri="{FF2B5EF4-FFF2-40B4-BE49-F238E27FC236}">
                  <a16:creationId xmlns:a16="http://schemas.microsoft.com/office/drawing/2014/main" id="{0CEFF474-0FDC-2414-F295-8A64028F7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178" y="3846298"/>
              <a:ext cx="65001" cy="136439"/>
            </a:xfrm>
            <a:custGeom>
              <a:avLst/>
              <a:gdLst>
                <a:gd name="T0" fmla="*/ 2147483646 w 4"/>
                <a:gd name="T1" fmla="*/ 0 h 10"/>
                <a:gd name="T2" fmla="*/ 2147483646 w 4"/>
                <a:gd name="T3" fmla="*/ 2147483646 h 10"/>
                <a:gd name="T4" fmla="*/ 2147483646 w 4"/>
                <a:gd name="T5" fmla="*/ 2147483646 h 10"/>
                <a:gd name="T6" fmla="*/ 2147483646 w 4"/>
                <a:gd name="T7" fmla="*/ 2147483646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10">
                  <a:moveTo>
                    <a:pt x="3" y="0"/>
                  </a:moveTo>
                  <a:cubicBezTo>
                    <a:pt x="3" y="0"/>
                    <a:pt x="4" y="3"/>
                    <a:pt x="3" y="4"/>
                  </a:cubicBezTo>
                  <a:cubicBezTo>
                    <a:pt x="2" y="5"/>
                    <a:pt x="0" y="6"/>
                    <a:pt x="1" y="7"/>
                  </a:cubicBezTo>
                  <a:cubicBezTo>
                    <a:pt x="1" y="8"/>
                    <a:pt x="4" y="10"/>
                    <a:pt x="4" y="10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5" name="Freeform 33">
              <a:extLst>
                <a:ext uri="{FF2B5EF4-FFF2-40B4-BE49-F238E27FC236}">
                  <a16:creationId xmlns:a16="http://schemas.microsoft.com/office/drawing/2014/main" id="{28B25FEE-34EE-601E-378D-72B3857A8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182" y="3819010"/>
              <a:ext cx="32500" cy="54575"/>
            </a:xfrm>
            <a:custGeom>
              <a:avLst/>
              <a:gdLst>
                <a:gd name="T0" fmla="*/ 2147483646 w 2"/>
                <a:gd name="T1" fmla="*/ 0 h 4"/>
                <a:gd name="T2" fmla="*/ 0 w 2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3"/>
                    <a:pt x="2" y="2"/>
                    <a:pt x="0" y="4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6" name="Freeform 34">
              <a:extLst>
                <a:ext uri="{FF2B5EF4-FFF2-40B4-BE49-F238E27FC236}">
                  <a16:creationId xmlns:a16="http://schemas.microsoft.com/office/drawing/2014/main" id="{81CE58BD-D894-D88A-7202-F2D91FB63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926" y="3505200"/>
              <a:ext cx="650007" cy="382030"/>
            </a:xfrm>
            <a:custGeom>
              <a:avLst/>
              <a:gdLst>
                <a:gd name="T0" fmla="*/ 2147483646 w 39"/>
                <a:gd name="T1" fmla="*/ 2147483646 h 28"/>
                <a:gd name="T2" fmla="*/ 2147483646 w 39"/>
                <a:gd name="T3" fmla="*/ 2147483646 h 28"/>
                <a:gd name="T4" fmla="*/ 2147483646 w 39"/>
                <a:gd name="T5" fmla="*/ 2147483646 h 28"/>
                <a:gd name="T6" fmla="*/ 2147483646 w 39"/>
                <a:gd name="T7" fmla="*/ 2147483646 h 28"/>
                <a:gd name="T8" fmla="*/ 2147483646 w 39"/>
                <a:gd name="T9" fmla="*/ 2147483646 h 28"/>
                <a:gd name="T10" fmla="*/ 2147483646 w 39"/>
                <a:gd name="T11" fmla="*/ 2147483646 h 28"/>
                <a:gd name="T12" fmla="*/ 2147483646 w 39"/>
                <a:gd name="T13" fmla="*/ 2147483646 h 28"/>
                <a:gd name="T14" fmla="*/ 2147483646 w 39"/>
                <a:gd name="T15" fmla="*/ 2147483646 h 28"/>
                <a:gd name="T16" fmla="*/ 2147483646 w 39"/>
                <a:gd name="T17" fmla="*/ 2147483646 h 28"/>
                <a:gd name="T18" fmla="*/ 2147483646 w 39"/>
                <a:gd name="T19" fmla="*/ 2147483646 h 28"/>
                <a:gd name="T20" fmla="*/ 2147483646 w 39"/>
                <a:gd name="T21" fmla="*/ 2147483646 h 28"/>
                <a:gd name="T22" fmla="*/ 2147483646 w 39"/>
                <a:gd name="T23" fmla="*/ 2147483646 h 28"/>
                <a:gd name="T24" fmla="*/ 2147483646 w 39"/>
                <a:gd name="T25" fmla="*/ 2147483646 h 28"/>
                <a:gd name="T26" fmla="*/ 2147483646 w 39"/>
                <a:gd name="T27" fmla="*/ 2147483646 h 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28">
                  <a:moveTo>
                    <a:pt x="33" y="27"/>
                  </a:moveTo>
                  <a:cubicBezTo>
                    <a:pt x="33" y="22"/>
                    <a:pt x="30" y="18"/>
                    <a:pt x="23" y="15"/>
                  </a:cubicBezTo>
                  <a:cubicBezTo>
                    <a:pt x="22" y="18"/>
                    <a:pt x="22" y="18"/>
                    <a:pt x="21" y="21"/>
                  </a:cubicBezTo>
                  <a:cubicBezTo>
                    <a:pt x="20" y="19"/>
                    <a:pt x="19" y="18"/>
                    <a:pt x="20" y="16"/>
                  </a:cubicBezTo>
                  <a:cubicBezTo>
                    <a:pt x="17" y="17"/>
                    <a:pt x="16" y="17"/>
                    <a:pt x="13" y="20"/>
                  </a:cubicBezTo>
                  <a:cubicBezTo>
                    <a:pt x="13" y="18"/>
                    <a:pt x="12" y="19"/>
                    <a:pt x="13" y="17"/>
                  </a:cubicBezTo>
                  <a:cubicBezTo>
                    <a:pt x="10" y="19"/>
                    <a:pt x="11" y="18"/>
                    <a:pt x="9" y="20"/>
                  </a:cubicBezTo>
                  <a:cubicBezTo>
                    <a:pt x="9" y="16"/>
                    <a:pt x="7" y="21"/>
                    <a:pt x="5" y="24"/>
                  </a:cubicBezTo>
                  <a:cubicBezTo>
                    <a:pt x="4" y="23"/>
                    <a:pt x="3" y="20"/>
                    <a:pt x="4" y="17"/>
                  </a:cubicBezTo>
                  <a:cubicBezTo>
                    <a:pt x="3" y="18"/>
                    <a:pt x="3" y="19"/>
                    <a:pt x="1" y="22"/>
                  </a:cubicBezTo>
                  <a:cubicBezTo>
                    <a:pt x="0" y="18"/>
                    <a:pt x="2" y="10"/>
                    <a:pt x="6" y="7"/>
                  </a:cubicBezTo>
                  <a:cubicBezTo>
                    <a:pt x="13" y="2"/>
                    <a:pt x="23" y="0"/>
                    <a:pt x="28" y="2"/>
                  </a:cubicBezTo>
                  <a:cubicBezTo>
                    <a:pt x="38" y="4"/>
                    <a:pt x="39" y="14"/>
                    <a:pt x="39" y="21"/>
                  </a:cubicBezTo>
                  <a:cubicBezTo>
                    <a:pt x="37" y="24"/>
                    <a:pt x="33" y="28"/>
                    <a:pt x="33" y="27"/>
                  </a:cubicBezTo>
                  <a:close/>
                </a:path>
              </a:pathLst>
            </a:custGeom>
            <a:solidFill>
              <a:srgbClr val="000000"/>
            </a:solidFill>
            <a:ln w="3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7" name="Freeform 42">
              <a:extLst>
                <a:ext uri="{FF2B5EF4-FFF2-40B4-BE49-F238E27FC236}">
                  <a16:creationId xmlns:a16="http://schemas.microsoft.com/office/drawing/2014/main" id="{EF4B1E88-477B-1748-BEAF-11B7D6FA0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431" y="3587064"/>
              <a:ext cx="130002" cy="68220"/>
            </a:xfrm>
            <a:custGeom>
              <a:avLst/>
              <a:gdLst>
                <a:gd name="T0" fmla="*/ 0 w 8"/>
                <a:gd name="T1" fmla="*/ 0 h 5"/>
                <a:gd name="T2" fmla="*/ 2147483646 w 8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3" y="1"/>
                    <a:pt x="5" y="3"/>
                    <a:pt x="8" y="5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8" name="Freeform 43">
              <a:extLst>
                <a:ext uri="{FF2B5EF4-FFF2-40B4-BE49-F238E27FC236}">
                  <a16:creationId xmlns:a16="http://schemas.microsoft.com/office/drawing/2014/main" id="{49E90858-AED6-EB8E-E3B8-9F0B10088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927" y="3587064"/>
              <a:ext cx="65001" cy="27288"/>
            </a:xfrm>
            <a:custGeom>
              <a:avLst/>
              <a:gdLst>
                <a:gd name="T0" fmla="*/ 0 w 4"/>
                <a:gd name="T1" fmla="*/ 2147483646 h 2"/>
                <a:gd name="T2" fmla="*/ 2147483646 w 4"/>
                <a:gd name="T3" fmla="*/ 0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cubicBezTo>
                    <a:pt x="3" y="0"/>
                    <a:pt x="2" y="1"/>
                    <a:pt x="4" y="0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9" name="Freeform 44">
              <a:extLst>
                <a:ext uri="{FF2B5EF4-FFF2-40B4-BE49-F238E27FC236}">
                  <a16:creationId xmlns:a16="http://schemas.microsoft.com/office/drawing/2014/main" id="{AF3407F1-73CA-D697-A854-54D71300B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428" y="3996382"/>
              <a:ext cx="195002" cy="40932"/>
            </a:xfrm>
            <a:custGeom>
              <a:avLst/>
              <a:gdLst>
                <a:gd name="T0" fmla="*/ 0 w 12"/>
                <a:gd name="T1" fmla="*/ 2147483646 h 3"/>
                <a:gd name="T2" fmla="*/ 2147483646 w 12"/>
                <a:gd name="T3" fmla="*/ 2147483646 h 3"/>
                <a:gd name="T4" fmla="*/ 2147483646 w 12"/>
                <a:gd name="T5" fmla="*/ 0 h 3"/>
                <a:gd name="T6" fmla="*/ 0 w 12"/>
                <a:gd name="T7" fmla="*/ 2147483646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3">
                  <a:moveTo>
                    <a:pt x="0" y="3"/>
                  </a:moveTo>
                  <a:cubicBezTo>
                    <a:pt x="3" y="3"/>
                    <a:pt x="4" y="2"/>
                    <a:pt x="5" y="2"/>
                  </a:cubicBezTo>
                  <a:cubicBezTo>
                    <a:pt x="9" y="1"/>
                    <a:pt x="10" y="1"/>
                    <a:pt x="12" y="0"/>
                  </a:cubicBezTo>
                  <a:cubicBezTo>
                    <a:pt x="11" y="0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FF0000"/>
            </a:solidFill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0" name="Oval 45">
              <a:extLst>
                <a:ext uri="{FF2B5EF4-FFF2-40B4-BE49-F238E27FC236}">
                  <a16:creationId xmlns:a16="http://schemas.microsoft.com/office/drawing/2014/main" id="{82A0230C-80B2-E9C2-2804-71881C932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1428" y="3846298"/>
              <a:ext cx="48750" cy="54575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01" name="Oval 46">
              <a:extLst>
                <a:ext uri="{FF2B5EF4-FFF2-40B4-BE49-F238E27FC236}">
                  <a16:creationId xmlns:a16="http://schemas.microsoft.com/office/drawing/2014/main" id="{83C3D93C-B02E-53A7-64E7-0460B4119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8931" y="3846298"/>
              <a:ext cx="48750" cy="54575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02" name="Freeform 49">
              <a:extLst>
                <a:ext uri="{FF2B5EF4-FFF2-40B4-BE49-F238E27FC236}">
                  <a16:creationId xmlns:a16="http://schemas.microsoft.com/office/drawing/2014/main" id="{793AA67A-5840-F68D-9ED5-99A817094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152" y="4460275"/>
              <a:ext cx="243753" cy="177371"/>
            </a:xfrm>
            <a:custGeom>
              <a:avLst/>
              <a:gdLst>
                <a:gd name="T0" fmla="*/ 2147483646 w 15"/>
                <a:gd name="T1" fmla="*/ 2147483646 h 13"/>
                <a:gd name="T2" fmla="*/ 2147483646 w 15"/>
                <a:gd name="T3" fmla="*/ 2147483646 h 13"/>
                <a:gd name="T4" fmla="*/ 2147483646 w 15"/>
                <a:gd name="T5" fmla="*/ 0 h 13"/>
                <a:gd name="T6" fmla="*/ 2147483646 w 15"/>
                <a:gd name="T7" fmla="*/ 2147483646 h 13"/>
                <a:gd name="T8" fmla="*/ 2147483646 w 15"/>
                <a:gd name="T9" fmla="*/ 2147483646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3">
                  <a:moveTo>
                    <a:pt x="15" y="11"/>
                  </a:moveTo>
                  <a:cubicBezTo>
                    <a:pt x="12" y="7"/>
                    <a:pt x="13" y="7"/>
                    <a:pt x="10" y="5"/>
                  </a:cubicBezTo>
                  <a:cubicBezTo>
                    <a:pt x="9" y="3"/>
                    <a:pt x="5" y="0"/>
                    <a:pt x="5" y="0"/>
                  </a:cubicBezTo>
                  <a:cubicBezTo>
                    <a:pt x="0" y="5"/>
                    <a:pt x="4" y="11"/>
                    <a:pt x="9" y="13"/>
                  </a:cubicBezTo>
                  <a:cubicBezTo>
                    <a:pt x="12" y="12"/>
                    <a:pt x="11" y="12"/>
                    <a:pt x="15" y="11"/>
                  </a:cubicBezTo>
                  <a:close/>
                </a:path>
              </a:pathLst>
            </a:custGeom>
            <a:solidFill>
              <a:srgbClr val="000000"/>
            </a:solidFill>
            <a:ln w="3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3" name="Freeform 53">
              <a:extLst>
                <a:ext uri="{FF2B5EF4-FFF2-40B4-BE49-F238E27FC236}">
                  <a16:creationId xmlns:a16="http://schemas.microsoft.com/office/drawing/2014/main" id="{86BDE7C0-3426-C239-3524-286412F3B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905" y="4733153"/>
              <a:ext cx="341254" cy="313810"/>
            </a:xfrm>
            <a:custGeom>
              <a:avLst/>
              <a:gdLst>
                <a:gd name="T0" fmla="*/ 0 w 21"/>
                <a:gd name="T1" fmla="*/ 2147483646 h 23"/>
                <a:gd name="T2" fmla="*/ 2147483646 w 21"/>
                <a:gd name="T3" fmla="*/ 2147483646 h 23"/>
                <a:gd name="T4" fmla="*/ 2147483646 w 21"/>
                <a:gd name="T5" fmla="*/ 0 h 23"/>
                <a:gd name="T6" fmla="*/ 0 w 21"/>
                <a:gd name="T7" fmla="*/ 2147483646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" h="23">
                  <a:moveTo>
                    <a:pt x="0" y="2"/>
                  </a:moveTo>
                  <a:cubicBezTo>
                    <a:pt x="3" y="9"/>
                    <a:pt x="9" y="18"/>
                    <a:pt x="13" y="23"/>
                  </a:cubicBezTo>
                  <a:cubicBezTo>
                    <a:pt x="15" y="18"/>
                    <a:pt x="20" y="4"/>
                    <a:pt x="21" y="0"/>
                  </a:cubicBezTo>
                  <a:cubicBezTo>
                    <a:pt x="21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D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4" name="Freeform 54">
              <a:extLst>
                <a:ext uri="{FF2B5EF4-FFF2-40B4-BE49-F238E27FC236}">
                  <a16:creationId xmlns:a16="http://schemas.microsoft.com/office/drawing/2014/main" id="{1FD2C71D-7542-A933-F082-BC1A705A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8907" y="4965099"/>
              <a:ext cx="162502" cy="27288"/>
            </a:xfrm>
            <a:custGeom>
              <a:avLst/>
              <a:gdLst>
                <a:gd name="T0" fmla="*/ 0 w 10"/>
                <a:gd name="T1" fmla="*/ 2147483646 h 2"/>
                <a:gd name="T2" fmla="*/ 2147483646 w 10"/>
                <a:gd name="T3" fmla="*/ 0 h 2"/>
                <a:gd name="T4" fmla="*/ 2147483646 w 10"/>
                <a:gd name="T5" fmla="*/ 2147483646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">
                  <a:moveTo>
                    <a:pt x="0" y="1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8" y="1"/>
                    <a:pt x="10" y="2"/>
                    <a:pt x="10" y="2"/>
                  </a:cubicBezTo>
                </a:path>
              </a:pathLst>
            </a:custGeom>
            <a:noFill/>
            <a:ln w="15875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5" name="Freeform 55">
              <a:extLst>
                <a:ext uri="{FF2B5EF4-FFF2-40B4-BE49-F238E27FC236}">
                  <a16:creationId xmlns:a16="http://schemas.microsoft.com/office/drawing/2014/main" id="{921DF65D-2566-B0FB-2C9B-8C4247586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5158" y="4924167"/>
              <a:ext cx="146252" cy="27288"/>
            </a:xfrm>
            <a:custGeom>
              <a:avLst/>
              <a:gdLst>
                <a:gd name="T0" fmla="*/ 0 w 9"/>
                <a:gd name="T1" fmla="*/ 2147483646 h 2"/>
                <a:gd name="T2" fmla="*/ 2147483646 w 9"/>
                <a:gd name="T3" fmla="*/ 0 h 2"/>
                <a:gd name="T4" fmla="*/ 2147483646 w 9"/>
                <a:gd name="T5" fmla="*/ 2147483646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">
                  <a:moveTo>
                    <a:pt x="0" y="1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8" y="1"/>
                    <a:pt x="9" y="2"/>
                    <a:pt x="9" y="2"/>
                  </a:cubicBezTo>
                </a:path>
              </a:pathLst>
            </a:custGeom>
            <a:noFill/>
            <a:ln w="15875" cap="rnd" cmpd="sng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06" name="Group 56">
              <a:extLst>
                <a:ext uri="{FF2B5EF4-FFF2-40B4-BE49-F238E27FC236}">
                  <a16:creationId xmlns:a16="http://schemas.microsoft.com/office/drawing/2014/main" id="{CD0CFB9A-40C5-BC3D-3576-1DC8933036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0153" y="5620008"/>
              <a:ext cx="601256" cy="900498"/>
              <a:chOff x="51" y="4045"/>
              <a:chExt cx="37" cy="66"/>
            </a:xfrm>
          </p:grpSpPr>
          <p:sp>
            <p:nvSpPr>
              <p:cNvPr id="11540" name="Freeform 57">
                <a:extLst>
                  <a:ext uri="{FF2B5EF4-FFF2-40B4-BE49-F238E27FC236}">
                    <a16:creationId xmlns:a16="http://schemas.microsoft.com/office/drawing/2014/main" id="{02F64CBA-84C5-4E5C-4396-F3E7326B6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" y="4098"/>
                <a:ext cx="17" cy="13"/>
              </a:xfrm>
              <a:custGeom>
                <a:avLst/>
                <a:gdLst>
                  <a:gd name="T0" fmla="*/ 0 w 17"/>
                  <a:gd name="T1" fmla="*/ 1 h 13"/>
                  <a:gd name="T2" fmla="*/ 10 w 17"/>
                  <a:gd name="T3" fmla="*/ 13 h 13"/>
                  <a:gd name="T4" fmla="*/ 17 w 17"/>
                  <a:gd name="T5" fmla="*/ 1 h 13"/>
                  <a:gd name="T6" fmla="*/ 0 w 17"/>
                  <a:gd name="T7" fmla="*/ 1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3">
                    <a:moveTo>
                      <a:pt x="0" y="1"/>
                    </a:moveTo>
                    <a:cubicBezTo>
                      <a:pt x="2" y="9"/>
                      <a:pt x="5" y="13"/>
                      <a:pt x="10" y="13"/>
                    </a:cubicBezTo>
                    <a:cubicBezTo>
                      <a:pt x="15" y="12"/>
                      <a:pt x="17" y="8"/>
                      <a:pt x="17" y="1"/>
                    </a:cubicBezTo>
                    <a:cubicBezTo>
                      <a:pt x="11" y="0"/>
                      <a:pt x="9" y="1"/>
                      <a:pt x="0" y="1"/>
                    </a:cubicBezTo>
                    <a:close/>
                  </a:path>
                </a:pathLst>
              </a:custGeom>
              <a:solidFill>
                <a:srgbClr val="3E1F00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41" name="Freeform 58">
                <a:extLst>
                  <a:ext uri="{FF2B5EF4-FFF2-40B4-BE49-F238E27FC236}">
                    <a16:creationId xmlns:a16="http://schemas.microsoft.com/office/drawing/2014/main" id="{20ED0F25-BD98-77BB-F184-73CC0A2A0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" y="4094"/>
                <a:ext cx="18" cy="14"/>
              </a:xfrm>
              <a:custGeom>
                <a:avLst/>
                <a:gdLst>
                  <a:gd name="T0" fmla="*/ 0 w 18"/>
                  <a:gd name="T1" fmla="*/ 3 h 14"/>
                  <a:gd name="T2" fmla="*/ 15 w 18"/>
                  <a:gd name="T3" fmla="*/ 13 h 14"/>
                  <a:gd name="T4" fmla="*/ 16 w 18"/>
                  <a:gd name="T5" fmla="*/ 0 h 14"/>
                  <a:gd name="T6" fmla="*/ 0 w 18"/>
                  <a:gd name="T7" fmla="*/ 3 h 1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" h="14">
                    <a:moveTo>
                      <a:pt x="0" y="3"/>
                    </a:moveTo>
                    <a:cubicBezTo>
                      <a:pt x="3" y="10"/>
                      <a:pt x="11" y="14"/>
                      <a:pt x="15" y="13"/>
                    </a:cubicBezTo>
                    <a:cubicBezTo>
                      <a:pt x="18" y="12"/>
                      <a:pt x="18" y="6"/>
                      <a:pt x="16" y="0"/>
                    </a:cubicBezTo>
                    <a:cubicBezTo>
                      <a:pt x="9" y="2"/>
                      <a:pt x="9" y="1"/>
                      <a:pt x="0" y="3"/>
                    </a:cubicBezTo>
                    <a:close/>
                  </a:path>
                </a:pathLst>
              </a:custGeom>
              <a:solidFill>
                <a:srgbClr val="3E1F00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42" name="Freeform 59">
                <a:extLst>
                  <a:ext uri="{FF2B5EF4-FFF2-40B4-BE49-F238E27FC236}">
                    <a16:creationId xmlns:a16="http://schemas.microsoft.com/office/drawing/2014/main" id="{25E8D89A-AA4F-0C13-2A4A-64DAFEB40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" y="4045"/>
                <a:ext cx="37" cy="57"/>
              </a:xfrm>
              <a:custGeom>
                <a:avLst/>
                <a:gdLst>
                  <a:gd name="T0" fmla="*/ 0 w 37"/>
                  <a:gd name="T1" fmla="*/ 3 h 57"/>
                  <a:gd name="T2" fmla="*/ 2 w 37"/>
                  <a:gd name="T3" fmla="*/ 54 h 57"/>
                  <a:gd name="T4" fmla="*/ 19 w 37"/>
                  <a:gd name="T5" fmla="*/ 53 h 57"/>
                  <a:gd name="T6" fmla="*/ 34 w 37"/>
                  <a:gd name="T7" fmla="*/ 49 h 57"/>
                  <a:gd name="T8" fmla="*/ 37 w 37"/>
                  <a:gd name="T9" fmla="*/ 0 h 57"/>
                  <a:gd name="T10" fmla="*/ 24 w 37"/>
                  <a:gd name="T11" fmla="*/ 4 h 57"/>
                  <a:gd name="T12" fmla="*/ 0 w 37"/>
                  <a:gd name="T13" fmla="*/ 3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7" h="57">
                    <a:moveTo>
                      <a:pt x="0" y="3"/>
                    </a:moveTo>
                    <a:cubicBezTo>
                      <a:pt x="0" y="20"/>
                      <a:pt x="0" y="39"/>
                      <a:pt x="2" y="54"/>
                    </a:cubicBezTo>
                    <a:cubicBezTo>
                      <a:pt x="14" y="57"/>
                      <a:pt x="13" y="55"/>
                      <a:pt x="19" y="53"/>
                    </a:cubicBezTo>
                    <a:cubicBezTo>
                      <a:pt x="24" y="53"/>
                      <a:pt x="31" y="52"/>
                      <a:pt x="34" y="49"/>
                    </a:cubicBezTo>
                    <a:cubicBezTo>
                      <a:pt x="35" y="34"/>
                      <a:pt x="37" y="11"/>
                      <a:pt x="37" y="0"/>
                    </a:cubicBezTo>
                    <a:cubicBezTo>
                      <a:pt x="30" y="2"/>
                      <a:pt x="31" y="3"/>
                      <a:pt x="24" y="4"/>
                    </a:cubicBezTo>
                    <a:cubicBezTo>
                      <a:pt x="15" y="5"/>
                      <a:pt x="9" y="5"/>
                      <a:pt x="0" y="3"/>
                    </a:cubicBezTo>
                    <a:close/>
                  </a:path>
                </a:pathLst>
              </a:custGeom>
              <a:solidFill>
                <a:srgbClr val="333333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43" name="Freeform 60">
                <a:extLst>
                  <a:ext uri="{FF2B5EF4-FFF2-40B4-BE49-F238E27FC236}">
                    <a16:creationId xmlns:a16="http://schemas.microsoft.com/office/drawing/2014/main" id="{3F4451F0-6DE8-884C-4ED1-5D7A4D891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" y="4057"/>
                <a:ext cx="5" cy="41"/>
              </a:xfrm>
              <a:custGeom>
                <a:avLst/>
                <a:gdLst>
                  <a:gd name="T0" fmla="*/ 5 w 5"/>
                  <a:gd name="T1" fmla="*/ 0 h 41"/>
                  <a:gd name="T2" fmla="*/ 0 w 5"/>
                  <a:gd name="T3" fmla="*/ 41 h 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41">
                    <a:moveTo>
                      <a:pt x="5" y="0"/>
                    </a:moveTo>
                    <a:cubicBezTo>
                      <a:pt x="3" y="10"/>
                      <a:pt x="0" y="33"/>
                      <a:pt x="0" y="41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07" name="Freeform 63">
              <a:extLst>
                <a:ext uri="{FF2B5EF4-FFF2-40B4-BE49-F238E27FC236}">
                  <a16:creationId xmlns:a16="http://schemas.microsoft.com/office/drawing/2014/main" id="{34C7CEEC-5EAD-70B7-556B-61E16BADD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411" y="4815016"/>
              <a:ext cx="357503" cy="368386"/>
            </a:xfrm>
            <a:custGeom>
              <a:avLst/>
              <a:gdLst>
                <a:gd name="T0" fmla="*/ 2147483646 w 22"/>
                <a:gd name="T1" fmla="*/ 2147483646 h 27"/>
                <a:gd name="T2" fmla="*/ 2147483646 w 22"/>
                <a:gd name="T3" fmla="*/ 0 h 27"/>
                <a:gd name="T4" fmla="*/ 2147483646 w 22"/>
                <a:gd name="T5" fmla="*/ 2147483646 h 27"/>
                <a:gd name="T6" fmla="*/ 2147483646 w 22"/>
                <a:gd name="T7" fmla="*/ 0 h 27"/>
                <a:gd name="T8" fmla="*/ 2147483646 w 22"/>
                <a:gd name="T9" fmla="*/ 2147483646 h 27"/>
                <a:gd name="T10" fmla="*/ 2147483646 w 22"/>
                <a:gd name="T11" fmla="*/ 2147483646 h 27"/>
                <a:gd name="T12" fmla="*/ 2147483646 w 22"/>
                <a:gd name="T13" fmla="*/ 2147483646 h 27"/>
                <a:gd name="T14" fmla="*/ 2147483646 w 22"/>
                <a:gd name="T15" fmla="*/ 2147483646 h 27"/>
                <a:gd name="T16" fmla="*/ 2147483646 w 22"/>
                <a:gd name="T17" fmla="*/ 2147483646 h 27"/>
                <a:gd name="T18" fmla="*/ 2147483646 w 22"/>
                <a:gd name="T19" fmla="*/ 2147483646 h 27"/>
                <a:gd name="T20" fmla="*/ 2147483646 w 22"/>
                <a:gd name="T21" fmla="*/ 2147483646 h 27"/>
                <a:gd name="T22" fmla="*/ 2147483646 w 22"/>
                <a:gd name="T23" fmla="*/ 2147483646 h 27"/>
                <a:gd name="T24" fmla="*/ 2147483646 w 22"/>
                <a:gd name="T25" fmla="*/ 2147483646 h 27"/>
                <a:gd name="T26" fmla="*/ 0 w 22"/>
                <a:gd name="T27" fmla="*/ 2147483646 h 27"/>
                <a:gd name="T28" fmla="*/ 2147483646 w 22"/>
                <a:gd name="T29" fmla="*/ 2147483646 h 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" h="27">
                  <a:moveTo>
                    <a:pt x="3" y="14"/>
                  </a:moveTo>
                  <a:cubicBezTo>
                    <a:pt x="3" y="9"/>
                    <a:pt x="3" y="0"/>
                    <a:pt x="6" y="0"/>
                  </a:cubicBezTo>
                  <a:cubicBezTo>
                    <a:pt x="8" y="1"/>
                    <a:pt x="8" y="2"/>
                    <a:pt x="8" y="5"/>
                  </a:cubicBezTo>
                  <a:cubicBezTo>
                    <a:pt x="11" y="2"/>
                    <a:pt x="14" y="0"/>
                    <a:pt x="15" y="0"/>
                  </a:cubicBezTo>
                  <a:cubicBezTo>
                    <a:pt x="17" y="2"/>
                    <a:pt x="13" y="8"/>
                    <a:pt x="13" y="8"/>
                  </a:cubicBezTo>
                  <a:cubicBezTo>
                    <a:pt x="13" y="8"/>
                    <a:pt x="18" y="4"/>
                    <a:pt x="19" y="6"/>
                  </a:cubicBezTo>
                  <a:cubicBezTo>
                    <a:pt x="21" y="8"/>
                    <a:pt x="17" y="10"/>
                    <a:pt x="15" y="12"/>
                  </a:cubicBezTo>
                  <a:cubicBezTo>
                    <a:pt x="18" y="11"/>
                    <a:pt x="21" y="10"/>
                    <a:pt x="22" y="11"/>
                  </a:cubicBezTo>
                  <a:cubicBezTo>
                    <a:pt x="22" y="13"/>
                    <a:pt x="19" y="14"/>
                    <a:pt x="15" y="16"/>
                  </a:cubicBezTo>
                  <a:cubicBezTo>
                    <a:pt x="18" y="16"/>
                    <a:pt x="20" y="16"/>
                    <a:pt x="20" y="17"/>
                  </a:cubicBezTo>
                  <a:cubicBezTo>
                    <a:pt x="20" y="19"/>
                    <a:pt x="17" y="20"/>
                    <a:pt x="14" y="21"/>
                  </a:cubicBezTo>
                  <a:cubicBezTo>
                    <a:pt x="12" y="22"/>
                    <a:pt x="12" y="22"/>
                    <a:pt x="10" y="23"/>
                  </a:cubicBezTo>
                  <a:cubicBezTo>
                    <a:pt x="8" y="24"/>
                    <a:pt x="8" y="27"/>
                    <a:pt x="6" y="26"/>
                  </a:cubicBezTo>
                  <a:cubicBezTo>
                    <a:pt x="2" y="24"/>
                    <a:pt x="1" y="19"/>
                    <a:pt x="0" y="17"/>
                  </a:cubicBezTo>
                  <a:cubicBezTo>
                    <a:pt x="2" y="15"/>
                    <a:pt x="1" y="16"/>
                    <a:pt x="3" y="14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8" name="Freeform 64">
              <a:extLst>
                <a:ext uri="{FF2B5EF4-FFF2-40B4-BE49-F238E27FC236}">
                  <a16:creationId xmlns:a16="http://schemas.microsoft.com/office/drawing/2014/main" id="{B783C69B-17AE-D3B2-2C17-79B1D6A4D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400" y="4719638"/>
              <a:ext cx="1268412" cy="1022350"/>
            </a:xfrm>
            <a:custGeom>
              <a:avLst/>
              <a:gdLst>
                <a:gd name="T0" fmla="*/ 9 w 78"/>
                <a:gd name="T1" fmla="*/ 6 h 75"/>
                <a:gd name="T2" fmla="*/ 1 w 78"/>
                <a:gd name="T3" fmla="*/ 41 h 75"/>
                <a:gd name="T4" fmla="*/ 10 w 78"/>
                <a:gd name="T5" fmla="*/ 53 h 75"/>
                <a:gd name="T6" fmla="*/ 12 w 78"/>
                <a:gd name="T7" fmla="*/ 71 h 75"/>
                <a:gd name="T8" fmla="*/ 54 w 78"/>
                <a:gd name="T9" fmla="*/ 66 h 75"/>
                <a:gd name="T10" fmla="*/ 57 w 78"/>
                <a:gd name="T11" fmla="*/ 46 h 75"/>
                <a:gd name="T12" fmla="*/ 78 w 78"/>
                <a:gd name="T13" fmla="*/ 31 h 75"/>
                <a:gd name="T14" fmla="*/ 71 w 78"/>
                <a:gd name="T15" fmla="*/ 21 h 75"/>
                <a:gd name="T16" fmla="*/ 65 w 78"/>
                <a:gd name="T17" fmla="*/ 27 h 75"/>
                <a:gd name="T18" fmla="*/ 59 w 78"/>
                <a:gd name="T19" fmla="*/ 8 h 75"/>
                <a:gd name="T20" fmla="*/ 34 w 78"/>
                <a:gd name="T21" fmla="*/ 0 h 75"/>
                <a:gd name="T22" fmla="*/ 9 w 78"/>
                <a:gd name="T23" fmla="*/ 6 h 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8" h="75">
                  <a:moveTo>
                    <a:pt x="9" y="6"/>
                  </a:moveTo>
                  <a:cubicBezTo>
                    <a:pt x="6" y="8"/>
                    <a:pt x="0" y="33"/>
                    <a:pt x="1" y="41"/>
                  </a:cubicBezTo>
                  <a:cubicBezTo>
                    <a:pt x="1" y="48"/>
                    <a:pt x="5" y="55"/>
                    <a:pt x="10" y="53"/>
                  </a:cubicBezTo>
                  <a:cubicBezTo>
                    <a:pt x="11" y="62"/>
                    <a:pt x="11" y="65"/>
                    <a:pt x="12" y="71"/>
                  </a:cubicBezTo>
                  <a:cubicBezTo>
                    <a:pt x="27" y="75"/>
                    <a:pt x="43" y="72"/>
                    <a:pt x="54" y="66"/>
                  </a:cubicBezTo>
                  <a:cubicBezTo>
                    <a:pt x="55" y="59"/>
                    <a:pt x="56" y="52"/>
                    <a:pt x="57" y="46"/>
                  </a:cubicBezTo>
                  <a:cubicBezTo>
                    <a:pt x="69" y="49"/>
                    <a:pt x="75" y="37"/>
                    <a:pt x="78" y="31"/>
                  </a:cubicBezTo>
                  <a:cubicBezTo>
                    <a:pt x="75" y="28"/>
                    <a:pt x="73" y="26"/>
                    <a:pt x="71" y="21"/>
                  </a:cubicBezTo>
                  <a:cubicBezTo>
                    <a:pt x="69" y="21"/>
                    <a:pt x="66" y="27"/>
                    <a:pt x="65" y="27"/>
                  </a:cubicBezTo>
                  <a:cubicBezTo>
                    <a:pt x="64" y="23"/>
                    <a:pt x="61" y="11"/>
                    <a:pt x="59" y="8"/>
                  </a:cubicBezTo>
                  <a:cubicBezTo>
                    <a:pt x="57" y="5"/>
                    <a:pt x="53" y="0"/>
                    <a:pt x="34" y="0"/>
                  </a:cubicBezTo>
                  <a:cubicBezTo>
                    <a:pt x="26" y="0"/>
                    <a:pt x="11" y="3"/>
                    <a:pt x="9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09" name="Freeform 65">
              <a:extLst>
                <a:ext uri="{FF2B5EF4-FFF2-40B4-BE49-F238E27FC236}">
                  <a16:creationId xmlns:a16="http://schemas.microsoft.com/office/drawing/2014/main" id="{9BED0942-77F7-D028-4E18-0C0413FCB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402" y="5551787"/>
              <a:ext cx="682507" cy="109152"/>
            </a:xfrm>
            <a:custGeom>
              <a:avLst/>
              <a:gdLst>
                <a:gd name="T0" fmla="*/ 0 w 42"/>
                <a:gd name="T1" fmla="*/ 2147483646 h 8"/>
                <a:gd name="T2" fmla="*/ 2147483646 w 42"/>
                <a:gd name="T3" fmla="*/ 2147483646 h 8"/>
                <a:gd name="T4" fmla="*/ 2147483646 w 42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" h="8">
                  <a:moveTo>
                    <a:pt x="0" y="5"/>
                  </a:moveTo>
                  <a:cubicBezTo>
                    <a:pt x="16" y="8"/>
                    <a:pt x="25" y="6"/>
                    <a:pt x="30" y="5"/>
                  </a:cubicBezTo>
                  <a:cubicBezTo>
                    <a:pt x="36" y="3"/>
                    <a:pt x="36" y="3"/>
                    <a:pt x="42" y="0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0" name="Freeform 66">
              <a:extLst>
                <a:ext uri="{FF2B5EF4-FFF2-40B4-BE49-F238E27FC236}">
                  <a16:creationId xmlns:a16="http://schemas.microsoft.com/office/drawing/2014/main" id="{3C905032-D072-3E5E-8BD1-F01406E2E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411" y="5046963"/>
              <a:ext cx="130002" cy="150084"/>
            </a:xfrm>
            <a:custGeom>
              <a:avLst/>
              <a:gdLst>
                <a:gd name="T0" fmla="*/ 0 w 8"/>
                <a:gd name="T1" fmla="*/ 0 h 11"/>
                <a:gd name="T2" fmla="*/ 2147483646 w 8"/>
                <a:gd name="T3" fmla="*/ 2147483646 h 11"/>
                <a:gd name="T4" fmla="*/ 2147483646 w 8"/>
                <a:gd name="T5" fmla="*/ 2147483646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1" y="3"/>
                    <a:pt x="2" y="4"/>
                    <a:pt x="3" y="6"/>
                  </a:cubicBezTo>
                  <a:cubicBezTo>
                    <a:pt x="5" y="8"/>
                    <a:pt x="8" y="11"/>
                    <a:pt x="8" y="11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1" name="AutoShape 68">
              <a:extLst>
                <a:ext uri="{FF2B5EF4-FFF2-40B4-BE49-F238E27FC236}">
                  <a16:creationId xmlns:a16="http://schemas.microsoft.com/office/drawing/2014/main" id="{B3BFF455-1090-4200-7534-ACD24F1CED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180000">
              <a:off x="2277656" y="5046963"/>
              <a:ext cx="81250" cy="6822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5875" cap="rnd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11412" name="Group 8622">
              <a:extLst>
                <a:ext uri="{FF2B5EF4-FFF2-40B4-BE49-F238E27FC236}">
                  <a16:creationId xmlns:a16="http://schemas.microsoft.com/office/drawing/2014/main" id="{FDDC007B-F84F-CB91-6A40-BA2E49DBB888}"/>
                </a:ext>
              </a:extLst>
            </p:cNvPr>
            <p:cNvGrpSpPr>
              <a:grpSpLocks/>
            </p:cNvGrpSpPr>
            <p:nvPr/>
          </p:nvGrpSpPr>
          <p:grpSpPr bwMode="auto">
            <a:xfrm rot="21360000">
              <a:off x="2017654" y="5128826"/>
              <a:ext cx="195002" cy="191015"/>
              <a:chOff x="129" y="1573"/>
              <a:chExt cx="13" cy="13"/>
            </a:xfrm>
            <a:solidFill>
              <a:schemeClr val="bg1">
                <a:lumMod val="85000"/>
              </a:schemeClr>
            </a:solidFill>
          </p:grpSpPr>
          <p:sp>
            <p:nvSpPr>
              <p:cNvPr id="11537" name="Freeform 8623">
                <a:extLst>
                  <a:ext uri="{FF2B5EF4-FFF2-40B4-BE49-F238E27FC236}">
                    <a16:creationId xmlns:a16="http://schemas.microsoft.com/office/drawing/2014/main" id="{51BE8742-1911-C7D6-C838-CAAFC55C8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8" name="Freeform 8624">
                <a:extLst>
                  <a:ext uri="{FF2B5EF4-FFF2-40B4-BE49-F238E27FC236}">
                    <a16:creationId xmlns:a16="http://schemas.microsoft.com/office/drawing/2014/main" id="{0687EF55-D12F-FEBC-1401-1BAE4DD00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grpFill/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9" name="Line 8625">
                <a:extLst>
                  <a:ext uri="{FF2B5EF4-FFF2-40B4-BE49-F238E27FC236}">
                    <a16:creationId xmlns:a16="http://schemas.microsoft.com/office/drawing/2014/main" id="{91F5362F-4C09-89B0-0039-973404334D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grp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413" name="Group 8622">
              <a:extLst>
                <a:ext uri="{FF2B5EF4-FFF2-40B4-BE49-F238E27FC236}">
                  <a16:creationId xmlns:a16="http://schemas.microsoft.com/office/drawing/2014/main" id="{0042E249-7614-6391-9CEE-72E320F220BB}"/>
                </a:ext>
              </a:extLst>
            </p:cNvPr>
            <p:cNvGrpSpPr>
              <a:grpSpLocks/>
            </p:cNvGrpSpPr>
            <p:nvPr/>
          </p:nvGrpSpPr>
          <p:grpSpPr bwMode="auto">
            <a:xfrm rot="21360000">
              <a:off x="2423908" y="5115183"/>
              <a:ext cx="130002" cy="177371"/>
              <a:chOff x="129" y="1573"/>
              <a:chExt cx="13" cy="13"/>
            </a:xfrm>
            <a:solidFill>
              <a:schemeClr val="bg1">
                <a:lumMod val="85000"/>
              </a:schemeClr>
            </a:solidFill>
          </p:grpSpPr>
          <p:sp>
            <p:nvSpPr>
              <p:cNvPr id="11534" name="Freeform 8623">
                <a:extLst>
                  <a:ext uri="{FF2B5EF4-FFF2-40B4-BE49-F238E27FC236}">
                    <a16:creationId xmlns:a16="http://schemas.microsoft.com/office/drawing/2014/main" id="{F49E9C2D-179E-96CD-D0AE-6E1B61A1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5" name="Freeform 8624">
                <a:extLst>
                  <a:ext uri="{FF2B5EF4-FFF2-40B4-BE49-F238E27FC236}">
                    <a16:creationId xmlns:a16="http://schemas.microsoft.com/office/drawing/2014/main" id="{21B2ED4E-B915-CB87-DFC1-F3073B23D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grpFill/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6" name="Line 8625">
                <a:extLst>
                  <a:ext uri="{FF2B5EF4-FFF2-40B4-BE49-F238E27FC236}">
                    <a16:creationId xmlns:a16="http://schemas.microsoft.com/office/drawing/2014/main" id="{288BB820-F67F-56DE-8728-FE103A05C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grp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414" name="Freeform 81">
              <a:extLst>
                <a:ext uri="{FF2B5EF4-FFF2-40B4-BE49-F238E27FC236}">
                  <a16:creationId xmlns:a16="http://schemas.microsoft.com/office/drawing/2014/main" id="{8BE3F410-79E5-37C5-62F6-BAE10F6B4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905" y="4719509"/>
              <a:ext cx="341253" cy="163727"/>
            </a:xfrm>
            <a:custGeom>
              <a:avLst/>
              <a:gdLst>
                <a:gd name="T0" fmla="*/ 0 w 21"/>
                <a:gd name="T1" fmla="*/ 2147483646 h 12"/>
                <a:gd name="T2" fmla="*/ 2147483646 w 21"/>
                <a:gd name="T3" fmla="*/ 2147483646 h 12"/>
                <a:gd name="T4" fmla="*/ 2147483646 w 21"/>
                <a:gd name="T5" fmla="*/ 2147483646 h 12"/>
                <a:gd name="T6" fmla="*/ 2147483646 w 21"/>
                <a:gd name="T7" fmla="*/ 2147483646 h 12"/>
                <a:gd name="T8" fmla="*/ 2147483646 w 21"/>
                <a:gd name="T9" fmla="*/ 0 h 12"/>
                <a:gd name="T10" fmla="*/ 0 w 21"/>
                <a:gd name="T11" fmla="*/ 214748364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12">
                  <a:moveTo>
                    <a:pt x="0" y="2"/>
                  </a:moveTo>
                  <a:cubicBezTo>
                    <a:pt x="1" y="6"/>
                    <a:pt x="3" y="8"/>
                    <a:pt x="5" y="12"/>
                  </a:cubicBezTo>
                  <a:cubicBezTo>
                    <a:pt x="7" y="10"/>
                    <a:pt x="9" y="7"/>
                    <a:pt x="11" y="5"/>
                  </a:cubicBezTo>
                  <a:cubicBezTo>
                    <a:pt x="14" y="7"/>
                    <a:pt x="18" y="10"/>
                    <a:pt x="20" y="12"/>
                  </a:cubicBezTo>
                  <a:cubicBezTo>
                    <a:pt x="21" y="9"/>
                    <a:pt x="20" y="4"/>
                    <a:pt x="21" y="0"/>
                  </a:cubicBezTo>
                  <a:cubicBezTo>
                    <a:pt x="21" y="0"/>
                    <a:pt x="3" y="2"/>
                    <a:pt x="0" y="2"/>
                  </a:cubicBezTo>
                  <a:close/>
                </a:path>
              </a:pathLst>
            </a:custGeom>
            <a:solidFill>
              <a:srgbClr val="FFFFD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5" name="Freeform 82">
              <a:extLst>
                <a:ext uri="{FF2B5EF4-FFF2-40B4-BE49-F238E27FC236}">
                  <a16:creationId xmlns:a16="http://schemas.microsoft.com/office/drawing/2014/main" id="{93D1F7E6-140A-02A8-46B8-1D43E7A32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5155" y="4610357"/>
              <a:ext cx="292503" cy="163727"/>
            </a:xfrm>
            <a:custGeom>
              <a:avLst/>
              <a:gdLst>
                <a:gd name="T0" fmla="*/ 2147483646 w 18"/>
                <a:gd name="T1" fmla="*/ 2147483646 h 12"/>
                <a:gd name="T2" fmla="*/ 2147483646 w 18"/>
                <a:gd name="T3" fmla="*/ 2147483646 h 12"/>
                <a:gd name="T4" fmla="*/ 0 w 18"/>
                <a:gd name="T5" fmla="*/ 2147483646 h 12"/>
                <a:gd name="T6" fmla="*/ 0 w 18"/>
                <a:gd name="T7" fmla="*/ 2147483646 h 12"/>
                <a:gd name="T8" fmla="*/ 2147483646 w 18"/>
                <a:gd name="T9" fmla="*/ 2147483646 h 12"/>
                <a:gd name="T10" fmla="*/ 2147483646 w 18"/>
                <a:gd name="T11" fmla="*/ 214748364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12">
                  <a:moveTo>
                    <a:pt x="18" y="8"/>
                  </a:moveTo>
                  <a:cubicBezTo>
                    <a:pt x="15" y="10"/>
                    <a:pt x="14" y="11"/>
                    <a:pt x="11" y="12"/>
                  </a:cubicBezTo>
                  <a:cubicBezTo>
                    <a:pt x="8" y="12"/>
                    <a:pt x="4" y="11"/>
                    <a:pt x="0" y="10"/>
                  </a:cubicBezTo>
                  <a:cubicBezTo>
                    <a:pt x="0" y="5"/>
                    <a:pt x="0" y="2"/>
                    <a:pt x="0" y="2"/>
                  </a:cubicBezTo>
                  <a:cubicBezTo>
                    <a:pt x="3" y="1"/>
                    <a:pt x="15" y="0"/>
                    <a:pt x="18" y="1"/>
                  </a:cubicBezTo>
                  <a:cubicBezTo>
                    <a:pt x="18" y="4"/>
                    <a:pt x="18" y="4"/>
                    <a:pt x="18" y="8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16" name="Group 83">
              <a:extLst>
                <a:ext uri="{FF2B5EF4-FFF2-40B4-BE49-F238E27FC236}">
                  <a16:creationId xmlns:a16="http://schemas.microsoft.com/office/drawing/2014/main" id="{26BAA4F2-02E1-2FE1-37E7-0D6C70ED35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01403" y="4692221"/>
              <a:ext cx="552505" cy="382030"/>
              <a:chOff x="56" y="3977"/>
              <a:chExt cx="34" cy="28"/>
            </a:xfrm>
            <a:solidFill>
              <a:schemeClr val="bg1">
                <a:lumMod val="85000"/>
              </a:schemeClr>
            </a:solidFill>
          </p:grpSpPr>
          <p:sp>
            <p:nvSpPr>
              <p:cNvPr id="11532" name="Freeform 84">
                <a:extLst>
                  <a:ext uri="{FF2B5EF4-FFF2-40B4-BE49-F238E27FC236}">
                    <a16:creationId xmlns:a16="http://schemas.microsoft.com/office/drawing/2014/main" id="{AF496096-21A0-01CB-2058-8027303C46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" y="3977"/>
                <a:ext cx="15" cy="27"/>
              </a:xfrm>
              <a:custGeom>
                <a:avLst/>
                <a:gdLst>
                  <a:gd name="T0" fmla="*/ 6 w 15"/>
                  <a:gd name="T1" fmla="*/ 0 h 27"/>
                  <a:gd name="T2" fmla="*/ 12 w 15"/>
                  <a:gd name="T3" fmla="*/ 4 h 27"/>
                  <a:gd name="T4" fmla="*/ 14 w 15"/>
                  <a:gd name="T5" fmla="*/ 27 h 27"/>
                  <a:gd name="T6" fmla="*/ 5 w 15"/>
                  <a:gd name="T7" fmla="*/ 24 h 27"/>
                  <a:gd name="T8" fmla="*/ 0 w 15"/>
                  <a:gd name="T9" fmla="*/ 26 h 27"/>
                  <a:gd name="T10" fmla="*/ 6 w 15"/>
                  <a:gd name="T11" fmla="*/ 0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27">
                    <a:moveTo>
                      <a:pt x="6" y="0"/>
                    </a:moveTo>
                    <a:cubicBezTo>
                      <a:pt x="8" y="0"/>
                      <a:pt x="9" y="3"/>
                      <a:pt x="12" y="4"/>
                    </a:cubicBezTo>
                    <a:cubicBezTo>
                      <a:pt x="13" y="7"/>
                      <a:pt x="15" y="20"/>
                      <a:pt x="14" y="27"/>
                    </a:cubicBezTo>
                    <a:cubicBezTo>
                      <a:pt x="9" y="24"/>
                      <a:pt x="8" y="24"/>
                      <a:pt x="5" y="24"/>
                    </a:cubicBezTo>
                    <a:cubicBezTo>
                      <a:pt x="3" y="25"/>
                      <a:pt x="0" y="26"/>
                      <a:pt x="0" y="26"/>
                    </a:cubicBezTo>
                    <a:cubicBezTo>
                      <a:pt x="5" y="17"/>
                      <a:pt x="7" y="9"/>
                      <a:pt x="6" y="0"/>
                    </a:cubicBez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3" name="Freeform 85">
                <a:extLst>
                  <a:ext uri="{FF2B5EF4-FFF2-40B4-BE49-F238E27FC236}">
                    <a16:creationId xmlns:a16="http://schemas.microsoft.com/office/drawing/2014/main" id="{A72FC80F-641F-D672-AAC7-15AE5E3BA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" y="3977"/>
                <a:ext cx="19" cy="28"/>
              </a:xfrm>
              <a:custGeom>
                <a:avLst/>
                <a:gdLst>
                  <a:gd name="T0" fmla="*/ 1 w 19"/>
                  <a:gd name="T1" fmla="*/ 3 h 28"/>
                  <a:gd name="T2" fmla="*/ 3 w 19"/>
                  <a:gd name="T3" fmla="*/ 28 h 28"/>
                  <a:gd name="T4" fmla="*/ 14 w 19"/>
                  <a:gd name="T5" fmla="*/ 24 h 28"/>
                  <a:gd name="T6" fmla="*/ 19 w 19"/>
                  <a:gd name="T7" fmla="*/ 26 h 28"/>
                  <a:gd name="T8" fmla="*/ 12 w 19"/>
                  <a:gd name="T9" fmla="*/ 16 h 28"/>
                  <a:gd name="T10" fmla="*/ 7 w 19"/>
                  <a:gd name="T11" fmla="*/ 0 h 28"/>
                  <a:gd name="T12" fmla="*/ 1 w 19"/>
                  <a:gd name="T13" fmla="*/ 3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8">
                    <a:moveTo>
                      <a:pt x="1" y="3"/>
                    </a:moveTo>
                    <a:cubicBezTo>
                      <a:pt x="0" y="8"/>
                      <a:pt x="1" y="18"/>
                      <a:pt x="3" y="28"/>
                    </a:cubicBezTo>
                    <a:cubicBezTo>
                      <a:pt x="7" y="25"/>
                      <a:pt x="11" y="24"/>
                      <a:pt x="14" y="24"/>
                    </a:cubicBezTo>
                    <a:cubicBezTo>
                      <a:pt x="17" y="25"/>
                      <a:pt x="18" y="27"/>
                      <a:pt x="19" y="26"/>
                    </a:cubicBezTo>
                    <a:cubicBezTo>
                      <a:pt x="15" y="20"/>
                      <a:pt x="14" y="19"/>
                      <a:pt x="12" y="16"/>
                    </a:cubicBezTo>
                    <a:cubicBezTo>
                      <a:pt x="10" y="12"/>
                      <a:pt x="8" y="7"/>
                      <a:pt x="7" y="0"/>
                    </a:cubicBezTo>
                    <a:cubicBezTo>
                      <a:pt x="5" y="0"/>
                      <a:pt x="4" y="3"/>
                      <a:pt x="1" y="3"/>
                    </a:cubicBez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417" name="Group 87">
              <a:extLst>
                <a:ext uri="{FF2B5EF4-FFF2-40B4-BE49-F238E27FC236}">
                  <a16:creationId xmlns:a16="http://schemas.microsoft.com/office/drawing/2014/main" id="{30261B5F-6935-498A-C422-56C18456F3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7652" y="4828660"/>
              <a:ext cx="341253" cy="382029"/>
              <a:chOff x="148" y="4012"/>
              <a:chExt cx="21" cy="28"/>
            </a:xfrm>
            <a:solidFill>
              <a:srgbClr val="FFCC99"/>
            </a:solidFill>
          </p:grpSpPr>
          <p:sp>
            <p:nvSpPr>
              <p:cNvPr id="11528" name="Freeform 88">
                <a:extLst>
                  <a:ext uri="{FF2B5EF4-FFF2-40B4-BE49-F238E27FC236}">
                    <a16:creationId xmlns:a16="http://schemas.microsoft.com/office/drawing/2014/main" id="{59833D02-526D-D48E-1406-F342C2152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" y="4012"/>
                <a:ext cx="21" cy="28"/>
              </a:xfrm>
              <a:custGeom>
                <a:avLst/>
                <a:gdLst>
                  <a:gd name="T0" fmla="*/ 5 w 21"/>
                  <a:gd name="T1" fmla="*/ 7 h 28"/>
                  <a:gd name="T2" fmla="*/ 10 w 21"/>
                  <a:gd name="T3" fmla="*/ 0 h 28"/>
                  <a:gd name="T4" fmla="*/ 12 w 21"/>
                  <a:gd name="T5" fmla="*/ 5 h 28"/>
                  <a:gd name="T6" fmla="*/ 21 w 21"/>
                  <a:gd name="T7" fmla="*/ 8 h 28"/>
                  <a:gd name="T8" fmla="*/ 20 w 21"/>
                  <a:gd name="T9" fmla="*/ 11 h 28"/>
                  <a:gd name="T10" fmla="*/ 20 w 21"/>
                  <a:gd name="T11" fmla="*/ 15 h 28"/>
                  <a:gd name="T12" fmla="*/ 20 w 21"/>
                  <a:gd name="T13" fmla="*/ 20 h 28"/>
                  <a:gd name="T14" fmla="*/ 19 w 21"/>
                  <a:gd name="T15" fmla="*/ 22 h 28"/>
                  <a:gd name="T16" fmla="*/ 14 w 21"/>
                  <a:gd name="T17" fmla="*/ 22 h 28"/>
                  <a:gd name="T18" fmla="*/ 9 w 21"/>
                  <a:gd name="T19" fmla="*/ 24 h 28"/>
                  <a:gd name="T20" fmla="*/ 7 w 21"/>
                  <a:gd name="T21" fmla="*/ 26 h 28"/>
                  <a:gd name="T22" fmla="*/ 7 w 21"/>
                  <a:gd name="T23" fmla="*/ 26 h 28"/>
                  <a:gd name="T24" fmla="*/ 0 w 21"/>
                  <a:gd name="T25" fmla="*/ 16 h 28"/>
                  <a:gd name="T26" fmla="*/ 5 w 21"/>
                  <a:gd name="T27" fmla="*/ 7 h 2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" h="28">
                    <a:moveTo>
                      <a:pt x="5" y="7"/>
                    </a:moveTo>
                    <a:cubicBezTo>
                      <a:pt x="6" y="4"/>
                      <a:pt x="6" y="0"/>
                      <a:pt x="10" y="0"/>
                    </a:cubicBezTo>
                    <a:cubicBezTo>
                      <a:pt x="13" y="1"/>
                      <a:pt x="11" y="3"/>
                      <a:pt x="12" y="5"/>
                    </a:cubicBezTo>
                    <a:cubicBezTo>
                      <a:pt x="16" y="4"/>
                      <a:pt x="19" y="5"/>
                      <a:pt x="21" y="8"/>
                    </a:cubicBezTo>
                    <a:cubicBezTo>
                      <a:pt x="21" y="9"/>
                      <a:pt x="21" y="10"/>
                      <a:pt x="20" y="11"/>
                    </a:cubicBezTo>
                    <a:cubicBezTo>
                      <a:pt x="21" y="13"/>
                      <a:pt x="21" y="13"/>
                      <a:pt x="20" y="15"/>
                    </a:cubicBezTo>
                    <a:cubicBezTo>
                      <a:pt x="21" y="17"/>
                      <a:pt x="21" y="19"/>
                      <a:pt x="20" y="20"/>
                    </a:cubicBezTo>
                    <a:cubicBezTo>
                      <a:pt x="21" y="21"/>
                      <a:pt x="20" y="22"/>
                      <a:pt x="19" y="22"/>
                    </a:cubicBezTo>
                    <a:cubicBezTo>
                      <a:pt x="18" y="23"/>
                      <a:pt x="16" y="22"/>
                      <a:pt x="14" y="22"/>
                    </a:cubicBezTo>
                    <a:cubicBezTo>
                      <a:pt x="12" y="22"/>
                      <a:pt x="10" y="23"/>
                      <a:pt x="9" y="24"/>
                    </a:cubicBezTo>
                    <a:cubicBezTo>
                      <a:pt x="8" y="25"/>
                      <a:pt x="7" y="26"/>
                      <a:pt x="7" y="26"/>
                    </a:cubicBezTo>
                    <a:cubicBezTo>
                      <a:pt x="7" y="26"/>
                      <a:pt x="8" y="28"/>
                      <a:pt x="7" y="26"/>
                    </a:cubicBezTo>
                    <a:cubicBezTo>
                      <a:pt x="6" y="24"/>
                      <a:pt x="0" y="19"/>
                      <a:pt x="0" y="16"/>
                    </a:cubicBezTo>
                    <a:cubicBezTo>
                      <a:pt x="4" y="14"/>
                      <a:pt x="4" y="9"/>
                      <a:pt x="5" y="7"/>
                    </a:cubicBez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29" name="Freeform 89">
                <a:extLst>
                  <a:ext uri="{FF2B5EF4-FFF2-40B4-BE49-F238E27FC236}">
                    <a16:creationId xmlns:a16="http://schemas.microsoft.com/office/drawing/2014/main" id="{055047F5-B9BB-4D6E-485A-122CDFFCD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" y="4021"/>
                <a:ext cx="6" cy="2"/>
              </a:xfrm>
              <a:custGeom>
                <a:avLst/>
                <a:gdLst>
                  <a:gd name="T0" fmla="*/ 0 w 6"/>
                  <a:gd name="T1" fmla="*/ 0 h 2"/>
                  <a:gd name="T2" fmla="*/ 6 w 6"/>
                  <a:gd name="T3" fmla="*/ 2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3" y="0"/>
                      <a:pt x="4" y="0"/>
                      <a:pt x="6" y="2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0" name="Freeform 90">
                <a:extLst>
                  <a:ext uri="{FF2B5EF4-FFF2-40B4-BE49-F238E27FC236}">
                    <a16:creationId xmlns:a16="http://schemas.microsoft.com/office/drawing/2014/main" id="{DC02EC95-FC3F-7742-1C3F-B7371EB19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" y="4025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5 w 5"/>
                  <a:gd name="T3" fmla="*/ 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4" y="0"/>
                      <a:pt x="4" y="2"/>
                      <a:pt x="5" y="3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1" name="Freeform 91">
                <a:extLst>
                  <a:ext uri="{FF2B5EF4-FFF2-40B4-BE49-F238E27FC236}">
                    <a16:creationId xmlns:a16="http://schemas.microsoft.com/office/drawing/2014/main" id="{66BF9A23-2064-FCF3-6A7E-574C9795A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" y="4030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2" y="0"/>
                      <a:pt x="2" y="0"/>
                      <a:pt x="3" y="1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418" name="Freeform 92">
              <a:extLst>
                <a:ext uri="{FF2B5EF4-FFF2-40B4-BE49-F238E27FC236}">
                  <a16:creationId xmlns:a16="http://schemas.microsoft.com/office/drawing/2014/main" id="{B90B800C-5F9F-3B26-EAEA-6FE86796E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700" y="5032375"/>
              <a:ext cx="244475" cy="409575"/>
            </a:xfrm>
            <a:custGeom>
              <a:avLst/>
              <a:gdLst>
                <a:gd name="T0" fmla="*/ 0 w 15"/>
                <a:gd name="T1" fmla="*/ 8 h 30"/>
                <a:gd name="T2" fmla="*/ 7 w 15"/>
                <a:gd name="T3" fmla="*/ 0 h 30"/>
                <a:gd name="T4" fmla="*/ 11 w 15"/>
                <a:gd name="T5" fmla="*/ 6 h 30"/>
                <a:gd name="T6" fmla="*/ 15 w 15"/>
                <a:gd name="T7" fmla="*/ 10 h 30"/>
                <a:gd name="T8" fmla="*/ 8 w 15"/>
                <a:gd name="T9" fmla="*/ 26 h 30"/>
                <a:gd name="T10" fmla="*/ 3 w 15"/>
                <a:gd name="T11" fmla="*/ 3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" h="30">
                  <a:moveTo>
                    <a:pt x="0" y="8"/>
                  </a:moveTo>
                  <a:cubicBezTo>
                    <a:pt x="1" y="7"/>
                    <a:pt x="3" y="3"/>
                    <a:pt x="7" y="0"/>
                  </a:cubicBezTo>
                  <a:cubicBezTo>
                    <a:pt x="9" y="3"/>
                    <a:pt x="9" y="3"/>
                    <a:pt x="11" y="6"/>
                  </a:cubicBezTo>
                  <a:cubicBezTo>
                    <a:pt x="12" y="7"/>
                    <a:pt x="15" y="10"/>
                    <a:pt x="15" y="10"/>
                  </a:cubicBezTo>
                  <a:cubicBezTo>
                    <a:pt x="13" y="17"/>
                    <a:pt x="11" y="23"/>
                    <a:pt x="8" y="26"/>
                  </a:cubicBezTo>
                  <a:cubicBezTo>
                    <a:pt x="7" y="27"/>
                    <a:pt x="3" y="30"/>
                    <a:pt x="3" y="3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19" name="Freeform 93">
              <a:extLst>
                <a:ext uri="{FF2B5EF4-FFF2-40B4-BE49-F238E27FC236}">
                  <a16:creationId xmlns:a16="http://schemas.microsoft.com/office/drawing/2014/main" id="{01648C72-6CC2-2C56-37C6-09B487487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787" y="5073650"/>
              <a:ext cx="161925" cy="150813"/>
            </a:xfrm>
            <a:custGeom>
              <a:avLst/>
              <a:gdLst>
                <a:gd name="T0" fmla="*/ 0 w 10"/>
                <a:gd name="T1" fmla="*/ 0 h 11"/>
                <a:gd name="T2" fmla="*/ 10 w 10"/>
                <a:gd name="T3" fmla="*/ 11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cubicBezTo>
                    <a:pt x="1" y="4"/>
                    <a:pt x="5" y="11"/>
                    <a:pt x="10" y="1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20" name="Freeform 94">
              <a:extLst>
                <a:ext uri="{FF2B5EF4-FFF2-40B4-BE49-F238E27FC236}">
                  <a16:creationId xmlns:a16="http://schemas.microsoft.com/office/drawing/2014/main" id="{91151E7C-02FD-57AC-79CF-BAEBD130E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660" y="5046963"/>
              <a:ext cx="16250" cy="313810"/>
            </a:xfrm>
            <a:custGeom>
              <a:avLst/>
              <a:gdLst>
                <a:gd name="T0" fmla="*/ 2147483646 w 1"/>
                <a:gd name="T1" fmla="*/ 0 h 23"/>
                <a:gd name="T2" fmla="*/ 0 w 1"/>
                <a:gd name="T3" fmla="*/ 2147483646 h 2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23">
                  <a:moveTo>
                    <a:pt x="1" y="0"/>
                  </a:moveTo>
                  <a:cubicBezTo>
                    <a:pt x="1" y="9"/>
                    <a:pt x="1" y="12"/>
                    <a:pt x="0" y="23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1" name="Freeform 96">
              <a:extLst>
                <a:ext uri="{FF2B5EF4-FFF2-40B4-BE49-F238E27FC236}">
                  <a16:creationId xmlns:a16="http://schemas.microsoft.com/office/drawing/2014/main" id="{732EA0E8-1437-0E30-BB6D-7F9AE39F4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901" y="3887230"/>
              <a:ext cx="666258" cy="832279"/>
            </a:xfrm>
            <a:custGeom>
              <a:avLst/>
              <a:gdLst>
                <a:gd name="T0" fmla="*/ 2147483646 w 41"/>
                <a:gd name="T1" fmla="*/ 2147483646 h 61"/>
                <a:gd name="T2" fmla="*/ 2147483646 w 41"/>
                <a:gd name="T3" fmla="*/ 2147483646 h 61"/>
                <a:gd name="T4" fmla="*/ 2147483646 w 41"/>
                <a:gd name="T5" fmla="*/ 2147483646 h 61"/>
                <a:gd name="T6" fmla="*/ 2147483646 w 41"/>
                <a:gd name="T7" fmla="*/ 2147483646 h 61"/>
                <a:gd name="T8" fmla="*/ 2147483646 w 41"/>
                <a:gd name="T9" fmla="*/ 2147483646 h 61"/>
                <a:gd name="T10" fmla="*/ 2147483646 w 41"/>
                <a:gd name="T11" fmla="*/ 2147483646 h 61"/>
                <a:gd name="T12" fmla="*/ 2147483646 w 41"/>
                <a:gd name="T13" fmla="*/ 2147483646 h 61"/>
                <a:gd name="T14" fmla="*/ 2147483646 w 41"/>
                <a:gd name="T15" fmla="*/ 2147483646 h 61"/>
                <a:gd name="T16" fmla="*/ 2147483646 w 41"/>
                <a:gd name="T17" fmla="*/ 2147483646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" h="61">
                  <a:moveTo>
                    <a:pt x="38" y="21"/>
                  </a:moveTo>
                  <a:cubicBezTo>
                    <a:pt x="38" y="21"/>
                    <a:pt x="40" y="36"/>
                    <a:pt x="40" y="39"/>
                  </a:cubicBezTo>
                  <a:cubicBezTo>
                    <a:pt x="41" y="42"/>
                    <a:pt x="39" y="51"/>
                    <a:pt x="38" y="55"/>
                  </a:cubicBezTo>
                  <a:cubicBezTo>
                    <a:pt x="37" y="61"/>
                    <a:pt x="30" y="61"/>
                    <a:pt x="27" y="61"/>
                  </a:cubicBezTo>
                  <a:cubicBezTo>
                    <a:pt x="15" y="60"/>
                    <a:pt x="9" y="52"/>
                    <a:pt x="8" y="46"/>
                  </a:cubicBezTo>
                  <a:cubicBezTo>
                    <a:pt x="5" y="48"/>
                    <a:pt x="0" y="40"/>
                    <a:pt x="1" y="36"/>
                  </a:cubicBezTo>
                  <a:cubicBezTo>
                    <a:pt x="4" y="33"/>
                    <a:pt x="4" y="34"/>
                    <a:pt x="7" y="3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32" y="0"/>
                    <a:pt x="38" y="21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2" name="Freeform 97">
              <a:extLst>
                <a:ext uri="{FF2B5EF4-FFF2-40B4-BE49-F238E27FC236}">
                  <a16:creationId xmlns:a16="http://schemas.microsoft.com/office/drawing/2014/main" id="{1AA8C2E4-392B-B0CC-23D1-D034EE85EBC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342658" y="4269260"/>
              <a:ext cx="130002" cy="54575"/>
            </a:xfrm>
            <a:custGeom>
              <a:avLst/>
              <a:gdLst>
                <a:gd name="T0" fmla="*/ 0 w 78"/>
                <a:gd name="T1" fmla="*/ 0 h 41"/>
                <a:gd name="T2" fmla="*/ 0 w 78"/>
                <a:gd name="T3" fmla="*/ 0 h 41"/>
                <a:gd name="T4" fmla="*/ 0 w 78"/>
                <a:gd name="T5" fmla="*/ 0 h 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41">
                  <a:moveTo>
                    <a:pt x="0" y="17"/>
                  </a:moveTo>
                  <a:cubicBezTo>
                    <a:pt x="0" y="17"/>
                    <a:pt x="34" y="0"/>
                    <a:pt x="44" y="10"/>
                  </a:cubicBezTo>
                  <a:cubicBezTo>
                    <a:pt x="54" y="20"/>
                    <a:pt x="78" y="41"/>
                    <a:pt x="78" y="41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3" name="Freeform 98">
              <a:extLst>
                <a:ext uri="{FF2B5EF4-FFF2-40B4-BE49-F238E27FC236}">
                  <a16:creationId xmlns:a16="http://schemas.microsoft.com/office/drawing/2014/main" id="{F9AF1141-B0DE-40E0-48EB-35314710CC5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66405" y="4310191"/>
              <a:ext cx="146252" cy="54575"/>
            </a:xfrm>
            <a:custGeom>
              <a:avLst/>
              <a:gdLst>
                <a:gd name="T0" fmla="*/ 0 w 87"/>
                <a:gd name="T1" fmla="*/ 0 h 51"/>
                <a:gd name="T2" fmla="*/ 0 w 87"/>
                <a:gd name="T3" fmla="*/ 0 h 51"/>
                <a:gd name="T4" fmla="*/ 0 w 87"/>
                <a:gd name="T5" fmla="*/ 0 h 5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" h="51">
                  <a:moveTo>
                    <a:pt x="0" y="27"/>
                  </a:moveTo>
                  <a:cubicBezTo>
                    <a:pt x="0" y="27"/>
                    <a:pt x="47" y="0"/>
                    <a:pt x="60" y="10"/>
                  </a:cubicBezTo>
                  <a:cubicBezTo>
                    <a:pt x="74" y="20"/>
                    <a:pt x="87" y="51"/>
                    <a:pt x="87" y="51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4" name="Freeform 99">
              <a:extLst>
                <a:ext uri="{FF2B5EF4-FFF2-40B4-BE49-F238E27FC236}">
                  <a16:creationId xmlns:a16="http://schemas.microsoft.com/office/drawing/2014/main" id="{94C18FAB-92BF-DCA2-1BC4-0CF41E0EA66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93906" y="4337479"/>
              <a:ext cx="113751" cy="204659"/>
            </a:xfrm>
            <a:custGeom>
              <a:avLst/>
              <a:gdLst>
                <a:gd name="T0" fmla="*/ 0 w 67"/>
                <a:gd name="T1" fmla="*/ 0 h 158"/>
                <a:gd name="T2" fmla="*/ 0 w 67"/>
                <a:gd name="T3" fmla="*/ 0 h 158"/>
                <a:gd name="T4" fmla="*/ 0 w 67"/>
                <a:gd name="T5" fmla="*/ 0 h 158"/>
                <a:gd name="T6" fmla="*/ 0 w 67"/>
                <a:gd name="T7" fmla="*/ 0 h 1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7" h="158">
                  <a:moveTo>
                    <a:pt x="67" y="0"/>
                  </a:moveTo>
                  <a:cubicBezTo>
                    <a:pt x="64" y="34"/>
                    <a:pt x="64" y="34"/>
                    <a:pt x="64" y="34"/>
                  </a:cubicBezTo>
                  <a:cubicBezTo>
                    <a:pt x="64" y="34"/>
                    <a:pt x="17" y="81"/>
                    <a:pt x="14" y="94"/>
                  </a:cubicBezTo>
                  <a:cubicBezTo>
                    <a:pt x="10" y="108"/>
                    <a:pt x="0" y="145"/>
                    <a:pt x="47" y="158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5" name="Freeform 100">
              <a:extLst>
                <a:ext uri="{FF2B5EF4-FFF2-40B4-BE49-F238E27FC236}">
                  <a16:creationId xmlns:a16="http://schemas.microsoft.com/office/drawing/2014/main" id="{187C7A2F-B73C-2A74-270D-C7F84E01BA1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03902" y="4419343"/>
              <a:ext cx="65001" cy="40932"/>
            </a:xfrm>
            <a:custGeom>
              <a:avLst/>
              <a:gdLst>
                <a:gd name="T0" fmla="*/ 0 w 36"/>
                <a:gd name="T1" fmla="*/ 0 h 34"/>
                <a:gd name="T2" fmla="*/ 0 w 36"/>
                <a:gd name="T3" fmla="*/ 0 h 3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6" h="34">
                  <a:moveTo>
                    <a:pt x="36" y="10"/>
                  </a:moveTo>
                  <a:cubicBezTo>
                    <a:pt x="36" y="10"/>
                    <a:pt x="10" y="0"/>
                    <a:pt x="0" y="34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6" name="Freeform 101">
              <a:extLst>
                <a:ext uri="{FF2B5EF4-FFF2-40B4-BE49-F238E27FC236}">
                  <a16:creationId xmlns:a16="http://schemas.microsoft.com/office/drawing/2014/main" id="{CB24A714-CBE8-E1D8-702C-87433B3AB34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90148" y="3989559"/>
              <a:ext cx="812509" cy="429783"/>
            </a:xfrm>
            <a:custGeom>
              <a:avLst/>
              <a:gdLst>
                <a:gd name="T0" fmla="*/ 2147483646 w 62"/>
                <a:gd name="T1" fmla="*/ 2147483646 h 42"/>
                <a:gd name="T2" fmla="*/ 2147483646 w 62"/>
                <a:gd name="T3" fmla="*/ 2147483646 h 42"/>
                <a:gd name="T4" fmla="*/ 2147483646 w 62"/>
                <a:gd name="T5" fmla="*/ 2147483646 h 42"/>
                <a:gd name="T6" fmla="*/ 2147483646 w 62"/>
                <a:gd name="T7" fmla="*/ 2147483646 h 42"/>
                <a:gd name="T8" fmla="*/ 2147483646 w 62"/>
                <a:gd name="T9" fmla="*/ 2147483646 h 42"/>
                <a:gd name="T10" fmla="*/ 2147483646 w 62"/>
                <a:gd name="T11" fmla="*/ 2147483646 h 42"/>
                <a:gd name="T12" fmla="*/ 2147483646 w 62"/>
                <a:gd name="T13" fmla="*/ 2147483646 h 42"/>
                <a:gd name="T14" fmla="*/ 2147483646 w 62"/>
                <a:gd name="T15" fmla="*/ 2147483646 h 42"/>
                <a:gd name="T16" fmla="*/ 2147483646 w 62"/>
                <a:gd name="T17" fmla="*/ 2147483646 h 42"/>
                <a:gd name="T18" fmla="*/ 2147483646 w 62"/>
                <a:gd name="T19" fmla="*/ 2147483646 h 42"/>
                <a:gd name="T20" fmla="*/ 2147483646 w 62"/>
                <a:gd name="T21" fmla="*/ 2147483646 h 42"/>
                <a:gd name="T22" fmla="*/ 2147483646 w 62"/>
                <a:gd name="T23" fmla="*/ 2147483646 h 42"/>
                <a:gd name="T24" fmla="*/ 2147483646 w 62"/>
                <a:gd name="T25" fmla="*/ 2147483646 h 42"/>
                <a:gd name="T26" fmla="*/ 2147483646 w 62"/>
                <a:gd name="T27" fmla="*/ 2147483646 h 42"/>
                <a:gd name="T28" fmla="*/ 2147483646 w 62"/>
                <a:gd name="T29" fmla="*/ 2147483646 h 42"/>
                <a:gd name="T30" fmla="*/ 2147483646 w 62"/>
                <a:gd name="T31" fmla="*/ 2147483646 h 42"/>
                <a:gd name="T32" fmla="*/ 2147483646 w 62"/>
                <a:gd name="T33" fmla="*/ 2147483646 h 42"/>
                <a:gd name="T34" fmla="*/ 2147483646 w 62"/>
                <a:gd name="T35" fmla="*/ 2147483646 h 42"/>
                <a:gd name="T36" fmla="*/ 2147483646 w 62"/>
                <a:gd name="T37" fmla="*/ 2147483646 h 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2" h="42">
                  <a:moveTo>
                    <a:pt x="50" y="10"/>
                  </a:moveTo>
                  <a:cubicBezTo>
                    <a:pt x="47" y="4"/>
                    <a:pt x="48" y="3"/>
                    <a:pt x="43" y="1"/>
                  </a:cubicBezTo>
                  <a:cubicBezTo>
                    <a:pt x="34" y="0"/>
                    <a:pt x="22" y="2"/>
                    <a:pt x="12" y="6"/>
                  </a:cubicBezTo>
                  <a:cubicBezTo>
                    <a:pt x="0" y="12"/>
                    <a:pt x="2" y="22"/>
                    <a:pt x="3" y="24"/>
                  </a:cubicBezTo>
                  <a:cubicBezTo>
                    <a:pt x="5" y="22"/>
                    <a:pt x="4" y="21"/>
                    <a:pt x="6" y="18"/>
                  </a:cubicBezTo>
                  <a:cubicBezTo>
                    <a:pt x="5" y="24"/>
                    <a:pt x="6" y="27"/>
                    <a:pt x="9" y="30"/>
                  </a:cubicBezTo>
                  <a:cubicBezTo>
                    <a:pt x="10" y="25"/>
                    <a:pt x="13" y="20"/>
                    <a:pt x="17" y="19"/>
                  </a:cubicBezTo>
                  <a:cubicBezTo>
                    <a:pt x="15" y="21"/>
                    <a:pt x="13" y="24"/>
                    <a:pt x="15" y="26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19" y="23"/>
                    <a:pt x="18" y="26"/>
                    <a:pt x="20" y="28"/>
                  </a:cubicBezTo>
                  <a:cubicBezTo>
                    <a:pt x="20" y="28"/>
                    <a:pt x="22" y="22"/>
                    <a:pt x="26" y="19"/>
                  </a:cubicBezTo>
                  <a:cubicBezTo>
                    <a:pt x="26" y="19"/>
                    <a:pt x="24" y="22"/>
                    <a:pt x="23" y="27"/>
                  </a:cubicBezTo>
                  <a:cubicBezTo>
                    <a:pt x="26" y="25"/>
                    <a:pt x="30" y="20"/>
                    <a:pt x="31" y="20"/>
                  </a:cubicBezTo>
                  <a:cubicBezTo>
                    <a:pt x="30" y="24"/>
                    <a:pt x="29" y="24"/>
                    <a:pt x="30" y="27"/>
                  </a:cubicBezTo>
                  <a:cubicBezTo>
                    <a:pt x="33" y="23"/>
                    <a:pt x="34" y="22"/>
                    <a:pt x="39" y="20"/>
                  </a:cubicBezTo>
                  <a:cubicBezTo>
                    <a:pt x="44" y="22"/>
                    <a:pt x="45" y="23"/>
                    <a:pt x="49" y="29"/>
                  </a:cubicBezTo>
                  <a:cubicBezTo>
                    <a:pt x="46" y="32"/>
                    <a:pt x="46" y="35"/>
                    <a:pt x="47" y="42"/>
                  </a:cubicBezTo>
                  <a:cubicBezTo>
                    <a:pt x="52" y="38"/>
                    <a:pt x="52" y="38"/>
                    <a:pt x="57" y="37"/>
                  </a:cubicBezTo>
                  <a:cubicBezTo>
                    <a:pt x="59" y="24"/>
                    <a:pt x="62" y="16"/>
                    <a:pt x="50" y="10"/>
                  </a:cubicBezTo>
                  <a:close/>
                </a:path>
              </a:pathLst>
            </a:custGeom>
            <a:solidFill>
              <a:srgbClr val="000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7" name="Freeform 102">
              <a:extLst>
                <a:ext uri="{FF2B5EF4-FFF2-40B4-BE49-F238E27FC236}">
                  <a16:creationId xmlns:a16="http://schemas.microsoft.com/office/drawing/2014/main" id="{944C6557-6E68-C891-6193-BB3154B9417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33903" y="4432986"/>
              <a:ext cx="32500" cy="40932"/>
            </a:xfrm>
            <a:custGeom>
              <a:avLst/>
              <a:gdLst>
                <a:gd name="T0" fmla="*/ 0 w 4"/>
                <a:gd name="T1" fmla="*/ 0 h 3"/>
                <a:gd name="T2" fmla="*/ 2147483646 w 4"/>
                <a:gd name="T3" fmla="*/ 2147483646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2" y="1"/>
                    <a:pt x="3" y="1"/>
                    <a:pt x="4" y="3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8" name="Freeform 103">
              <a:extLst>
                <a:ext uri="{FF2B5EF4-FFF2-40B4-BE49-F238E27FC236}">
                  <a16:creationId xmlns:a16="http://schemas.microsoft.com/office/drawing/2014/main" id="{197F469B-EE73-6F72-DE72-C4EAA1CD3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5155" y="4351123"/>
              <a:ext cx="65001" cy="81864"/>
            </a:xfrm>
            <a:custGeom>
              <a:avLst/>
              <a:gdLst>
                <a:gd name="T0" fmla="*/ 2147483646 w 1"/>
                <a:gd name="T1" fmla="*/ 2147483646 h 4"/>
                <a:gd name="T2" fmla="*/ 2147483646 w 1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3"/>
                    <a:pt x="1" y="0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9" name="Freeform 104">
              <a:extLst>
                <a:ext uri="{FF2B5EF4-FFF2-40B4-BE49-F238E27FC236}">
                  <a16:creationId xmlns:a16="http://schemas.microsoft.com/office/drawing/2014/main" id="{0A36A3F5-A06C-06AC-4594-B0EFEC3C7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8907" y="4323834"/>
              <a:ext cx="48750" cy="68220"/>
            </a:xfrm>
            <a:custGeom>
              <a:avLst/>
              <a:gdLst>
                <a:gd name="T0" fmla="*/ 2147483646 w 1"/>
                <a:gd name="T1" fmla="*/ 2147483646 h 4"/>
                <a:gd name="T2" fmla="*/ 2147483646 w 1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3"/>
                    <a:pt x="1" y="0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0" name="Freeform 105">
              <a:extLst>
                <a:ext uri="{FF2B5EF4-FFF2-40B4-BE49-F238E27FC236}">
                  <a16:creationId xmlns:a16="http://schemas.microsoft.com/office/drawing/2014/main" id="{9A90E652-9D02-4395-0FF9-94DF6005C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655" y="4569425"/>
              <a:ext cx="195003" cy="68220"/>
            </a:xfrm>
            <a:custGeom>
              <a:avLst/>
              <a:gdLst>
                <a:gd name="T0" fmla="*/ 0 w 12"/>
                <a:gd name="T1" fmla="*/ 2147483646 h 5"/>
                <a:gd name="T2" fmla="*/ 2147483646 w 12"/>
                <a:gd name="T3" fmla="*/ 2147483646 h 5"/>
                <a:gd name="T4" fmla="*/ 2147483646 w 12"/>
                <a:gd name="T5" fmla="*/ 0 h 5"/>
                <a:gd name="T6" fmla="*/ 2147483646 w 12"/>
                <a:gd name="T7" fmla="*/ 2147483646 h 5"/>
                <a:gd name="T8" fmla="*/ 0 w 12"/>
                <a:gd name="T9" fmla="*/ 2147483646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5">
                  <a:moveTo>
                    <a:pt x="0" y="1"/>
                  </a:moveTo>
                  <a:cubicBezTo>
                    <a:pt x="6" y="1"/>
                    <a:pt x="4" y="1"/>
                    <a:pt x="6" y="1"/>
                  </a:cubicBezTo>
                  <a:cubicBezTo>
                    <a:pt x="8" y="1"/>
                    <a:pt x="8" y="1"/>
                    <a:pt x="12" y="0"/>
                  </a:cubicBezTo>
                  <a:cubicBezTo>
                    <a:pt x="11" y="3"/>
                    <a:pt x="10" y="5"/>
                    <a:pt x="5" y="5"/>
                  </a:cubicBezTo>
                  <a:cubicBezTo>
                    <a:pt x="2" y="4"/>
                    <a:pt x="1" y="3"/>
                    <a:pt x="0" y="1"/>
                  </a:cubicBezTo>
                  <a:close/>
                </a:path>
              </a:pathLst>
            </a:custGeom>
            <a:solidFill>
              <a:srgbClr val="FF0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1" name="Freeform 106">
              <a:extLst>
                <a:ext uri="{FF2B5EF4-FFF2-40B4-BE49-F238E27FC236}">
                  <a16:creationId xmlns:a16="http://schemas.microsoft.com/office/drawing/2014/main" id="{675C73A5-28D8-D38E-6763-3598B9839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413" y="4924167"/>
              <a:ext cx="16250" cy="109152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147483646 h 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cubicBezTo>
                    <a:pt x="1" y="4"/>
                    <a:pt x="1" y="5"/>
                    <a:pt x="0" y="8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32" name="Group 109">
              <a:extLst>
                <a:ext uri="{FF2B5EF4-FFF2-40B4-BE49-F238E27FC236}">
                  <a16:creationId xmlns:a16="http://schemas.microsoft.com/office/drawing/2014/main" id="{37976D76-8FDD-F7D6-F39F-F105923C89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910" y="4364767"/>
              <a:ext cx="357503" cy="286523"/>
              <a:chOff x="96" y="3964"/>
              <a:chExt cx="22" cy="21"/>
            </a:xfrm>
          </p:grpSpPr>
          <p:sp>
            <p:nvSpPr>
              <p:cNvPr id="11524" name="Freeform 110">
                <a:extLst>
                  <a:ext uri="{FF2B5EF4-FFF2-40B4-BE49-F238E27FC236}">
                    <a16:creationId xmlns:a16="http://schemas.microsoft.com/office/drawing/2014/main" id="{4E3D53A6-8F6D-FBF4-3CFE-F6A8FD923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" y="3983"/>
                <a:ext cx="13" cy="1"/>
              </a:xfrm>
              <a:custGeom>
                <a:avLst/>
                <a:gdLst>
                  <a:gd name="T0" fmla="*/ 0 w 13"/>
                  <a:gd name="T1" fmla="*/ 0 h 1"/>
                  <a:gd name="T2" fmla="*/ 13 w 13"/>
                  <a:gd name="T3" fmla="*/ 1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">
                    <a:moveTo>
                      <a:pt x="0" y="0"/>
                    </a:moveTo>
                    <a:lnTo>
                      <a:pt x="13" y="1"/>
                    </a:ln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25" name="Freeform 111">
                <a:extLst>
                  <a:ext uri="{FF2B5EF4-FFF2-40B4-BE49-F238E27FC236}">
                    <a16:creationId xmlns:a16="http://schemas.microsoft.com/office/drawing/2014/main" id="{70F3F995-05F2-31B1-F08B-815621C31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" y="3984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4" y="0"/>
                    </a:ln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26" name="Line 112">
                <a:extLst>
                  <a:ext uri="{FF2B5EF4-FFF2-40B4-BE49-F238E27FC236}">
                    <a16:creationId xmlns:a16="http://schemas.microsoft.com/office/drawing/2014/main" id="{6A29E02F-A78D-EF0C-CD5A-32198990DC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" y="3969"/>
                <a:ext cx="10" cy="5"/>
              </a:xfrm>
              <a:prstGeom prst="line">
                <a:avLst/>
              </a:prstGeom>
              <a:noFill/>
              <a:ln w="15875" cap="rnd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27" name="Freeform 113">
                <a:extLst>
                  <a:ext uri="{FF2B5EF4-FFF2-40B4-BE49-F238E27FC236}">
                    <a16:creationId xmlns:a16="http://schemas.microsoft.com/office/drawing/2014/main" id="{D67DD068-91C5-4938-6F46-D589A0830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" y="3964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0"/>
                    </a:ln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33" name="Freeform 115">
              <a:extLst>
                <a:ext uri="{FF2B5EF4-FFF2-40B4-BE49-F238E27FC236}">
                  <a16:creationId xmlns:a16="http://schemas.microsoft.com/office/drawing/2014/main" id="{94F19934-CD91-7C56-B8C6-6412BE793962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348938" y="4310192"/>
              <a:ext cx="568756" cy="354742"/>
            </a:xfrm>
            <a:custGeom>
              <a:avLst/>
              <a:gdLst>
                <a:gd name="T0" fmla="*/ 2147483646 w 35"/>
                <a:gd name="T1" fmla="*/ 2147483646 h 26"/>
                <a:gd name="T2" fmla="*/ 2147483646 w 35"/>
                <a:gd name="T3" fmla="*/ 2147483646 h 26"/>
                <a:gd name="T4" fmla="*/ 2147483646 w 35"/>
                <a:gd name="T5" fmla="*/ 2147483646 h 26"/>
                <a:gd name="T6" fmla="*/ 2147483646 w 35"/>
                <a:gd name="T7" fmla="*/ 2147483646 h 26"/>
                <a:gd name="T8" fmla="*/ 2147483646 w 35"/>
                <a:gd name="T9" fmla="*/ 2147483646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26">
                  <a:moveTo>
                    <a:pt x="31" y="3"/>
                  </a:moveTo>
                  <a:cubicBezTo>
                    <a:pt x="35" y="16"/>
                    <a:pt x="33" y="14"/>
                    <a:pt x="35" y="24"/>
                  </a:cubicBezTo>
                  <a:cubicBezTo>
                    <a:pt x="30" y="25"/>
                    <a:pt x="15" y="26"/>
                    <a:pt x="3" y="25"/>
                  </a:cubicBezTo>
                  <a:cubicBezTo>
                    <a:pt x="3" y="16"/>
                    <a:pt x="0" y="11"/>
                    <a:pt x="2" y="4"/>
                  </a:cubicBezTo>
                  <a:cubicBezTo>
                    <a:pt x="7" y="0"/>
                    <a:pt x="26" y="0"/>
                    <a:pt x="31" y="3"/>
                  </a:cubicBezTo>
                  <a:close/>
                </a:path>
              </a:pathLst>
            </a:custGeom>
            <a:solidFill>
              <a:srgbClr val="604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rnd" cmpd="sng">
                  <a:solidFill>
                    <a:srgbClr val="00FF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4" name="Freeform 116">
              <a:extLst>
                <a:ext uri="{FF2B5EF4-FFF2-40B4-BE49-F238E27FC236}">
                  <a16:creationId xmlns:a16="http://schemas.microsoft.com/office/drawing/2014/main" id="{1F5F630B-0FA3-3CF2-6D95-16E9C0D06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3325" y="4554538"/>
              <a:ext cx="985837" cy="846137"/>
            </a:xfrm>
            <a:custGeom>
              <a:avLst/>
              <a:gdLst>
                <a:gd name="T0" fmla="*/ 0 w 57"/>
                <a:gd name="T1" fmla="*/ 2147483647 h 62"/>
                <a:gd name="T2" fmla="*/ 2147483647 w 57"/>
                <a:gd name="T3" fmla="*/ 2147483647 h 62"/>
                <a:gd name="T4" fmla="*/ 2147483647 w 57"/>
                <a:gd name="T5" fmla="*/ 0 h 62"/>
                <a:gd name="T6" fmla="*/ 2147483647 w 57"/>
                <a:gd name="T7" fmla="*/ 2147483647 h 62"/>
                <a:gd name="T8" fmla="*/ 2147483647 w 57"/>
                <a:gd name="T9" fmla="*/ 2147483647 h 62"/>
                <a:gd name="T10" fmla="*/ 2147483647 w 57"/>
                <a:gd name="T11" fmla="*/ 2147483647 h 62"/>
                <a:gd name="T12" fmla="*/ 2147483647 w 57"/>
                <a:gd name="T13" fmla="*/ 2147483647 h 62"/>
                <a:gd name="T14" fmla="*/ 2147483647 w 57"/>
                <a:gd name="T15" fmla="*/ 2147483647 h 62"/>
                <a:gd name="T16" fmla="*/ 2147483647 w 57"/>
                <a:gd name="T17" fmla="*/ 2147483647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connsiteX0" fmla="*/ 0 w 10000"/>
                <a:gd name="connsiteY0" fmla="*/ 5161 h 10000"/>
                <a:gd name="connsiteX1" fmla="*/ 1404 w 10000"/>
                <a:gd name="connsiteY1" fmla="*/ 1774 h 10000"/>
                <a:gd name="connsiteX2" fmla="*/ 5088 w 10000"/>
                <a:gd name="connsiteY2" fmla="*/ 0 h 10000"/>
                <a:gd name="connsiteX3" fmla="*/ 8772 w 10000"/>
                <a:gd name="connsiteY3" fmla="*/ 1129 h 10000"/>
                <a:gd name="connsiteX4" fmla="*/ 10000 w 10000"/>
                <a:gd name="connsiteY4" fmla="*/ 3548 h 10000"/>
                <a:gd name="connsiteX5" fmla="*/ 8772 w 10000"/>
                <a:gd name="connsiteY5" fmla="*/ 7581 h 10000"/>
                <a:gd name="connsiteX6" fmla="*/ 6667 w 10000"/>
                <a:gd name="connsiteY6" fmla="*/ 10000 h 10000"/>
                <a:gd name="connsiteX7" fmla="*/ 4912 w 10000"/>
                <a:gd name="connsiteY7" fmla="*/ 7581 h 10000"/>
                <a:gd name="connsiteX8" fmla="*/ 2752 w 10000"/>
                <a:gd name="connsiteY8" fmla="*/ 6945 h 10000"/>
                <a:gd name="connsiteX0" fmla="*/ 0 w 10641"/>
                <a:gd name="connsiteY0" fmla="*/ 8249 h 10000"/>
                <a:gd name="connsiteX1" fmla="*/ 2045 w 10641"/>
                <a:gd name="connsiteY1" fmla="*/ 1774 h 10000"/>
                <a:gd name="connsiteX2" fmla="*/ 5729 w 10641"/>
                <a:gd name="connsiteY2" fmla="*/ 0 h 10000"/>
                <a:gd name="connsiteX3" fmla="*/ 9413 w 10641"/>
                <a:gd name="connsiteY3" fmla="*/ 1129 h 10000"/>
                <a:gd name="connsiteX4" fmla="*/ 10641 w 10641"/>
                <a:gd name="connsiteY4" fmla="*/ 3548 h 10000"/>
                <a:gd name="connsiteX5" fmla="*/ 9413 w 10641"/>
                <a:gd name="connsiteY5" fmla="*/ 7581 h 10000"/>
                <a:gd name="connsiteX6" fmla="*/ 7308 w 10641"/>
                <a:gd name="connsiteY6" fmla="*/ 10000 h 10000"/>
                <a:gd name="connsiteX7" fmla="*/ 5553 w 10641"/>
                <a:gd name="connsiteY7" fmla="*/ 7581 h 10000"/>
                <a:gd name="connsiteX8" fmla="*/ 3393 w 10641"/>
                <a:gd name="connsiteY8" fmla="*/ 694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41" h="10000">
                  <a:moveTo>
                    <a:pt x="0" y="8249"/>
                  </a:moveTo>
                  <a:cubicBezTo>
                    <a:pt x="702" y="7443"/>
                    <a:pt x="1694" y="2742"/>
                    <a:pt x="2045" y="1774"/>
                  </a:cubicBezTo>
                  <a:cubicBezTo>
                    <a:pt x="2746" y="806"/>
                    <a:pt x="4501" y="161"/>
                    <a:pt x="5729" y="0"/>
                  </a:cubicBezTo>
                  <a:cubicBezTo>
                    <a:pt x="7659" y="484"/>
                    <a:pt x="8009" y="484"/>
                    <a:pt x="9413" y="1129"/>
                  </a:cubicBezTo>
                  <a:cubicBezTo>
                    <a:pt x="10290" y="1774"/>
                    <a:pt x="10641" y="2419"/>
                    <a:pt x="10641" y="3548"/>
                  </a:cubicBezTo>
                  <a:cubicBezTo>
                    <a:pt x="10641" y="4677"/>
                    <a:pt x="9939" y="6613"/>
                    <a:pt x="9413" y="7581"/>
                  </a:cubicBezTo>
                  <a:cubicBezTo>
                    <a:pt x="8711" y="8387"/>
                    <a:pt x="8009" y="9355"/>
                    <a:pt x="7308" y="10000"/>
                  </a:cubicBezTo>
                  <a:cubicBezTo>
                    <a:pt x="6430" y="9032"/>
                    <a:pt x="5729" y="8387"/>
                    <a:pt x="5553" y="7581"/>
                  </a:cubicBezTo>
                  <a:cubicBezTo>
                    <a:pt x="6781" y="6613"/>
                    <a:pt x="2692" y="8074"/>
                    <a:pt x="3393" y="6945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 dirty="0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35" name="Freeform 117">
              <a:extLst>
                <a:ext uri="{FF2B5EF4-FFF2-40B4-BE49-F238E27FC236}">
                  <a16:creationId xmlns:a16="http://schemas.microsoft.com/office/drawing/2014/main" id="{88ECDF33-15BC-E993-68BE-D305891001F5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478939" y="4378411"/>
              <a:ext cx="260002" cy="409318"/>
            </a:xfrm>
            <a:custGeom>
              <a:avLst/>
              <a:gdLst>
                <a:gd name="T0" fmla="*/ 0 w 16"/>
                <a:gd name="T1" fmla="*/ 2147483646 h 30"/>
                <a:gd name="T2" fmla="*/ 2147483646 w 16"/>
                <a:gd name="T3" fmla="*/ 2147483646 h 30"/>
                <a:gd name="T4" fmla="*/ 0 w 16"/>
                <a:gd name="T5" fmla="*/ 2147483646 h 30"/>
                <a:gd name="T6" fmla="*/ 2147483646 w 16"/>
                <a:gd name="T7" fmla="*/ 2147483646 h 30"/>
                <a:gd name="T8" fmla="*/ 2147483646 w 16"/>
                <a:gd name="T9" fmla="*/ 0 h 30"/>
                <a:gd name="T10" fmla="*/ 2147483646 w 16"/>
                <a:gd name="T11" fmla="*/ 2147483646 h 30"/>
                <a:gd name="T12" fmla="*/ 0 w 16"/>
                <a:gd name="T13" fmla="*/ 2147483646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30">
                  <a:moveTo>
                    <a:pt x="0" y="1"/>
                  </a:moveTo>
                  <a:cubicBezTo>
                    <a:pt x="0" y="4"/>
                    <a:pt x="1" y="3"/>
                    <a:pt x="1" y="12"/>
                  </a:cubicBezTo>
                  <a:cubicBezTo>
                    <a:pt x="0" y="16"/>
                    <a:pt x="0" y="22"/>
                    <a:pt x="0" y="30"/>
                  </a:cubicBezTo>
                  <a:cubicBezTo>
                    <a:pt x="5" y="28"/>
                    <a:pt x="14" y="16"/>
                    <a:pt x="16" y="11"/>
                  </a:cubicBezTo>
                  <a:cubicBezTo>
                    <a:pt x="16" y="6"/>
                    <a:pt x="15" y="4"/>
                    <a:pt x="15" y="0"/>
                  </a:cubicBezTo>
                  <a:cubicBezTo>
                    <a:pt x="12" y="2"/>
                    <a:pt x="13" y="1"/>
                    <a:pt x="7" y="2"/>
                  </a:cubicBezTo>
                  <a:cubicBezTo>
                    <a:pt x="4" y="1"/>
                    <a:pt x="9" y="3"/>
                    <a:pt x="0" y="1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6" name="Freeform 119">
              <a:extLst>
                <a:ext uri="{FF2B5EF4-FFF2-40B4-BE49-F238E27FC236}">
                  <a16:creationId xmlns:a16="http://schemas.microsoft.com/office/drawing/2014/main" id="{83A154D2-8C32-6532-3EC3-B5D083F298A7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462688" y="4610357"/>
              <a:ext cx="195002" cy="177371"/>
            </a:xfrm>
            <a:custGeom>
              <a:avLst/>
              <a:gdLst>
                <a:gd name="T0" fmla="*/ 2147483646 w 12"/>
                <a:gd name="T1" fmla="*/ 0 h 13"/>
                <a:gd name="T2" fmla="*/ 0 w 12"/>
                <a:gd name="T3" fmla="*/ 2147483646 h 13"/>
                <a:gd name="T4" fmla="*/ 2147483646 w 12"/>
                <a:gd name="T5" fmla="*/ 0 h 13"/>
                <a:gd name="T6" fmla="*/ 2147483646 w 12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3">
                  <a:moveTo>
                    <a:pt x="1" y="0"/>
                  </a:moveTo>
                  <a:cubicBezTo>
                    <a:pt x="1" y="6"/>
                    <a:pt x="1" y="6"/>
                    <a:pt x="0" y="13"/>
                  </a:cubicBezTo>
                  <a:cubicBezTo>
                    <a:pt x="7" y="13"/>
                    <a:pt x="10" y="5"/>
                    <a:pt x="12" y="0"/>
                  </a:cubicBezTo>
                  <a:cubicBezTo>
                    <a:pt x="6" y="0"/>
                    <a:pt x="6" y="2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7" name="Freeform 124">
              <a:extLst>
                <a:ext uri="{FF2B5EF4-FFF2-40B4-BE49-F238E27FC236}">
                  <a16:creationId xmlns:a16="http://schemas.microsoft.com/office/drawing/2014/main" id="{5239211F-259D-89AC-C195-1858919D516A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625191" y="4705865"/>
              <a:ext cx="146252" cy="27288"/>
            </a:xfrm>
            <a:custGeom>
              <a:avLst/>
              <a:gdLst>
                <a:gd name="T0" fmla="*/ 0 w 9"/>
                <a:gd name="T1" fmla="*/ 2147483646 h 2"/>
                <a:gd name="T2" fmla="*/ 2147483646 w 9"/>
                <a:gd name="T3" fmla="*/ 2147483646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2">
                  <a:moveTo>
                    <a:pt x="0" y="1"/>
                  </a:moveTo>
                  <a:cubicBezTo>
                    <a:pt x="5" y="0"/>
                    <a:pt x="4" y="0"/>
                    <a:pt x="9" y="2"/>
                  </a:cubicBezTo>
                </a:path>
              </a:pathLst>
            </a:custGeom>
            <a:noFill/>
            <a:ln w="15875" cap="rnd" cmpd="sng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8" name="Freeform 126">
              <a:extLst>
                <a:ext uri="{FF2B5EF4-FFF2-40B4-BE49-F238E27FC236}">
                  <a16:creationId xmlns:a16="http://schemas.microsoft.com/office/drawing/2014/main" id="{A177364F-6CF2-4358-CB28-13FBFDBBCC67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388222" y="4036726"/>
              <a:ext cx="585005" cy="504825"/>
            </a:xfrm>
            <a:custGeom>
              <a:avLst/>
              <a:gdLst>
                <a:gd name="T0" fmla="*/ 2147483646 w 36"/>
                <a:gd name="T1" fmla="*/ 2147483646 h 37"/>
                <a:gd name="T2" fmla="*/ 2147483646 w 36"/>
                <a:gd name="T3" fmla="*/ 2147483646 h 37"/>
                <a:gd name="T4" fmla="*/ 2147483646 w 36"/>
                <a:gd name="T5" fmla="*/ 2147483646 h 37"/>
                <a:gd name="T6" fmla="*/ 2147483646 w 36"/>
                <a:gd name="T7" fmla="*/ 2147483646 h 37"/>
                <a:gd name="T8" fmla="*/ 2147483646 w 36"/>
                <a:gd name="T9" fmla="*/ 2147483646 h 37"/>
                <a:gd name="T10" fmla="*/ 2147483646 w 36"/>
                <a:gd name="T11" fmla="*/ 0 h 37"/>
                <a:gd name="T12" fmla="*/ 0 w 36"/>
                <a:gd name="T13" fmla="*/ 2147483646 h 37"/>
                <a:gd name="T14" fmla="*/ 2147483646 w 36"/>
                <a:gd name="T15" fmla="*/ 2147483646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6" h="37">
                  <a:moveTo>
                    <a:pt x="1" y="23"/>
                  </a:moveTo>
                  <a:cubicBezTo>
                    <a:pt x="3" y="31"/>
                    <a:pt x="5" y="34"/>
                    <a:pt x="14" y="37"/>
                  </a:cubicBezTo>
                  <a:cubicBezTo>
                    <a:pt x="22" y="36"/>
                    <a:pt x="28" y="32"/>
                    <a:pt x="32" y="28"/>
                  </a:cubicBezTo>
                  <a:cubicBezTo>
                    <a:pt x="35" y="26"/>
                    <a:pt x="35" y="20"/>
                    <a:pt x="36" y="15"/>
                  </a:cubicBezTo>
                  <a:cubicBezTo>
                    <a:pt x="36" y="6"/>
                    <a:pt x="30" y="7"/>
                    <a:pt x="25" y="2"/>
                  </a:cubicBezTo>
                  <a:cubicBezTo>
                    <a:pt x="19" y="0"/>
                    <a:pt x="17" y="1"/>
                    <a:pt x="13" y="0"/>
                  </a:cubicBezTo>
                  <a:cubicBezTo>
                    <a:pt x="9" y="1"/>
                    <a:pt x="2" y="2"/>
                    <a:pt x="0" y="6"/>
                  </a:cubicBezTo>
                  <a:cubicBezTo>
                    <a:pt x="0" y="16"/>
                    <a:pt x="0" y="16"/>
                    <a:pt x="1" y="23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9" name="Freeform 127">
              <a:extLst>
                <a:ext uri="{FF2B5EF4-FFF2-40B4-BE49-F238E27FC236}">
                  <a16:creationId xmlns:a16="http://schemas.microsoft.com/office/drawing/2014/main" id="{078B3FBD-08E7-FD44-82DE-09BBCFC94C36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331405" y="3902809"/>
              <a:ext cx="731257" cy="873210"/>
            </a:xfrm>
            <a:custGeom>
              <a:avLst/>
              <a:gdLst>
                <a:gd name="T0" fmla="*/ 2147483646 w 45"/>
                <a:gd name="T1" fmla="*/ 2147483646 h 64"/>
                <a:gd name="T2" fmla="*/ 2147483646 w 45"/>
                <a:gd name="T3" fmla="*/ 2147483646 h 64"/>
                <a:gd name="T4" fmla="*/ 2147483646 w 45"/>
                <a:gd name="T5" fmla="*/ 2147483646 h 64"/>
                <a:gd name="T6" fmla="*/ 2147483646 w 45"/>
                <a:gd name="T7" fmla="*/ 0 h 64"/>
                <a:gd name="T8" fmla="*/ 2147483646 w 45"/>
                <a:gd name="T9" fmla="*/ 2147483646 h 64"/>
                <a:gd name="T10" fmla="*/ 2147483646 w 45"/>
                <a:gd name="T11" fmla="*/ 2147483646 h 64"/>
                <a:gd name="T12" fmla="*/ 2147483646 w 45"/>
                <a:gd name="T13" fmla="*/ 2147483646 h 64"/>
                <a:gd name="T14" fmla="*/ 2147483646 w 45"/>
                <a:gd name="T15" fmla="*/ 2147483646 h 64"/>
                <a:gd name="T16" fmla="*/ 2147483646 w 45"/>
                <a:gd name="T17" fmla="*/ 2147483646 h 64"/>
                <a:gd name="T18" fmla="*/ 2147483646 w 45"/>
                <a:gd name="T19" fmla="*/ 2147483646 h 64"/>
                <a:gd name="T20" fmla="*/ 2147483646 w 45"/>
                <a:gd name="T21" fmla="*/ 2147483646 h 64"/>
                <a:gd name="T22" fmla="*/ 2147483646 w 45"/>
                <a:gd name="T23" fmla="*/ 2147483646 h 64"/>
                <a:gd name="T24" fmla="*/ 2147483646 w 45"/>
                <a:gd name="T25" fmla="*/ 2147483646 h 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" h="64">
                  <a:moveTo>
                    <a:pt x="5" y="37"/>
                  </a:moveTo>
                  <a:cubicBezTo>
                    <a:pt x="4" y="43"/>
                    <a:pt x="6" y="57"/>
                    <a:pt x="6" y="61"/>
                  </a:cubicBezTo>
                  <a:cubicBezTo>
                    <a:pt x="1" y="57"/>
                    <a:pt x="0" y="40"/>
                    <a:pt x="1" y="20"/>
                  </a:cubicBezTo>
                  <a:cubicBezTo>
                    <a:pt x="3" y="8"/>
                    <a:pt x="8" y="3"/>
                    <a:pt x="18" y="0"/>
                  </a:cubicBezTo>
                  <a:cubicBezTo>
                    <a:pt x="27" y="0"/>
                    <a:pt x="28" y="1"/>
                    <a:pt x="32" y="4"/>
                  </a:cubicBezTo>
                  <a:cubicBezTo>
                    <a:pt x="36" y="7"/>
                    <a:pt x="36" y="6"/>
                    <a:pt x="41" y="11"/>
                  </a:cubicBezTo>
                  <a:cubicBezTo>
                    <a:pt x="43" y="16"/>
                    <a:pt x="45" y="30"/>
                    <a:pt x="44" y="37"/>
                  </a:cubicBezTo>
                  <a:cubicBezTo>
                    <a:pt x="43" y="44"/>
                    <a:pt x="39" y="51"/>
                    <a:pt x="35" y="55"/>
                  </a:cubicBezTo>
                  <a:cubicBezTo>
                    <a:pt x="31" y="59"/>
                    <a:pt x="27" y="62"/>
                    <a:pt x="20" y="64"/>
                  </a:cubicBezTo>
                  <a:cubicBezTo>
                    <a:pt x="25" y="55"/>
                    <a:pt x="36" y="41"/>
                    <a:pt x="33" y="28"/>
                  </a:cubicBezTo>
                  <a:cubicBezTo>
                    <a:pt x="28" y="12"/>
                    <a:pt x="16" y="19"/>
                    <a:pt x="13" y="11"/>
                  </a:cubicBezTo>
                  <a:cubicBezTo>
                    <a:pt x="9" y="17"/>
                    <a:pt x="5" y="18"/>
                    <a:pt x="3" y="21"/>
                  </a:cubicBezTo>
                  <a:cubicBezTo>
                    <a:pt x="3" y="21"/>
                    <a:pt x="5" y="37"/>
                    <a:pt x="5" y="37"/>
                  </a:cubicBezTo>
                  <a:close/>
                </a:path>
              </a:pathLst>
            </a:custGeom>
            <a:solidFill>
              <a:srgbClr val="604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0" name="Freeform 128">
              <a:extLst>
                <a:ext uri="{FF2B5EF4-FFF2-40B4-BE49-F238E27FC236}">
                  <a16:creationId xmlns:a16="http://schemas.microsoft.com/office/drawing/2014/main" id="{28AD50D9-A1EC-5384-CF5B-7E4FA8B9F9B4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440657" y="4121928"/>
              <a:ext cx="113751" cy="68220"/>
            </a:xfrm>
            <a:custGeom>
              <a:avLst/>
              <a:gdLst>
                <a:gd name="T0" fmla="*/ 2147483646 w 7"/>
                <a:gd name="T1" fmla="*/ 2147483646 h 5"/>
                <a:gd name="T2" fmla="*/ 0 w 7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5" y="1"/>
                    <a:pt x="3" y="0"/>
                    <a:pt x="0" y="5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1" name="Freeform 129">
              <a:extLst>
                <a:ext uri="{FF2B5EF4-FFF2-40B4-BE49-F238E27FC236}">
                  <a16:creationId xmlns:a16="http://schemas.microsoft.com/office/drawing/2014/main" id="{FECC94B9-7C90-C2CF-4440-6E5E850A36E1}"/>
                </a:ext>
              </a:extLst>
            </p:cNvPr>
            <p:cNvSpPr>
              <a:spLocks/>
            </p:cNvSpPr>
            <p:nvPr/>
          </p:nvSpPr>
          <p:spPr bwMode="auto">
            <a:xfrm rot="21576075">
              <a:off x="5527892" y="4280442"/>
              <a:ext cx="48750" cy="81864"/>
            </a:xfrm>
            <a:custGeom>
              <a:avLst/>
              <a:gdLst>
                <a:gd name="T0" fmla="*/ 2147483646 w 3"/>
                <a:gd name="T1" fmla="*/ 0 h 6"/>
                <a:gd name="T2" fmla="*/ 2147483646 w 3"/>
                <a:gd name="T3" fmla="*/ 2147483646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cubicBezTo>
                    <a:pt x="0" y="2"/>
                    <a:pt x="0" y="3"/>
                    <a:pt x="2" y="6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2" name="Oval 130">
              <a:extLst>
                <a:ext uri="{FF2B5EF4-FFF2-40B4-BE49-F238E27FC236}">
                  <a16:creationId xmlns:a16="http://schemas.microsoft.com/office/drawing/2014/main" id="{93364AD6-C9B1-7998-25D6-41366BCA43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75">
              <a:off x="5475919" y="4203963"/>
              <a:ext cx="32500" cy="68220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43" name="Freeform 131">
              <a:extLst>
                <a:ext uri="{FF2B5EF4-FFF2-40B4-BE49-F238E27FC236}">
                  <a16:creationId xmlns:a16="http://schemas.microsoft.com/office/drawing/2014/main" id="{173EFBE7-8F9A-44CC-D776-259AC233350B}"/>
                </a:ext>
              </a:extLst>
            </p:cNvPr>
            <p:cNvSpPr>
              <a:spLocks/>
            </p:cNvSpPr>
            <p:nvPr/>
          </p:nvSpPr>
          <p:spPr bwMode="auto">
            <a:xfrm rot="216075">
              <a:off x="5462069" y="4202097"/>
              <a:ext cx="32500" cy="40932"/>
            </a:xfrm>
            <a:custGeom>
              <a:avLst/>
              <a:gdLst>
                <a:gd name="T0" fmla="*/ 0 w 3"/>
                <a:gd name="T1" fmla="*/ 0 h 3"/>
                <a:gd name="T2" fmla="*/ 2147483646 w 3"/>
                <a:gd name="T3" fmla="*/ 2147483646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3" y="3"/>
                    <a:pt x="3" y="3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4" name="Oval 132">
              <a:extLst>
                <a:ext uri="{FF2B5EF4-FFF2-40B4-BE49-F238E27FC236}">
                  <a16:creationId xmlns:a16="http://schemas.microsoft.com/office/drawing/2014/main" id="{E8C98586-F989-7FD9-7BFD-5E0A14AEE6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75" flipH="1">
              <a:off x="5698880" y="4245533"/>
              <a:ext cx="32500" cy="68220"/>
            </a:xfrm>
            <a:prstGeom prst="ellipse">
              <a:avLst/>
            </a:prstGeom>
            <a:solidFill>
              <a:srgbClr val="000000"/>
            </a:solidFill>
            <a:ln w="952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45" name="Freeform 133">
              <a:extLst>
                <a:ext uri="{FF2B5EF4-FFF2-40B4-BE49-F238E27FC236}">
                  <a16:creationId xmlns:a16="http://schemas.microsoft.com/office/drawing/2014/main" id="{25CF58A7-EE7B-285C-DBE2-77C197E2076B}"/>
                </a:ext>
              </a:extLst>
            </p:cNvPr>
            <p:cNvSpPr>
              <a:spLocks/>
            </p:cNvSpPr>
            <p:nvPr/>
          </p:nvSpPr>
          <p:spPr bwMode="auto">
            <a:xfrm rot="216075" flipH="1">
              <a:off x="5717199" y="4247676"/>
              <a:ext cx="32500" cy="40932"/>
            </a:xfrm>
            <a:custGeom>
              <a:avLst/>
              <a:gdLst>
                <a:gd name="T0" fmla="*/ 0 w 3"/>
                <a:gd name="T1" fmla="*/ 0 h 3"/>
                <a:gd name="T2" fmla="*/ 2147483646 w 3"/>
                <a:gd name="T3" fmla="*/ 2147483646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3" y="3"/>
                    <a:pt x="3" y="3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6" name="Freeform 134">
              <a:extLst>
                <a:ext uri="{FF2B5EF4-FFF2-40B4-BE49-F238E27FC236}">
                  <a16:creationId xmlns:a16="http://schemas.microsoft.com/office/drawing/2014/main" id="{D9A01F87-39EC-7EB3-4DC3-AEF1F4D0C568}"/>
                </a:ext>
              </a:extLst>
            </p:cNvPr>
            <p:cNvSpPr>
              <a:spLocks/>
            </p:cNvSpPr>
            <p:nvPr/>
          </p:nvSpPr>
          <p:spPr bwMode="auto">
            <a:xfrm rot="21576075">
              <a:off x="5678583" y="4165433"/>
              <a:ext cx="113751" cy="81864"/>
            </a:xfrm>
            <a:custGeom>
              <a:avLst/>
              <a:gdLst>
                <a:gd name="T0" fmla="*/ 2147483646 w 7"/>
                <a:gd name="T1" fmla="*/ 2147483646 h 6"/>
                <a:gd name="T2" fmla="*/ 0 w 7"/>
                <a:gd name="T3" fmla="*/ 2147483646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6">
                  <a:moveTo>
                    <a:pt x="7" y="6"/>
                  </a:moveTo>
                  <a:cubicBezTo>
                    <a:pt x="5" y="1"/>
                    <a:pt x="3" y="0"/>
                    <a:pt x="0" y="3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7" name="Freeform 135">
              <a:extLst>
                <a:ext uri="{FF2B5EF4-FFF2-40B4-BE49-F238E27FC236}">
                  <a16:creationId xmlns:a16="http://schemas.microsoft.com/office/drawing/2014/main" id="{78A1DE15-8FBA-BBA6-C1B1-0D1C8BE3CD70}"/>
                </a:ext>
              </a:extLst>
            </p:cNvPr>
            <p:cNvSpPr>
              <a:spLocks/>
            </p:cNvSpPr>
            <p:nvPr/>
          </p:nvSpPr>
          <p:spPr bwMode="auto">
            <a:xfrm rot="21576075">
              <a:off x="5528962" y="4383068"/>
              <a:ext cx="146252" cy="68220"/>
            </a:xfrm>
            <a:custGeom>
              <a:avLst/>
              <a:gdLst>
                <a:gd name="T0" fmla="*/ 0 w 9"/>
                <a:gd name="T1" fmla="*/ 0 h 5"/>
                <a:gd name="T2" fmla="*/ 2147483646 w 9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cubicBezTo>
                    <a:pt x="2" y="5"/>
                    <a:pt x="6" y="3"/>
                    <a:pt x="9" y="2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8" name="Freeform 144">
              <a:extLst>
                <a:ext uri="{FF2B5EF4-FFF2-40B4-BE49-F238E27FC236}">
                  <a16:creationId xmlns:a16="http://schemas.microsoft.com/office/drawing/2014/main" id="{C452E44C-200B-A5AD-D31D-6F9DE2D64D8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33837" y="4583113"/>
              <a:ext cx="65088" cy="600075"/>
            </a:xfrm>
            <a:custGeom>
              <a:avLst/>
              <a:gdLst>
                <a:gd name="T0" fmla="*/ 2 w 4"/>
                <a:gd name="T1" fmla="*/ 0 h 44"/>
                <a:gd name="T2" fmla="*/ 4 w 4"/>
                <a:gd name="T3" fmla="*/ 44 h 4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44">
                  <a:moveTo>
                    <a:pt x="2" y="0"/>
                  </a:moveTo>
                  <a:cubicBezTo>
                    <a:pt x="0" y="14"/>
                    <a:pt x="4" y="44"/>
                    <a:pt x="4" y="44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49" name="Freeform 145">
              <a:extLst>
                <a:ext uri="{FF2B5EF4-FFF2-40B4-BE49-F238E27FC236}">
                  <a16:creationId xmlns:a16="http://schemas.microsoft.com/office/drawing/2014/main" id="{86297089-9219-2343-E9E9-7138E6FAF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4283075"/>
              <a:ext cx="1071562" cy="558800"/>
            </a:xfrm>
            <a:custGeom>
              <a:avLst/>
              <a:gdLst>
                <a:gd name="T0" fmla="*/ 64 w 66"/>
                <a:gd name="T1" fmla="*/ 41 h 41"/>
                <a:gd name="T2" fmla="*/ 64 w 66"/>
                <a:gd name="T3" fmla="*/ 27 h 41"/>
                <a:gd name="T4" fmla="*/ 54 w 66"/>
                <a:gd name="T5" fmla="*/ 4 h 41"/>
                <a:gd name="T6" fmla="*/ 44 w 66"/>
                <a:gd name="T7" fmla="*/ 2 h 41"/>
                <a:gd name="T8" fmla="*/ 36 w 66"/>
                <a:gd name="T9" fmla="*/ 0 h 41"/>
                <a:gd name="T10" fmla="*/ 25 w 66"/>
                <a:gd name="T11" fmla="*/ 2 h 41"/>
                <a:gd name="T12" fmla="*/ 7 w 66"/>
                <a:gd name="T13" fmla="*/ 8 h 41"/>
                <a:gd name="T14" fmla="*/ 0 w 66"/>
                <a:gd name="T15" fmla="*/ 28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" h="41">
                  <a:moveTo>
                    <a:pt x="64" y="41"/>
                  </a:moveTo>
                  <a:cubicBezTo>
                    <a:pt x="64" y="39"/>
                    <a:pt x="66" y="33"/>
                    <a:pt x="64" y="27"/>
                  </a:cubicBezTo>
                  <a:cubicBezTo>
                    <a:pt x="63" y="17"/>
                    <a:pt x="60" y="11"/>
                    <a:pt x="54" y="4"/>
                  </a:cubicBezTo>
                  <a:cubicBezTo>
                    <a:pt x="49" y="1"/>
                    <a:pt x="47" y="3"/>
                    <a:pt x="44" y="2"/>
                  </a:cubicBezTo>
                  <a:cubicBezTo>
                    <a:pt x="41" y="1"/>
                    <a:pt x="39" y="0"/>
                    <a:pt x="36" y="0"/>
                  </a:cubicBezTo>
                  <a:cubicBezTo>
                    <a:pt x="33" y="0"/>
                    <a:pt x="30" y="1"/>
                    <a:pt x="25" y="2"/>
                  </a:cubicBezTo>
                  <a:cubicBezTo>
                    <a:pt x="20" y="3"/>
                    <a:pt x="11" y="4"/>
                    <a:pt x="7" y="8"/>
                  </a:cubicBezTo>
                  <a:cubicBezTo>
                    <a:pt x="3" y="12"/>
                    <a:pt x="1" y="24"/>
                    <a:pt x="0" y="28"/>
                  </a:cubicBezTo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50" name="Freeform 146">
              <a:extLst>
                <a:ext uri="{FF2B5EF4-FFF2-40B4-BE49-F238E27FC236}">
                  <a16:creationId xmlns:a16="http://schemas.microsoft.com/office/drawing/2014/main" id="{5DEF2595-FDED-7718-6A65-CFA17AD98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225" y="4256088"/>
              <a:ext cx="290512" cy="339725"/>
            </a:xfrm>
            <a:custGeom>
              <a:avLst/>
              <a:gdLst>
                <a:gd name="T0" fmla="*/ 10 w 18"/>
                <a:gd name="T1" fmla="*/ 0 h 25"/>
                <a:gd name="T2" fmla="*/ 14 w 18"/>
                <a:gd name="T3" fmla="*/ 2 h 25"/>
                <a:gd name="T4" fmla="*/ 17 w 18"/>
                <a:gd name="T5" fmla="*/ 14 h 25"/>
                <a:gd name="T6" fmla="*/ 18 w 18"/>
                <a:gd name="T7" fmla="*/ 25 h 25"/>
                <a:gd name="T8" fmla="*/ 6 w 18"/>
                <a:gd name="T9" fmla="*/ 22 h 25"/>
                <a:gd name="T10" fmla="*/ 0 w 18"/>
                <a:gd name="T11" fmla="*/ 25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25">
                  <a:moveTo>
                    <a:pt x="10" y="0"/>
                  </a:moveTo>
                  <a:cubicBezTo>
                    <a:pt x="11" y="1"/>
                    <a:pt x="13" y="0"/>
                    <a:pt x="14" y="2"/>
                  </a:cubicBezTo>
                  <a:cubicBezTo>
                    <a:pt x="16" y="6"/>
                    <a:pt x="16" y="10"/>
                    <a:pt x="17" y="14"/>
                  </a:cubicBezTo>
                  <a:cubicBezTo>
                    <a:pt x="17" y="18"/>
                    <a:pt x="18" y="22"/>
                    <a:pt x="18" y="25"/>
                  </a:cubicBezTo>
                  <a:cubicBezTo>
                    <a:pt x="17" y="25"/>
                    <a:pt x="9" y="22"/>
                    <a:pt x="6" y="22"/>
                  </a:cubicBezTo>
                  <a:cubicBezTo>
                    <a:pt x="3" y="22"/>
                    <a:pt x="1" y="24"/>
                    <a:pt x="0" y="25"/>
                  </a:cubicBezTo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51" name="Freeform 148">
              <a:extLst>
                <a:ext uri="{FF2B5EF4-FFF2-40B4-BE49-F238E27FC236}">
                  <a16:creationId xmlns:a16="http://schemas.microsoft.com/office/drawing/2014/main" id="{35B59E17-82D6-BBFB-E5A4-80C730288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1212" y="4283075"/>
              <a:ext cx="211138" cy="312738"/>
            </a:xfrm>
            <a:custGeom>
              <a:avLst/>
              <a:gdLst>
                <a:gd name="T0" fmla="*/ 7 w 13"/>
                <a:gd name="T1" fmla="*/ 0 h 23"/>
                <a:gd name="T2" fmla="*/ 3 w 13"/>
                <a:gd name="T3" fmla="*/ 5 h 23"/>
                <a:gd name="T4" fmla="*/ 0 w 13"/>
                <a:gd name="T5" fmla="*/ 22 h 23"/>
                <a:gd name="T6" fmla="*/ 6 w 13"/>
                <a:gd name="T7" fmla="*/ 20 h 23"/>
                <a:gd name="T8" fmla="*/ 13 w 13"/>
                <a:gd name="T9" fmla="*/ 2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3">
                  <a:moveTo>
                    <a:pt x="7" y="0"/>
                  </a:moveTo>
                  <a:cubicBezTo>
                    <a:pt x="4" y="1"/>
                    <a:pt x="5" y="1"/>
                    <a:pt x="3" y="5"/>
                  </a:cubicBezTo>
                  <a:cubicBezTo>
                    <a:pt x="0" y="11"/>
                    <a:pt x="0" y="18"/>
                    <a:pt x="0" y="22"/>
                  </a:cubicBezTo>
                  <a:lnTo>
                    <a:pt x="6" y="20"/>
                  </a:lnTo>
                  <a:cubicBezTo>
                    <a:pt x="8" y="20"/>
                    <a:pt x="12" y="22"/>
                    <a:pt x="13" y="23"/>
                  </a:cubicBezTo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452" name="Group 8622">
              <a:extLst>
                <a:ext uri="{FF2B5EF4-FFF2-40B4-BE49-F238E27FC236}">
                  <a16:creationId xmlns:a16="http://schemas.microsoft.com/office/drawing/2014/main" id="{F1BB7241-E891-4515-795C-CD4F15CCD97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23921" y="4705865"/>
              <a:ext cx="227502" cy="204659"/>
              <a:chOff x="129" y="1573"/>
              <a:chExt cx="13" cy="13"/>
            </a:xfrm>
          </p:grpSpPr>
          <p:sp>
            <p:nvSpPr>
              <p:cNvPr id="11521" name="Freeform 8623">
                <a:extLst>
                  <a:ext uri="{FF2B5EF4-FFF2-40B4-BE49-F238E27FC236}">
                    <a16:creationId xmlns:a16="http://schemas.microsoft.com/office/drawing/2014/main" id="{CD6FD409-492B-32D2-1EBB-CCACAD662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22" name="Freeform 8624">
                <a:extLst>
                  <a:ext uri="{FF2B5EF4-FFF2-40B4-BE49-F238E27FC236}">
                    <a16:creationId xmlns:a16="http://schemas.microsoft.com/office/drawing/2014/main" id="{409C76E6-ED3D-C227-AE97-54A3E2F0F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solidFill>
                <a:srgbClr val="FFFFFF"/>
              </a:solidFill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23" name="Line 8625">
                <a:extLst>
                  <a:ext uri="{FF2B5EF4-FFF2-40B4-BE49-F238E27FC236}">
                    <a16:creationId xmlns:a16="http://schemas.microsoft.com/office/drawing/2014/main" id="{BC4D3AB3-4AE1-7B28-BB14-7D8A779F40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453" name="Group 8622">
              <a:extLst>
                <a:ext uri="{FF2B5EF4-FFF2-40B4-BE49-F238E27FC236}">
                  <a16:creationId xmlns:a16="http://schemas.microsoft.com/office/drawing/2014/main" id="{4D759343-F1D4-8E79-2A98-D6262D60412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317668" y="4692221"/>
              <a:ext cx="162502" cy="204659"/>
              <a:chOff x="129" y="1573"/>
              <a:chExt cx="13" cy="13"/>
            </a:xfrm>
            <a:solidFill>
              <a:schemeClr val="bg1">
                <a:lumMod val="75000"/>
              </a:schemeClr>
            </a:solidFill>
          </p:grpSpPr>
          <p:sp>
            <p:nvSpPr>
              <p:cNvPr id="11518" name="Freeform 8623">
                <a:extLst>
                  <a:ext uri="{FF2B5EF4-FFF2-40B4-BE49-F238E27FC236}">
                    <a16:creationId xmlns:a16="http://schemas.microsoft.com/office/drawing/2014/main" id="{5E572CE3-B663-4EE0-951D-15B831F1B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19" name="Freeform 8624">
                <a:extLst>
                  <a:ext uri="{FF2B5EF4-FFF2-40B4-BE49-F238E27FC236}">
                    <a16:creationId xmlns:a16="http://schemas.microsoft.com/office/drawing/2014/main" id="{BFCA6D54-6764-4089-3405-8B5FFDBDF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grpFill/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20" name="Line 8625">
                <a:extLst>
                  <a:ext uri="{FF2B5EF4-FFF2-40B4-BE49-F238E27FC236}">
                    <a16:creationId xmlns:a16="http://schemas.microsoft.com/office/drawing/2014/main" id="{731612E0-E930-75DF-22D2-DA7C5350DC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grp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454" name="AutoShape 159">
              <a:extLst>
                <a:ext uri="{FF2B5EF4-FFF2-40B4-BE49-F238E27FC236}">
                  <a16:creationId xmlns:a16="http://schemas.microsoft.com/office/drawing/2014/main" id="{EAA98D48-2096-134B-1A04-C70F31188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919" y="4596714"/>
              <a:ext cx="65001" cy="5457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5875" cap="rnd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55" name="Freeform 160">
              <a:extLst>
                <a:ext uri="{FF2B5EF4-FFF2-40B4-BE49-F238E27FC236}">
                  <a16:creationId xmlns:a16="http://schemas.microsoft.com/office/drawing/2014/main" id="{67BC1C2D-8848-F9C7-506C-6451E50A7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169" y="4201040"/>
              <a:ext cx="260002" cy="395674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2147483646 h 29"/>
                <a:gd name="T4" fmla="*/ 2147483646 w 16"/>
                <a:gd name="T5" fmla="*/ 2147483646 h 29"/>
                <a:gd name="T6" fmla="*/ 2147483646 w 16"/>
                <a:gd name="T7" fmla="*/ 2147483646 h 29"/>
                <a:gd name="T8" fmla="*/ 2147483646 w 16"/>
                <a:gd name="T9" fmla="*/ 2147483646 h 29"/>
                <a:gd name="T10" fmla="*/ 2147483646 w 16"/>
                <a:gd name="T11" fmla="*/ 2147483646 h 29"/>
                <a:gd name="T12" fmla="*/ 2147483646 w 16"/>
                <a:gd name="T13" fmla="*/ 0 h 29"/>
                <a:gd name="T14" fmla="*/ 0 w 16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" h="29">
                  <a:moveTo>
                    <a:pt x="0" y="0"/>
                  </a:moveTo>
                  <a:cubicBezTo>
                    <a:pt x="0" y="3"/>
                    <a:pt x="0" y="4"/>
                    <a:pt x="0" y="9"/>
                  </a:cubicBezTo>
                  <a:cubicBezTo>
                    <a:pt x="0" y="13"/>
                    <a:pt x="0" y="12"/>
                    <a:pt x="1" y="18"/>
                  </a:cubicBezTo>
                  <a:cubicBezTo>
                    <a:pt x="2" y="21"/>
                    <a:pt x="2" y="23"/>
                    <a:pt x="5" y="29"/>
                  </a:cubicBezTo>
                  <a:cubicBezTo>
                    <a:pt x="9" y="27"/>
                    <a:pt x="11" y="22"/>
                    <a:pt x="13" y="19"/>
                  </a:cubicBezTo>
                  <a:cubicBezTo>
                    <a:pt x="15" y="16"/>
                    <a:pt x="15" y="13"/>
                    <a:pt x="16" y="10"/>
                  </a:cubicBezTo>
                  <a:cubicBezTo>
                    <a:pt x="16" y="7"/>
                    <a:pt x="16" y="5"/>
                    <a:pt x="16" y="0"/>
                  </a:cubicBezTo>
                  <a:cubicBezTo>
                    <a:pt x="9" y="0"/>
                    <a:pt x="8" y="0"/>
                    <a:pt x="0" y="0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6" name="Freeform 161">
              <a:extLst>
                <a:ext uri="{FF2B5EF4-FFF2-40B4-BE49-F238E27FC236}">
                  <a16:creationId xmlns:a16="http://schemas.microsoft.com/office/drawing/2014/main" id="{8B6C40BA-BF14-CBA9-5F8A-9681FC86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419" y="4432986"/>
              <a:ext cx="211252" cy="163727"/>
            </a:xfrm>
            <a:custGeom>
              <a:avLst/>
              <a:gdLst>
                <a:gd name="T0" fmla="*/ 0 w 13"/>
                <a:gd name="T1" fmla="*/ 2147483646 h 12"/>
                <a:gd name="T2" fmla="*/ 2147483646 w 13"/>
                <a:gd name="T3" fmla="*/ 2147483646 h 12"/>
                <a:gd name="T4" fmla="*/ 2147483646 w 13"/>
                <a:gd name="T5" fmla="*/ 0 h 12"/>
                <a:gd name="T6" fmla="*/ 0 w 13"/>
                <a:gd name="T7" fmla="*/ 2147483646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12">
                  <a:moveTo>
                    <a:pt x="0" y="1"/>
                  </a:moveTo>
                  <a:cubicBezTo>
                    <a:pt x="1" y="5"/>
                    <a:pt x="3" y="12"/>
                    <a:pt x="5" y="12"/>
                  </a:cubicBezTo>
                  <a:cubicBezTo>
                    <a:pt x="9" y="9"/>
                    <a:pt x="10" y="7"/>
                    <a:pt x="13" y="0"/>
                  </a:cubicBezTo>
                  <a:cubicBezTo>
                    <a:pt x="9" y="1"/>
                    <a:pt x="5" y="3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57" name="Group 163">
              <a:extLst>
                <a:ext uri="{FF2B5EF4-FFF2-40B4-BE49-F238E27FC236}">
                  <a16:creationId xmlns:a16="http://schemas.microsoft.com/office/drawing/2014/main" id="{1FD70832-C37E-3583-AEAA-446586637D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0166" y="3928162"/>
              <a:ext cx="747508" cy="122795"/>
              <a:chOff x="93" y="119"/>
              <a:chExt cx="104" cy="19"/>
            </a:xfrm>
          </p:grpSpPr>
          <p:sp>
            <p:nvSpPr>
              <p:cNvPr id="11516" name="Freeform 164">
                <a:extLst>
                  <a:ext uri="{FF2B5EF4-FFF2-40B4-BE49-F238E27FC236}">
                    <a16:creationId xmlns:a16="http://schemas.microsoft.com/office/drawing/2014/main" id="{34BCDC4C-71CE-B0C4-E152-FA0A6C905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" y="119"/>
                <a:ext cx="16" cy="19"/>
              </a:xfrm>
              <a:custGeom>
                <a:avLst/>
                <a:gdLst>
                  <a:gd name="T0" fmla="*/ 3 w 16"/>
                  <a:gd name="T1" fmla="*/ 5 h 19"/>
                  <a:gd name="T2" fmla="*/ 9 w 16"/>
                  <a:gd name="T3" fmla="*/ 0 h 19"/>
                  <a:gd name="T4" fmla="*/ 16 w 16"/>
                  <a:gd name="T5" fmla="*/ 7 h 19"/>
                  <a:gd name="T6" fmla="*/ 7 w 16"/>
                  <a:gd name="T7" fmla="*/ 17 h 19"/>
                  <a:gd name="T8" fmla="*/ 3 w 16"/>
                  <a:gd name="T9" fmla="*/ 5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3" y="5"/>
                    </a:moveTo>
                    <a:cubicBezTo>
                      <a:pt x="5" y="3"/>
                      <a:pt x="6" y="1"/>
                      <a:pt x="9" y="0"/>
                    </a:cubicBezTo>
                    <a:cubicBezTo>
                      <a:pt x="13" y="1"/>
                      <a:pt x="16" y="4"/>
                      <a:pt x="16" y="7"/>
                    </a:cubicBezTo>
                    <a:cubicBezTo>
                      <a:pt x="15" y="13"/>
                      <a:pt x="12" y="15"/>
                      <a:pt x="7" y="17"/>
                    </a:cubicBezTo>
                    <a:cubicBezTo>
                      <a:pt x="0" y="18"/>
                      <a:pt x="2" y="19"/>
                      <a:pt x="3" y="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7" name="Freeform 165">
                <a:extLst>
                  <a:ext uri="{FF2B5EF4-FFF2-40B4-BE49-F238E27FC236}">
                    <a16:creationId xmlns:a16="http://schemas.microsoft.com/office/drawing/2014/main" id="{28A11E72-3DB0-3446-CE3B-605336E7BEE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3" y="119"/>
                <a:ext cx="16" cy="19"/>
              </a:xfrm>
              <a:custGeom>
                <a:avLst/>
                <a:gdLst>
                  <a:gd name="T0" fmla="*/ 3 w 16"/>
                  <a:gd name="T1" fmla="*/ 5 h 19"/>
                  <a:gd name="T2" fmla="*/ 9 w 16"/>
                  <a:gd name="T3" fmla="*/ 0 h 19"/>
                  <a:gd name="T4" fmla="*/ 16 w 16"/>
                  <a:gd name="T5" fmla="*/ 7 h 19"/>
                  <a:gd name="T6" fmla="*/ 7 w 16"/>
                  <a:gd name="T7" fmla="*/ 17 h 19"/>
                  <a:gd name="T8" fmla="*/ 3 w 16"/>
                  <a:gd name="T9" fmla="*/ 5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3" y="5"/>
                    </a:moveTo>
                    <a:cubicBezTo>
                      <a:pt x="5" y="3"/>
                      <a:pt x="6" y="1"/>
                      <a:pt x="9" y="0"/>
                    </a:cubicBezTo>
                    <a:cubicBezTo>
                      <a:pt x="13" y="1"/>
                      <a:pt x="16" y="4"/>
                      <a:pt x="16" y="7"/>
                    </a:cubicBezTo>
                    <a:cubicBezTo>
                      <a:pt x="15" y="13"/>
                      <a:pt x="12" y="15"/>
                      <a:pt x="7" y="17"/>
                    </a:cubicBezTo>
                    <a:cubicBezTo>
                      <a:pt x="0" y="18"/>
                      <a:pt x="2" y="19"/>
                      <a:pt x="3" y="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58" name="Freeform 166">
              <a:extLst>
                <a:ext uri="{FF2B5EF4-FFF2-40B4-BE49-F238E27FC236}">
                  <a16:creationId xmlns:a16="http://schemas.microsoft.com/office/drawing/2014/main" id="{BEF6C675-537E-6C37-3E1E-CF14FC7B3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416" y="3737146"/>
              <a:ext cx="585005" cy="573045"/>
            </a:xfrm>
            <a:custGeom>
              <a:avLst/>
              <a:gdLst>
                <a:gd name="T0" fmla="*/ 2147483646 w 36"/>
                <a:gd name="T1" fmla="*/ 2147483646 h 42"/>
                <a:gd name="T2" fmla="*/ 2147483646 w 36"/>
                <a:gd name="T3" fmla="*/ 2147483646 h 42"/>
                <a:gd name="T4" fmla="*/ 2147483646 w 36"/>
                <a:gd name="T5" fmla="*/ 2147483646 h 42"/>
                <a:gd name="T6" fmla="*/ 2147483646 w 36"/>
                <a:gd name="T7" fmla="*/ 2147483646 h 42"/>
                <a:gd name="T8" fmla="*/ 2147483646 w 36"/>
                <a:gd name="T9" fmla="*/ 2147483646 h 42"/>
                <a:gd name="T10" fmla="*/ 2147483646 w 36"/>
                <a:gd name="T11" fmla="*/ 2147483646 h 42"/>
                <a:gd name="T12" fmla="*/ 2147483646 w 36"/>
                <a:gd name="T13" fmla="*/ 2147483646 h 42"/>
                <a:gd name="T14" fmla="*/ 2147483646 w 36"/>
                <a:gd name="T15" fmla="*/ 2147483646 h 42"/>
                <a:gd name="T16" fmla="*/ 2147483646 w 36"/>
                <a:gd name="T17" fmla="*/ 2147483646 h 42"/>
                <a:gd name="T18" fmla="*/ 2147483646 w 36"/>
                <a:gd name="T19" fmla="*/ 2147483646 h 42"/>
                <a:gd name="T20" fmla="*/ 2147483646 w 36"/>
                <a:gd name="T21" fmla="*/ 2147483646 h 42"/>
                <a:gd name="T22" fmla="*/ 2147483646 w 36"/>
                <a:gd name="T23" fmla="*/ 2147483646 h 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" h="42">
                  <a:moveTo>
                    <a:pt x="3" y="33"/>
                  </a:moveTo>
                  <a:cubicBezTo>
                    <a:pt x="4" y="35"/>
                    <a:pt x="6" y="37"/>
                    <a:pt x="9" y="39"/>
                  </a:cubicBezTo>
                  <a:cubicBezTo>
                    <a:pt x="12" y="41"/>
                    <a:pt x="14" y="42"/>
                    <a:pt x="17" y="42"/>
                  </a:cubicBezTo>
                  <a:cubicBezTo>
                    <a:pt x="25" y="41"/>
                    <a:pt x="28" y="39"/>
                    <a:pt x="30" y="37"/>
                  </a:cubicBezTo>
                  <a:cubicBezTo>
                    <a:pt x="32" y="35"/>
                    <a:pt x="33" y="33"/>
                    <a:pt x="34" y="31"/>
                  </a:cubicBezTo>
                  <a:cubicBezTo>
                    <a:pt x="36" y="28"/>
                    <a:pt x="36" y="13"/>
                    <a:pt x="34" y="9"/>
                  </a:cubicBezTo>
                  <a:cubicBezTo>
                    <a:pt x="32" y="4"/>
                    <a:pt x="29" y="2"/>
                    <a:pt x="25" y="1"/>
                  </a:cubicBezTo>
                  <a:cubicBezTo>
                    <a:pt x="19" y="1"/>
                    <a:pt x="15" y="0"/>
                    <a:pt x="9" y="2"/>
                  </a:cubicBezTo>
                  <a:cubicBezTo>
                    <a:pt x="8" y="3"/>
                    <a:pt x="6" y="4"/>
                    <a:pt x="5" y="6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2" y="9"/>
                    <a:pt x="2" y="11"/>
                    <a:pt x="2" y="11"/>
                  </a:cubicBezTo>
                  <a:cubicBezTo>
                    <a:pt x="0" y="18"/>
                    <a:pt x="2" y="32"/>
                    <a:pt x="3" y="33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9" name="Freeform 167">
              <a:extLst>
                <a:ext uri="{FF2B5EF4-FFF2-40B4-BE49-F238E27FC236}">
                  <a16:creationId xmlns:a16="http://schemas.microsoft.com/office/drawing/2014/main" id="{6E813829-A40F-E0BA-E269-08A03C23D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417" y="3873586"/>
              <a:ext cx="97501" cy="27288"/>
            </a:xfrm>
            <a:custGeom>
              <a:avLst/>
              <a:gdLst>
                <a:gd name="T0" fmla="*/ 2147483646 w 6"/>
                <a:gd name="T1" fmla="*/ 2147483646 h 2"/>
                <a:gd name="T2" fmla="*/ 0 w 6"/>
                <a:gd name="T3" fmla="*/ 2147483646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4" y="0"/>
                    <a:pt x="1" y="1"/>
                    <a:pt x="0" y="2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0" name="Freeform 168">
              <a:extLst>
                <a:ext uri="{FF2B5EF4-FFF2-40B4-BE49-F238E27FC236}">
                  <a16:creationId xmlns:a16="http://schemas.microsoft.com/office/drawing/2014/main" id="{2B937D21-5E78-B8DF-44E3-E726A9ADB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852" y="3655284"/>
              <a:ext cx="650007" cy="395674"/>
            </a:xfrm>
            <a:custGeom>
              <a:avLst/>
              <a:gdLst>
                <a:gd name="T0" fmla="*/ 2147483646 w 41"/>
                <a:gd name="T1" fmla="*/ 2147483646 h 28"/>
                <a:gd name="T2" fmla="*/ 0 w 41"/>
                <a:gd name="T3" fmla="*/ 2147483646 h 28"/>
                <a:gd name="T4" fmla="*/ 0 w 41"/>
                <a:gd name="T5" fmla="*/ 2147483646 h 28"/>
                <a:gd name="T6" fmla="*/ 0 w 41"/>
                <a:gd name="T7" fmla="*/ 2147483646 h 28"/>
                <a:gd name="T8" fmla="*/ 2147483646 w 41"/>
                <a:gd name="T9" fmla="*/ 2147483646 h 28"/>
                <a:gd name="T10" fmla="*/ 2147483646 w 41"/>
                <a:gd name="T11" fmla="*/ 2147483646 h 28"/>
                <a:gd name="T12" fmla="*/ 2147483646 w 41"/>
                <a:gd name="T13" fmla="*/ 2147483646 h 28"/>
                <a:gd name="T14" fmla="*/ 2147483646 w 41"/>
                <a:gd name="T15" fmla="*/ 2147483646 h 28"/>
                <a:gd name="T16" fmla="*/ 2147483646 w 41"/>
                <a:gd name="T17" fmla="*/ 2147483646 h 28"/>
                <a:gd name="T18" fmla="*/ 2147483646 w 41"/>
                <a:gd name="T19" fmla="*/ 2147483646 h 28"/>
                <a:gd name="T20" fmla="*/ 2147483646 w 41"/>
                <a:gd name="T21" fmla="*/ 2147483646 h 28"/>
                <a:gd name="T22" fmla="*/ 2147483646 w 41"/>
                <a:gd name="T23" fmla="*/ 2147483646 h 28"/>
                <a:gd name="T24" fmla="*/ 2147483646 w 41"/>
                <a:gd name="T25" fmla="*/ 0 h 28"/>
                <a:gd name="T26" fmla="*/ 2147483646 w 41"/>
                <a:gd name="T27" fmla="*/ 2147483646 h 28"/>
                <a:gd name="T28" fmla="*/ 2147483646 w 41"/>
                <a:gd name="T29" fmla="*/ 2147483646 h 28"/>
                <a:gd name="T30" fmla="*/ 2147483646 w 41"/>
                <a:gd name="T31" fmla="*/ 2147483646 h 28"/>
                <a:gd name="T32" fmla="*/ 2147483646 w 41"/>
                <a:gd name="T33" fmla="*/ 2147483646 h 28"/>
                <a:gd name="T34" fmla="*/ 2147483646 w 41"/>
                <a:gd name="T35" fmla="*/ 2147483646 h 28"/>
                <a:gd name="T36" fmla="*/ 2147483646 w 41"/>
                <a:gd name="T37" fmla="*/ 2147483646 h 28"/>
                <a:gd name="T38" fmla="*/ 2147483646 w 41"/>
                <a:gd name="T39" fmla="*/ 2147483646 h 28"/>
                <a:gd name="T40" fmla="*/ 2147483646 w 41"/>
                <a:gd name="T41" fmla="*/ 2147483646 h 28"/>
                <a:gd name="T42" fmla="*/ 2147483646 w 41"/>
                <a:gd name="T43" fmla="*/ 2147483646 h 28"/>
                <a:gd name="T44" fmla="*/ 2147483646 w 41"/>
                <a:gd name="T45" fmla="*/ 2147483646 h 28"/>
                <a:gd name="T46" fmla="*/ 2147483646 w 41"/>
                <a:gd name="T47" fmla="*/ 2147483646 h 28"/>
                <a:gd name="T48" fmla="*/ 2147483646 w 41"/>
                <a:gd name="T49" fmla="*/ 2147483646 h 28"/>
                <a:gd name="T50" fmla="*/ 2147483646 w 41"/>
                <a:gd name="T51" fmla="*/ 2147483646 h 28"/>
                <a:gd name="T52" fmla="*/ 2147483646 w 41"/>
                <a:gd name="T53" fmla="*/ 2147483646 h 28"/>
                <a:gd name="T54" fmla="*/ 2147483646 w 41"/>
                <a:gd name="T55" fmla="*/ 2147483646 h 28"/>
                <a:gd name="T56" fmla="*/ 2147483646 w 41"/>
                <a:gd name="T57" fmla="*/ 2147483646 h 28"/>
                <a:gd name="T58" fmla="*/ 2147483646 w 41"/>
                <a:gd name="T59" fmla="*/ 2147483646 h 2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1" h="28">
                  <a:moveTo>
                    <a:pt x="3" y="22"/>
                  </a:moveTo>
                  <a:cubicBezTo>
                    <a:pt x="4" y="22"/>
                    <a:pt x="1" y="20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4"/>
                    <a:pt x="1" y="14"/>
                    <a:pt x="1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5"/>
                    <a:pt x="9" y="3"/>
                    <a:pt x="10" y="2"/>
                  </a:cubicBezTo>
                  <a:cubicBezTo>
                    <a:pt x="11" y="1"/>
                    <a:pt x="13" y="1"/>
                    <a:pt x="14" y="1"/>
                  </a:cubicBezTo>
                  <a:cubicBezTo>
                    <a:pt x="16" y="1"/>
                    <a:pt x="18" y="2"/>
                    <a:pt x="20" y="1"/>
                  </a:cubicBezTo>
                  <a:cubicBezTo>
                    <a:pt x="21" y="1"/>
                    <a:pt x="23" y="0"/>
                    <a:pt x="23" y="0"/>
                  </a:cubicBezTo>
                  <a:cubicBezTo>
                    <a:pt x="26" y="0"/>
                    <a:pt x="27" y="0"/>
                    <a:pt x="31" y="2"/>
                  </a:cubicBezTo>
                  <a:cubicBezTo>
                    <a:pt x="33" y="3"/>
                    <a:pt x="35" y="4"/>
                    <a:pt x="36" y="5"/>
                  </a:cubicBezTo>
                  <a:cubicBezTo>
                    <a:pt x="36" y="6"/>
                    <a:pt x="38" y="7"/>
                    <a:pt x="38" y="7"/>
                  </a:cubicBezTo>
                  <a:cubicBezTo>
                    <a:pt x="38" y="8"/>
                    <a:pt x="38" y="10"/>
                    <a:pt x="38" y="11"/>
                  </a:cubicBezTo>
                  <a:cubicBezTo>
                    <a:pt x="39" y="11"/>
                    <a:pt x="39" y="11"/>
                    <a:pt x="40" y="12"/>
                  </a:cubicBezTo>
                  <a:cubicBezTo>
                    <a:pt x="40" y="13"/>
                    <a:pt x="41" y="15"/>
                    <a:pt x="41" y="15"/>
                  </a:cubicBezTo>
                  <a:cubicBezTo>
                    <a:pt x="41" y="16"/>
                    <a:pt x="41" y="18"/>
                    <a:pt x="41" y="18"/>
                  </a:cubicBezTo>
                  <a:cubicBezTo>
                    <a:pt x="41" y="18"/>
                    <a:pt x="41" y="18"/>
                    <a:pt x="41" y="19"/>
                  </a:cubicBezTo>
                  <a:cubicBezTo>
                    <a:pt x="40" y="20"/>
                    <a:pt x="38" y="28"/>
                    <a:pt x="38" y="27"/>
                  </a:cubicBezTo>
                  <a:cubicBezTo>
                    <a:pt x="38" y="27"/>
                    <a:pt x="37" y="21"/>
                    <a:pt x="37" y="19"/>
                  </a:cubicBezTo>
                  <a:cubicBezTo>
                    <a:pt x="37" y="17"/>
                    <a:pt x="36" y="17"/>
                    <a:pt x="35" y="16"/>
                  </a:cubicBezTo>
                  <a:cubicBezTo>
                    <a:pt x="34" y="15"/>
                    <a:pt x="33" y="15"/>
                    <a:pt x="32" y="14"/>
                  </a:cubicBezTo>
                  <a:cubicBezTo>
                    <a:pt x="31" y="13"/>
                    <a:pt x="28" y="8"/>
                    <a:pt x="26" y="7"/>
                  </a:cubicBezTo>
                  <a:cubicBezTo>
                    <a:pt x="23" y="6"/>
                    <a:pt x="22" y="6"/>
                    <a:pt x="17" y="6"/>
                  </a:cubicBezTo>
                  <a:cubicBezTo>
                    <a:pt x="12" y="7"/>
                    <a:pt x="11" y="9"/>
                    <a:pt x="10" y="11"/>
                  </a:cubicBezTo>
                  <a:cubicBezTo>
                    <a:pt x="8" y="13"/>
                    <a:pt x="4" y="16"/>
                    <a:pt x="3" y="18"/>
                  </a:cubicBezTo>
                  <a:cubicBezTo>
                    <a:pt x="3" y="19"/>
                    <a:pt x="4" y="22"/>
                    <a:pt x="3" y="22"/>
                  </a:cubicBezTo>
                  <a:close/>
                </a:path>
              </a:pathLst>
            </a:custGeom>
            <a:solidFill>
              <a:srgbClr val="444600"/>
            </a:solidFill>
            <a:ln w="1587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1" name="Freeform 169">
              <a:extLst>
                <a:ext uri="{FF2B5EF4-FFF2-40B4-BE49-F238E27FC236}">
                  <a16:creationId xmlns:a16="http://schemas.microsoft.com/office/drawing/2014/main" id="{2BD66152-D34B-8CB7-7B29-AC50D8D4D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919" y="3996382"/>
              <a:ext cx="97501" cy="13644"/>
            </a:xfrm>
            <a:custGeom>
              <a:avLst/>
              <a:gdLst>
                <a:gd name="T0" fmla="*/ 0 w 7"/>
                <a:gd name="T1" fmla="*/ 0 h 1"/>
                <a:gd name="T2" fmla="*/ 2147483646 w 7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1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2" name="Line 170">
              <a:extLst>
                <a:ext uri="{FF2B5EF4-FFF2-40B4-BE49-F238E27FC236}">
                  <a16:creationId xmlns:a16="http://schemas.microsoft.com/office/drawing/2014/main" id="{E11ED3BB-A7B2-3ED5-F3DD-A1B4CCF783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7668" y="3969094"/>
              <a:ext cx="4875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3" name="Line 171">
              <a:extLst>
                <a:ext uri="{FF2B5EF4-FFF2-40B4-BE49-F238E27FC236}">
                  <a16:creationId xmlns:a16="http://schemas.microsoft.com/office/drawing/2014/main" id="{A41E97CF-A56C-97CD-15B0-36875AC282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88921" y="3955450"/>
              <a:ext cx="81250" cy="27288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4" name="Oval 172">
              <a:extLst>
                <a:ext uri="{FF2B5EF4-FFF2-40B4-BE49-F238E27FC236}">
                  <a16:creationId xmlns:a16="http://schemas.microsoft.com/office/drawing/2014/main" id="{2AF9288B-2BCB-08FA-2EF5-04DFAE7F8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0168" y="3914518"/>
              <a:ext cx="178752" cy="163727"/>
            </a:xfrm>
            <a:prstGeom prst="ellipse">
              <a:avLst/>
            </a:prstGeom>
            <a:solidFill>
              <a:srgbClr val="FFFFFF"/>
            </a:solidFill>
            <a:ln w="158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65" name="Oval 173">
              <a:extLst>
                <a:ext uri="{FF2B5EF4-FFF2-40B4-BE49-F238E27FC236}">
                  <a16:creationId xmlns:a16="http://schemas.microsoft.com/office/drawing/2014/main" id="{DFC06C83-B7E0-9F4C-8DEB-207D3DB5855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93921" y="3900874"/>
              <a:ext cx="211252" cy="177371"/>
            </a:xfrm>
            <a:prstGeom prst="ellipse">
              <a:avLst/>
            </a:prstGeom>
            <a:solidFill>
              <a:srgbClr val="FFFFFF"/>
            </a:solidFill>
            <a:ln w="158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66" name="Freeform 174">
              <a:extLst>
                <a:ext uri="{FF2B5EF4-FFF2-40B4-BE49-F238E27FC236}">
                  <a16:creationId xmlns:a16="http://schemas.microsoft.com/office/drawing/2014/main" id="{4C455AEC-43AA-EA33-A173-73387F8D1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2668" y="3969094"/>
              <a:ext cx="48750" cy="136439"/>
            </a:xfrm>
            <a:custGeom>
              <a:avLst/>
              <a:gdLst>
                <a:gd name="T0" fmla="*/ 2147483646 w 3"/>
                <a:gd name="T1" fmla="*/ 0 h 10"/>
                <a:gd name="T2" fmla="*/ 2147483646 w 3"/>
                <a:gd name="T3" fmla="*/ 2147483646 h 10"/>
                <a:gd name="T4" fmla="*/ 0 w 3"/>
                <a:gd name="T5" fmla="*/ 2147483646 h 10"/>
                <a:gd name="T6" fmla="*/ 2147483646 w 3"/>
                <a:gd name="T7" fmla="*/ 2147483646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10">
                  <a:moveTo>
                    <a:pt x="2" y="0"/>
                  </a:moveTo>
                  <a:cubicBezTo>
                    <a:pt x="2" y="0"/>
                    <a:pt x="2" y="2"/>
                    <a:pt x="2" y="3"/>
                  </a:cubicBezTo>
                  <a:cubicBezTo>
                    <a:pt x="2" y="4"/>
                    <a:pt x="0" y="7"/>
                    <a:pt x="0" y="8"/>
                  </a:cubicBezTo>
                  <a:cubicBezTo>
                    <a:pt x="0" y="10"/>
                    <a:pt x="1" y="10"/>
                    <a:pt x="3" y="10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7" name="Freeform 175">
              <a:extLst>
                <a:ext uri="{FF2B5EF4-FFF2-40B4-BE49-F238E27FC236}">
                  <a16:creationId xmlns:a16="http://schemas.microsoft.com/office/drawing/2014/main" id="{1BE1A0A2-F0DE-488B-C585-B42FE2982EC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658920" y="3859942"/>
              <a:ext cx="97501" cy="27288"/>
            </a:xfrm>
            <a:custGeom>
              <a:avLst/>
              <a:gdLst>
                <a:gd name="T0" fmla="*/ 2147483646 w 6"/>
                <a:gd name="T1" fmla="*/ 2147483646 h 2"/>
                <a:gd name="T2" fmla="*/ 0 w 6"/>
                <a:gd name="T3" fmla="*/ 2147483646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4" y="0"/>
                    <a:pt x="1" y="1"/>
                    <a:pt x="0" y="2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8" name="Freeform 186">
              <a:extLst>
                <a:ext uri="{FF2B5EF4-FFF2-40B4-BE49-F238E27FC236}">
                  <a16:creationId xmlns:a16="http://schemas.microsoft.com/office/drawing/2014/main" id="{4A381C2B-7377-60C7-E10C-669716E6B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419" y="4146465"/>
              <a:ext cx="195002" cy="81864"/>
            </a:xfrm>
            <a:custGeom>
              <a:avLst/>
              <a:gdLst>
                <a:gd name="T0" fmla="*/ 0 w 12"/>
                <a:gd name="T1" fmla="*/ 2147483646 h 6"/>
                <a:gd name="T2" fmla="*/ 2147483646 w 12"/>
                <a:gd name="T3" fmla="*/ 0 h 6"/>
                <a:gd name="T4" fmla="*/ 2147483646 w 12"/>
                <a:gd name="T5" fmla="*/ 2147483646 h 6"/>
                <a:gd name="T6" fmla="*/ 0 w 12"/>
                <a:gd name="T7" fmla="*/ 2147483646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0" y="1"/>
                  </a:moveTo>
                  <a:cubicBezTo>
                    <a:pt x="0" y="0"/>
                    <a:pt x="8" y="0"/>
                    <a:pt x="11" y="0"/>
                  </a:cubicBezTo>
                  <a:cubicBezTo>
                    <a:pt x="12" y="1"/>
                    <a:pt x="7" y="6"/>
                    <a:pt x="5" y="6"/>
                  </a:cubicBezTo>
                  <a:cubicBezTo>
                    <a:pt x="3" y="6"/>
                    <a:pt x="1" y="3"/>
                    <a:pt x="0" y="1"/>
                  </a:cubicBezTo>
                  <a:close/>
                </a:path>
              </a:pathLst>
            </a:custGeom>
            <a:solidFill>
              <a:srgbClr val="FF0000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9" name="Freeform 187">
              <a:extLst>
                <a:ext uri="{FF2B5EF4-FFF2-40B4-BE49-F238E27FC236}">
                  <a16:creationId xmlns:a16="http://schemas.microsoft.com/office/drawing/2014/main" id="{3D1DE598-13DF-A265-BA41-ACAA93A41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8920" y="3955450"/>
              <a:ext cx="65001" cy="54575"/>
            </a:xfrm>
            <a:custGeom>
              <a:avLst/>
              <a:gdLst>
                <a:gd name="T0" fmla="*/ 0 w 5"/>
                <a:gd name="T1" fmla="*/ 2147483646 h 5"/>
                <a:gd name="T2" fmla="*/ 2147483646 w 5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1" y="3"/>
                    <a:pt x="2" y="0"/>
                    <a:pt x="5" y="5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0" name="Freeform 188">
              <a:extLst>
                <a:ext uri="{FF2B5EF4-FFF2-40B4-BE49-F238E27FC236}">
                  <a16:creationId xmlns:a16="http://schemas.microsoft.com/office/drawing/2014/main" id="{17CC93B9-F27A-CD36-C74C-2603BA867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5167" y="3955450"/>
              <a:ext cx="65001" cy="54575"/>
            </a:xfrm>
            <a:custGeom>
              <a:avLst/>
              <a:gdLst>
                <a:gd name="T0" fmla="*/ 0 w 5"/>
                <a:gd name="T1" fmla="*/ 2147483646 h 5"/>
                <a:gd name="T2" fmla="*/ 2147483646 w 5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1" y="3"/>
                    <a:pt x="2" y="0"/>
                    <a:pt x="5" y="5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1" name="Freeform 189">
              <a:extLst>
                <a:ext uri="{FF2B5EF4-FFF2-40B4-BE49-F238E27FC236}">
                  <a16:creationId xmlns:a16="http://schemas.microsoft.com/office/drawing/2014/main" id="{F73DFF67-42ED-7514-3246-9898A801D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416" y="4637645"/>
              <a:ext cx="81250" cy="518469"/>
            </a:xfrm>
            <a:custGeom>
              <a:avLst/>
              <a:gdLst>
                <a:gd name="T0" fmla="*/ 2147483646 w 5"/>
                <a:gd name="T1" fmla="*/ 0 h 38"/>
                <a:gd name="T2" fmla="*/ 2147483646 w 5"/>
                <a:gd name="T3" fmla="*/ 2147483646 h 3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8">
                  <a:moveTo>
                    <a:pt x="2" y="0"/>
                  </a:moveTo>
                  <a:cubicBezTo>
                    <a:pt x="0" y="14"/>
                    <a:pt x="5" y="38"/>
                    <a:pt x="5" y="38"/>
                  </a:cubicBezTo>
                </a:path>
              </a:pathLst>
            </a:custGeom>
            <a:solidFill>
              <a:srgbClr val="FFFFCC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2" name="Freeform 190">
              <a:extLst>
                <a:ext uri="{FF2B5EF4-FFF2-40B4-BE49-F238E27FC236}">
                  <a16:creationId xmlns:a16="http://schemas.microsoft.com/office/drawing/2014/main" id="{2DA57D25-E72B-85E7-B001-DE7A5DBF0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174" y="4637645"/>
              <a:ext cx="16250" cy="150084"/>
            </a:xfrm>
            <a:custGeom>
              <a:avLst/>
              <a:gdLst>
                <a:gd name="T0" fmla="*/ 0 w 1"/>
                <a:gd name="T1" fmla="*/ 0 h 11"/>
                <a:gd name="T2" fmla="*/ 0 w 1"/>
                <a:gd name="T3" fmla="*/ 2147483646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1">
                  <a:moveTo>
                    <a:pt x="0" y="0"/>
                  </a:moveTo>
                  <a:cubicBezTo>
                    <a:pt x="0" y="5"/>
                    <a:pt x="1" y="5"/>
                    <a:pt x="0" y="11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3" name="Freeform 191">
              <a:extLst>
                <a:ext uri="{FF2B5EF4-FFF2-40B4-BE49-F238E27FC236}">
                  <a16:creationId xmlns:a16="http://schemas.microsoft.com/office/drawing/2014/main" id="{D7A22ECD-5B13-A205-8BCA-A170BEC48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5675" y="4706938"/>
              <a:ext cx="717550" cy="298450"/>
            </a:xfrm>
            <a:custGeom>
              <a:avLst/>
              <a:gdLst>
                <a:gd name="T0" fmla="*/ 44 w 44"/>
                <a:gd name="T1" fmla="*/ 7 h 22"/>
                <a:gd name="T2" fmla="*/ 29 w 44"/>
                <a:gd name="T3" fmla="*/ 22 h 22"/>
                <a:gd name="T4" fmla="*/ 0 w 44"/>
                <a:gd name="T5" fmla="*/ 13 h 22"/>
                <a:gd name="T6" fmla="*/ 7 w 44"/>
                <a:gd name="T7" fmla="*/ 8 h 22"/>
                <a:gd name="T8" fmla="*/ 7 w 44"/>
                <a:gd name="T9" fmla="*/ 1 h 22"/>
                <a:gd name="T10" fmla="*/ 30 w 44"/>
                <a:gd name="T11" fmla="*/ 6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22">
                  <a:moveTo>
                    <a:pt x="44" y="7"/>
                  </a:moveTo>
                  <a:cubicBezTo>
                    <a:pt x="44" y="12"/>
                    <a:pt x="42" y="21"/>
                    <a:pt x="29" y="22"/>
                  </a:cubicBezTo>
                  <a:cubicBezTo>
                    <a:pt x="22" y="22"/>
                    <a:pt x="7" y="20"/>
                    <a:pt x="0" y="13"/>
                  </a:cubicBezTo>
                  <a:cubicBezTo>
                    <a:pt x="1" y="12"/>
                    <a:pt x="5" y="12"/>
                    <a:pt x="7" y="8"/>
                  </a:cubicBezTo>
                  <a:cubicBezTo>
                    <a:pt x="7" y="6"/>
                    <a:pt x="7" y="1"/>
                    <a:pt x="7" y="1"/>
                  </a:cubicBezTo>
                  <a:cubicBezTo>
                    <a:pt x="10" y="0"/>
                    <a:pt x="33" y="7"/>
                    <a:pt x="30" y="6"/>
                  </a:cubicBezTo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74" name="Freeform 192">
              <a:extLst>
                <a:ext uri="{FF2B5EF4-FFF2-40B4-BE49-F238E27FC236}">
                  <a16:creationId xmlns:a16="http://schemas.microsoft.com/office/drawing/2014/main" id="{7518F7B0-4B35-9524-6882-412F42737455}"/>
                </a:ext>
              </a:extLst>
            </p:cNvPr>
            <p:cNvSpPr>
              <a:spLocks/>
            </p:cNvSpPr>
            <p:nvPr/>
          </p:nvSpPr>
          <p:spPr bwMode="auto">
            <a:xfrm rot="21032260" flipH="1">
              <a:off x="3251200" y="4719638"/>
              <a:ext cx="341312" cy="149225"/>
            </a:xfrm>
            <a:custGeom>
              <a:avLst/>
              <a:gdLst>
                <a:gd name="T0" fmla="*/ 10 w 21"/>
                <a:gd name="T1" fmla="*/ 0 h 11"/>
                <a:gd name="T2" fmla="*/ 20 w 21"/>
                <a:gd name="T3" fmla="*/ 7 h 11"/>
                <a:gd name="T4" fmla="*/ 14 w 21"/>
                <a:gd name="T5" fmla="*/ 6 h 11"/>
                <a:gd name="T6" fmla="*/ 0 w 21"/>
                <a:gd name="T7" fmla="*/ 10 h 11"/>
                <a:gd name="T8" fmla="*/ 10 w 2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1">
                  <a:moveTo>
                    <a:pt x="10" y="0"/>
                  </a:moveTo>
                  <a:cubicBezTo>
                    <a:pt x="16" y="1"/>
                    <a:pt x="18" y="6"/>
                    <a:pt x="20" y="7"/>
                  </a:cubicBezTo>
                  <a:cubicBezTo>
                    <a:pt x="21" y="9"/>
                    <a:pt x="18" y="4"/>
                    <a:pt x="14" y="6"/>
                  </a:cubicBezTo>
                  <a:cubicBezTo>
                    <a:pt x="11" y="7"/>
                    <a:pt x="4" y="9"/>
                    <a:pt x="0" y="10"/>
                  </a:cubicBezTo>
                  <a:cubicBezTo>
                    <a:pt x="1" y="11"/>
                    <a:pt x="6" y="2"/>
                    <a:pt x="1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75" name="Freeform 193">
              <a:extLst>
                <a:ext uri="{FF2B5EF4-FFF2-40B4-BE49-F238E27FC236}">
                  <a16:creationId xmlns:a16="http://schemas.microsoft.com/office/drawing/2014/main" id="{B3D039F9-E715-23F8-B2D6-C860CF430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7670" y="4664933"/>
              <a:ext cx="406254" cy="191015"/>
            </a:xfrm>
            <a:custGeom>
              <a:avLst/>
              <a:gdLst>
                <a:gd name="T0" fmla="*/ 2147483646 w 25"/>
                <a:gd name="T1" fmla="*/ 0 h 14"/>
                <a:gd name="T2" fmla="*/ 2147483646 w 25"/>
                <a:gd name="T3" fmla="*/ 2147483646 h 14"/>
                <a:gd name="T4" fmla="*/ 2147483646 w 25"/>
                <a:gd name="T5" fmla="*/ 2147483646 h 14"/>
                <a:gd name="T6" fmla="*/ 2147483646 w 25"/>
                <a:gd name="T7" fmla="*/ 2147483646 h 14"/>
                <a:gd name="T8" fmla="*/ 2147483646 w 25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14">
                  <a:moveTo>
                    <a:pt x="17" y="0"/>
                  </a:moveTo>
                  <a:cubicBezTo>
                    <a:pt x="21" y="1"/>
                    <a:pt x="24" y="2"/>
                    <a:pt x="25" y="8"/>
                  </a:cubicBezTo>
                  <a:cubicBezTo>
                    <a:pt x="14" y="6"/>
                    <a:pt x="17" y="7"/>
                    <a:pt x="6" y="14"/>
                  </a:cubicBezTo>
                  <a:cubicBezTo>
                    <a:pt x="2" y="14"/>
                    <a:pt x="0" y="8"/>
                    <a:pt x="1" y="6"/>
                  </a:cubicBezTo>
                  <a:cubicBezTo>
                    <a:pt x="2" y="7"/>
                    <a:pt x="12" y="2"/>
                    <a:pt x="17" y="0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6" name="Freeform 194">
              <a:extLst>
                <a:ext uri="{FF2B5EF4-FFF2-40B4-BE49-F238E27FC236}">
                  <a16:creationId xmlns:a16="http://schemas.microsoft.com/office/drawing/2014/main" id="{79B403B6-7ED1-5473-7D82-4E355E644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487" y="4665663"/>
              <a:ext cx="615950" cy="366712"/>
            </a:xfrm>
            <a:custGeom>
              <a:avLst/>
              <a:gdLst>
                <a:gd name="T0" fmla="*/ 2 w 38"/>
                <a:gd name="T1" fmla="*/ 0 h 27"/>
                <a:gd name="T2" fmla="*/ 2 w 38"/>
                <a:gd name="T3" fmla="*/ 18 h 27"/>
                <a:gd name="T4" fmla="*/ 16 w 38"/>
                <a:gd name="T5" fmla="*/ 26 h 27"/>
                <a:gd name="T6" fmla="*/ 38 w 38"/>
                <a:gd name="T7" fmla="*/ 15 h 27"/>
                <a:gd name="T8" fmla="*/ 34 w 38"/>
                <a:gd name="T9" fmla="*/ 3 h 27"/>
                <a:gd name="T10" fmla="*/ 8 w 38"/>
                <a:gd name="T11" fmla="*/ 1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27">
                  <a:moveTo>
                    <a:pt x="2" y="0"/>
                  </a:moveTo>
                  <a:cubicBezTo>
                    <a:pt x="2" y="4"/>
                    <a:pt x="0" y="14"/>
                    <a:pt x="2" y="18"/>
                  </a:cubicBezTo>
                  <a:cubicBezTo>
                    <a:pt x="4" y="22"/>
                    <a:pt x="10" y="27"/>
                    <a:pt x="16" y="26"/>
                  </a:cubicBezTo>
                  <a:cubicBezTo>
                    <a:pt x="23" y="25"/>
                    <a:pt x="33" y="18"/>
                    <a:pt x="38" y="15"/>
                  </a:cubicBezTo>
                  <a:cubicBezTo>
                    <a:pt x="38" y="13"/>
                    <a:pt x="34" y="6"/>
                    <a:pt x="34" y="3"/>
                  </a:cubicBezTo>
                  <a:cubicBezTo>
                    <a:pt x="30" y="2"/>
                    <a:pt x="4" y="12"/>
                    <a:pt x="8" y="11"/>
                  </a:cubicBezTo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77" name="Freeform 195">
              <a:extLst>
                <a:ext uri="{FF2B5EF4-FFF2-40B4-BE49-F238E27FC236}">
                  <a16:creationId xmlns:a16="http://schemas.microsoft.com/office/drawing/2014/main" id="{9D7F39F7-F9B3-676B-E664-2C08CA66ADC4}"/>
                </a:ext>
              </a:extLst>
            </p:cNvPr>
            <p:cNvSpPr>
              <a:spLocks/>
            </p:cNvSpPr>
            <p:nvPr/>
          </p:nvSpPr>
          <p:spPr bwMode="auto">
            <a:xfrm rot="1357192">
              <a:off x="3562350" y="4760913"/>
              <a:ext cx="177800" cy="123825"/>
            </a:xfrm>
            <a:custGeom>
              <a:avLst/>
              <a:gdLst>
                <a:gd name="T0" fmla="*/ 0 w 14"/>
                <a:gd name="T1" fmla="*/ 0 h 5"/>
                <a:gd name="T2" fmla="*/ 2 w 14"/>
                <a:gd name="T3" fmla="*/ 547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cubicBezTo>
                    <a:pt x="3" y="2"/>
                    <a:pt x="5" y="4"/>
                    <a:pt x="14" y="5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478" name="グループ化 215">
              <a:extLst>
                <a:ext uri="{FF2B5EF4-FFF2-40B4-BE49-F238E27FC236}">
                  <a16:creationId xmlns:a16="http://schemas.microsoft.com/office/drawing/2014/main" id="{B0115AEE-7036-CFE4-50DF-6017F8A7B4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6159" y="4624184"/>
              <a:ext cx="1120156" cy="1637860"/>
              <a:chOff x="5131734" y="2259502"/>
              <a:chExt cx="1119973" cy="1637907"/>
            </a:xfrm>
          </p:grpSpPr>
          <p:sp>
            <p:nvSpPr>
              <p:cNvPr id="11503" name="Freeform 121">
                <a:extLst>
                  <a:ext uri="{FF2B5EF4-FFF2-40B4-BE49-F238E27FC236}">
                    <a16:creationId xmlns:a16="http://schemas.microsoft.com/office/drawing/2014/main" id="{95B1F3B2-E674-51D4-7E1F-C2F48F9F9C60}"/>
                  </a:ext>
                </a:extLst>
              </p:cNvPr>
              <p:cNvSpPr>
                <a:spLocks/>
              </p:cNvSpPr>
              <p:nvPr/>
            </p:nvSpPr>
            <p:spPr bwMode="auto">
              <a:xfrm rot="490223">
                <a:off x="5455578" y="2259502"/>
                <a:ext cx="48742" cy="368397"/>
              </a:xfrm>
              <a:custGeom>
                <a:avLst/>
                <a:gdLst>
                  <a:gd name="T0" fmla="*/ 2147483646 w 3"/>
                  <a:gd name="T1" fmla="*/ 0 h 27"/>
                  <a:gd name="T2" fmla="*/ 0 w 3"/>
                  <a:gd name="T3" fmla="*/ 2147483646 h 27"/>
                  <a:gd name="T4" fmla="*/ 2147483646 w 3"/>
                  <a:gd name="T5" fmla="*/ 2147483646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27">
                    <a:moveTo>
                      <a:pt x="3" y="0"/>
                    </a:moveTo>
                    <a:cubicBezTo>
                      <a:pt x="0" y="3"/>
                      <a:pt x="1" y="6"/>
                      <a:pt x="0" y="9"/>
                    </a:cubicBezTo>
                    <a:cubicBezTo>
                      <a:pt x="0" y="15"/>
                      <a:pt x="1" y="20"/>
                      <a:pt x="1" y="27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04" name="Freeform 197">
                <a:extLst>
                  <a:ext uri="{FF2B5EF4-FFF2-40B4-BE49-F238E27FC236}">
                    <a16:creationId xmlns:a16="http://schemas.microsoft.com/office/drawing/2014/main" id="{EFC10AFC-8CF9-D094-1E04-899C29655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4321" y="3050872"/>
                <a:ext cx="341197" cy="163732"/>
              </a:xfrm>
              <a:custGeom>
                <a:avLst/>
                <a:gdLst>
                  <a:gd name="T0" fmla="*/ 0 w 21"/>
                  <a:gd name="T1" fmla="*/ 0 h 12"/>
                  <a:gd name="T2" fmla="*/ 0 w 21"/>
                  <a:gd name="T3" fmla="*/ 2147483646 h 12"/>
                  <a:gd name="T4" fmla="*/ 2147483646 w 21"/>
                  <a:gd name="T5" fmla="*/ 2147483646 h 12"/>
                  <a:gd name="T6" fmla="*/ 2147483646 w 21"/>
                  <a:gd name="T7" fmla="*/ 0 h 12"/>
                  <a:gd name="T8" fmla="*/ 0 w 2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12">
                    <a:moveTo>
                      <a:pt x="0" y="0"/>
                    </a:moveTo>
                    <a:cubicBezTo>
                      <a:pt x="0" y="3"/>
                      <a:pt x="0" y="5"/>
                      <a:pt x="0" y="10"/>
                    </a:cubicBezTo>
                    <a:cubicBezTo>
                      <a:pt x="6" y="12"/>
                      <a:pt x="14" y="12"/>
                      <a:pt x="21" y="10"/>
                    </a:cubicBezTo>
                    <a:cubicBezTo>
                      <a:pt x="21" y="6"/>
                      <a:pt x="20" y="3"/>
                      <a:pt x="19" y="0"/>
                    </a:cubicBezTo>
                    <a:cubicBezTo>
                      <a:pt x="10" y="1"/>
                      <a:pt x="11" y="2"/>
                      <a:pt x="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05" name="Freeform 199">
                <a:extLst>
                  <a:ext uri="{FF2B5EF4-FFF2-40B4-BE49-F238E27FC236}">
                    <a16:creationId xmlns:a16="http://schemas.microsoft.com/office/drawing/2014/main" id="{D7110F0D-0075-08FF-4701-F1D73EA0A7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856" y="2518744"/>
                <a:ext cx="568663" cy="600350"/>
              </a:xfrm>
              <a:custGeom>
                <a:avLst/>
                <a:gdLst>
                  <a:gd name="T0" fmla="*/ 2147483646 w 35"/>
                  <a:gd name="T1" fmla="*/ 2147483646 h 44"/>
                  <a:gd name="T2" fmla="*/ 2147483646 w 35"/>
                  <a:gd name="T3" fmla="*/ 2147483646 h 44"/>
                  <a:gd name="T4" fmla="*/ 0 w 35"/>
                  <a:gd name="T5" fmla="*/ 2147483646 h 44"/>
                  <a:gd name="T6" fmla="*/ 2147483646 w 35"/>
                  <a:gd name="T7" fmla="*/ 2147483646 h 44"/>
                  <a:gd name="T8" fmla="*/ 2147483646 w 35"/>
                  <a:gd name="T9" fmla="*/ 2147483646 h 44"/>
                  <a:gd name="T10" fmla="*/ 2147483646 w 35"/>
                  <a:gd name="T11" fmla="*/ 2147483646 h 44"/>
                  <a:gd name="T12" fmla="*/ 2147483646 w 35"/>
                  <a:gd name="T13" fmla="*/ 2147483646 h 44"/>
                  <a:gd name="T14" fmla="*/ 2147483646 w 35"/>
                  <a:gd name="T15" fmla="*/ 2147483646 h 44"/>
                  <a:gd name="T16" fmla="*/ 2147483646 w 35"/>
                  <a:gd name="T17" fmla="*/ 2147483646 h 44"/>
                  <a:gd name="T18" fmla="*/ 2147483646 w 35"/>
                  <a:gd name="T19" fmla="*/ 2147483646 h 44"/>
                  <a:gd name="T20" fmla="*/ 2147483646 w 35"/>
                  <a:gd name="T21" fmla="*/ 2147483646 h 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5" h="44">
                    <a:moveTo>
                      <a:pt x="5" y="11"/>
                    </a:moveTo>
                    <a:cubicBezTo>
                      <a:pt x="4" y="14"/>
                      <a:pt x="6" y="17"/>
                      <a:pt x="5" y="20"/>
                    </a:cubicBezTo>
                    <a:cubicBezTo>
                      <a:pt x="4" y="23"/>
                      <a:pt x="0" y="23"/>
                      <a:pt x="0" y="26"/>
                    </a:cubicBezTo>
                    <a:cubicBezTo>
                      <a:pt x="0" y="29"/>
                      <a:pt x="6" y="27"/>
                      <a:pt x="5" y="32"/>
                    </a:cubicBezTo>
                    <a:cubicBezTo>
                      <a:pt x="6" y="35"/>
                      <a:pt x="7" y="40"/>
                      <a:pt x="12" y="42"/>
                    </a:cubicBezTo>
                    <a:cubicBezTo>
                      <a:pt x="17" y="44"/>
                      <a:pt x="30" y="42"/>
                      <a:pt x="32" y="36"/>
                    </a:cubicBezTo>
                    <a:cubicBezTo>
                      <a:pt x="34" y="32"/>
                      <a:pt x="35" y="29"/>
                      <a:pt x="35" y="23"/>
                    </a:cubicBezTo>
                    <a:cubicBezTo>
                      <a:pt x="35" y="15"/>
                      <a:pt x="34" y="6"/>
                      <a:pt x="30" y="4"/>
                    </a:cubicBezTo>
                    <a:cubicBezTo>
                      <a:pt x="27" y="2"/>
                      <a:pt x="20" y="0"/>
                      <a:pt x="12" y="3"/>
                    </a:cubicBezTo>
                    <a:cubicBezTo>
                      <a:pt x="9" y="4"/>
                      <a:pt x="8" y="5"/>
                      <a:pt x="7" y="7"/>
                    </a:cubicBezTo>
                    <a:cubicBezTo>
                      <a:pt x="6" y="8"/>
                      <a:pt x="5" y="9"/>
                      <a:pt x="5" y="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06" name="Freeform 200">
                <a:extLst>
                  <a:ext uri="{FF2B5EF4-FFF2-40B4-BE49-F238E27FC236}">
                    <a16:creationId xmlns:a16="http://schemas.microsoft.com/office/drawing/2014/main" id="{B6F56304-1429-95E7-338C-6B773F9E0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0608" y="2450522"/>
                <a:ext cx="747386" cy="654927"/>
              </a:xfrm>
              <a:custGeom>
                <a:avLst/>
                <a:gdLst>
                  <a:gd name="T0" fmla="*/ 2147483646 w 46"/>
                  <a:gd name="T1" fmla="*/ 2147483646 h 48"/>
                  <a:gd name="T2" fmla="*/ 2147483646 w 46"/>
                  <a:gd name="T3" fmla="*/ 2147483646 h 48"/>
                  <a:gd name="T4" fmla="*/ 2147483646 w 46"/>
                  <a:gd name="T5" fmla="*/ 2147483646 h 48"/>
                  <a:gd name="T6" fmla="*/ 2147483646 w 46"/>
                  <a:gd name="T7" fmla="*/ 2147483646 h 48"/>
                  <a:gd name="T8" fmla="*/ 2147483646 w 46"/>
                  <a:gd name="T9" fmla="*/ 2147483646 h 48"/>
                  <a:gd name="T10" fmla="*/ 2147483646 w 46"/>
                  <a:gd name="T11" fmla="*/ 2147483646 h 48"/>
                  <a:gd name="T12" fmla="*/ 2147483646 w 46"/>
                  <a:gd name="T13" fmla="*/ 2147483646 h 48"/>
                  <a:gd name="T14" fmla="*/ 2147483646 w 46"/>
                  <a:gd name="T15" fmla="*/ 2147483646 h 48"/>
                  <a:gd name="T16" fmla="*/ 2147483646 w 46"/>
                  <a:gd name="T17" fmla="*/ 2147483646 h 48"/>
                  <a:gd name="T18" fmla="*/ 2147483646 w 46"/>
                  <a:gd name="T19" fmla="*/ 2147483646 h 48"/>
                  <a:gd name="T20" fmla="*/ 2147483646 w 46"/>
                  <a:gd name="T21" fmla="*/ 2147483646 h 48"/>
                  <a:gd name="T22" fmla="*/ 2147483646 w 46"/>
                  <a:gd name="T23" fmla="*/ 2147483646 h 48"/>
                  <a:gd name="T24" fmla="*/ 2147483646 w 46"/>
                  <a:gd name="T25" fmla="*/ 2147483646 h 48"/>
                  <a:gd name="T26" fmla="*/ 2147483646 w 46"/>
                  <a:gd name="T27" fmla="*/ 2147483646 h 48"/>
                  <a:gd name="T28" fmla="*/ 2147483646 w 46"/>
                  <a:gd name="T29" fmla="*/ 2147483646 h 48"/>
                  <a:gd name="T30" fmla="*/ 2147483646 w 46"/>
                  <a:gd name="T31" fmla="*/ 2147483646 h 48"/>
                  <a:gd name="T32" fmla="*/ 2147483646 w 46"/>
                  <a:gd name="T33" fmla="*/ 0 h 48"/>
                  <a:gd name="T34" fmla="*/ 2147483646 w 46"/>
                  <a:gd name="T35" fmla="*/ 2147483646 h 48"/>
                  <a:gd name="T36" fmla="*/ 2147483646 w 46"/>
                  <a:gd name="T37" fmla="*/ 2147483646 h 48"/>
                  <a:gd name="T38" fmla="*/ 2147483646 w 46"/>
                  <a:gd name="T39" fmla="*/ 2147483646 h 4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6" h="48">
                    <a:moveTo>
                      <a:pt x="7" y="13"/>
                    </a:moveTo>
                    <a:cubicBezTo>
                      <a:pt x="11" y="16"/>
                      <a:pt x="13" y="14"/>
                      <a:pt x="14" y="15"/>
                    </a:cubicBezTo>
                    <a:cubicBezTo>
                      <a:pt x="16" y="16"/>
                      <a:pt x="18" y="19"/>
                      <a:pt x="19" y="19"/>
                    </a:cubicBezTo>
                    <a:cubicBezTo>
                      <a:pt x="20" y="19"/>
                      <a:pt x="18" y="15"/>
                      <a:pt x="18" y="14"/>
                    </a:cubicBezTo>
                    <a:cubicBezTo>
                      <a:pt x="19" y="14"/>
                      <a:pt x="23" y="23"/>
                      <a:pt x="26" y="24"/>
                    </a:cubicBezTo>
                    <a:cubicBezTo>
                      <a:pt x="28" y="21"/>
                      <a:pt x="31" y="20"/>
                      <a:pt x="33" y="23"/>
                    </a:cubicBezTo>
                    <a:cubicBezTo>
                      <a:pt x="34" y="24"/>
                      <a:pt x="33" y="33"/>
                      <a:pt x="27" y="31"/>
                    </a:cubicBezTo>
                    <a:cubicBezTo>
                      <a:pt x="26" y="35"/>
                      <a:pt x="30" y="45"/>
                      <a:pt x="31" y="47"/>
                    </a:cubicBezTo>
                    <a:cubicBezTo>
                      <a:pt x="33" y="41"/>
                      <a:pt x="35" y="45"/>
                      <a:pt x="32" y="43"/>
                    </a:cubicBezTo>
                    <a:cubicBezTo>
                      <a:pt x="31" y="42"/>
                      <a:pt x="34" y="45"/>
                      <a:pt x="35" y="45"/>
                    </a:cubicBezTo>
                    <a:cubicBezTo>
                      <a:pt x="36" y="45"/>
                      <a:pt x="39" y="48"/>
                      <a:pt x="39" y="48"/>
                    </a:cubicBezTo>
                    <a:cubicBezTo>
                      <a:pt x="40" y="47"/>
                      <a:pt x="38" y="42"/>
                      <a:pt x="38" y="42"/>
                    </a:cubicBezTo>
                    <a:cubicBezTo>
                      <a:pt x="38" y="41"/>
                      <a:pt x="41" y="45"/>
                      <a:pt x="41" y="45"/>
                    </a:cubicBezTo>
                    <a:cubicBezTo>
                      <a:pt x="41" y="44"/>
                      <a:pt x="40" y="41"/>
                      <a:pt x="40" y="38"/>
                    </a:cubicBezTo>
                    <a:cubicBezTo>
                      <a:pt x="40" y="36"/>
                      <a:pt x="43" y="31"/>
                      <a:pt x="43" y="27"/>
                    </a:cubicBezTo>
                    <a:cubicBezTo>
                      <a:pt x="43" y="23"/>
                      <a:pt x="46" y="17"/>
                      <a:pt x="42" y="10"/>
                    </a:cubicBezTo>
                    <a:cubicBezTo>
                      <a:pt x="39" y="3"/>
                      <a:pt x="34" y="1"/>
                      <a:pt x="22" y="0"/>
                    </a:cubicBezTo>
                    <a:cubicBezTo>
                      <a:pt x="19" y="1"/>
                      <a:pt x="13" y="0"/>
                      <a:pt x="10" y="3"/>
                    </a:cubicBezTo>
                    <a:cubicBezTo>
                      <a:pt x="5" y="5"/>
                      <a:pt x="0" y="9"/>
                      <a:pt x="6" y="17"/>
                    </a:cubicBezTo>
                    <a:cubicBezTo>
                      <a:pt x="8" y="16"/>
                      <a:pt x="7" y="16"/>
                      <a:pt x="7" y="13"/>
                    </a:cubicBezTo>
                    <a:close/>
                  </a:path>
                </a:pathLst>
              </a:custGeom>
              <a:solidFill>
                <a:srgbClr val="3E1F00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07" name="Freeform 201">
                <a:extLst>
                  <a:ext uri="{FF2B5EF4-FFF2-40B4-BE49-F238E27FC236}">
                    <a16:creationId xmlns:a16="http://schemas.microsoft.com/office/drawing/2014/main" id="{6A29D35B-2E6F-F1E2-6DD2-DF1927C04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836" y="2696120"/>
                <a:ext cx="129981" cy="54577"/>
              </a:xfrm>
              <a:custGeom>
                <a:avLst/>
                <a:gdLst>
                  <a:gd name="T0" fmla="*/ 0 w 10"/>
                  <a:gd name="T1" fmla="*/ 2147483646 h 4"/>
                  <a:gd name="T2" fmla="*/ 2147483646 w 10"/>
                  <a:gd name="T3" fmla="*/ 2147483646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cubicBezTo>
                      <a:pt x="4" y="1"/>
                      <a:pt x="5" y="0"/>
                      <a:pt x="10" y="1"/>
                    </a:cubicBezTo>
                  </a:path>
                </a:pathLst>
              </a:custGeom>
              <a:noFill/>
              <a:ln w="2222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08" name="Oval 202">
                <a:extLst>
                  <a:ext uri="{FF2B5EF4-FFF2-40B4-BE49-F238E27FC236}">
                    <a16:creationId xmlns:a16="http://schemas.microsoft.com/office/drawing/2014/main" id="{36684A7D-586E-D002-2617-56B2B5993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5444537" y="2760436"/>
                <a:ext cx="54577" cy="48742"/>
              </a:xfrm>
              <a:prstGeom prst="ellipse">
                <a:avLst/>
              </a:prstGeom>
              <a:solidFill>
                <a:srgbClr val="000000"/>
              </a:solidFill>
              <a:ln w="3175" cap="rnd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509" name="Freeform 203">
                <a:extLst>
                  <a:ext uri="{FF2B5EF4-FFF2-40B4-BE49-F238E27FC236}">
                    <a16:creationId xmlns:a16="http://schemas.microsoft.com/office/drawing/2014/main" id="{FEC7F9D2-C5B5-F09A-28A1-F7C3CB816B20}"/>
                  </a:ext>
                </a:extLst>
              </p:cNvPr>
              <p:cNvSpPr>
                <a:spLocks/>
              </p:cNvSpPr>
              <p:nvPr/>
            </p:nvSpPr>
            <p:spPr bwMode="auto">
              <a:xfrm rot="1784693">
                <a:off x="5423084" y="2941718"/>
                <a:ext cx="129981" cy="68222"/>
              </a:xfrm>
              <a:custGeom>
                <a:avLst/>
                <a:gdLst>
                  <a:gd name="T0" fmla="*/ 0 w 8"/>
                  <a:gd name="T1" fmla="*/ 2147483646 h 5"/>
                  <a:gd name="T2" fmla="*/ 2147483646 w 8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5">
                    <a:moveTo>
                      <a:pt x="0" y="5"/>
                    </a:moveTo>
                    <a:cubicBezTo>
                      <a:pt x="5" y="5"/>
                      <a:pt x="6" y="4"/>
                      <a:pt x="8" y="0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0" name="Freeform 204">
                <a:extLst>
                  <a:ext uri="{FF2B5EF4-FFF2-40B4-BE49-F238E27FC236}">
                    <a16:creationId xmlns:a16="http://schemas.microsoft.com/office/drawing/2014/main" id="{FA01460B-92F8-8B9E-D9AC-06B58D426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5539" y="2777986"/>
                <a:ext cx="32495" cy="54577"/>
              </a:xfrm>
              <a:custGeom>
                <a:avLst/>
                <a:gdLst>
                  <a:gd name="T0" fmla="*/ 2147483646 w 2"/>
                  <a:gd name="T1" fmla="*/ 0 h 5"/>
                  <a:gd name="T2" fmla="*/ 0 w 2"/>
                  <a:gd name="T3" fmla="*/ 2147483646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2" y="2"/>
                      <a:pt x="0" y="5"/>
                      <a:pt x="0" y="5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1" name="Freeform 211">
                <a:extLst>
                  <a:ext uri="{FF2B5EF4-FFF2-40B4-BE49-F238E27FC236}">
                    <a16:creationId xmlns:a16="http://schemas.microsoft.com/office/drawing/2014/main" id="{B6D079CA-10EC-F187-03B5-E25950D58A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1262" y="3105867"/>
                <a:ext cx="1120592" cy="792186"/>
              </a:xfrm>
              <a:custGeom>
                <a:avLst/>
                <a:gdLst>
                  <a:gd name="T0" fmla="*/ 69 w 69"/>
                  <a:gd name="T1" fmla="*/ 52 h 58"/>
                  <a:gd name="T2" fmla="*/ 59 w 69"/>
                  <a:gd name="T3" fmla="*/ 12 h 58"/>
                  <a:gd name="T4" fmla="*/ 50 w 69"/>
                  <a:gd name="T5" fmla="*/ 9 h 58"/>
                  <a:gd name="T6" fmla="*/ 46 w 69"/>
                  <a:gd name="T7" fmla="*/ 3 h 58"/>
                  <a:gd name="T8" fmla="*/ 23 w 69"/>
                  <a:gd name="T9" fmla="*/ 4 h 58"/>
                  <a:gd name="T10" fmla="*/ 19 w 69"/>
                  <a:gd name="T11" fmla="*/ 10 h 58"/>
                  <a:gd name="T12" fmla="*/ 2 w 69"/>
                  <a:gd name="T13" fmla="*/ 22 h 58"/>
                  <a:gd name="T14" fmla="*/ 1 w 69"/>
                  <a:gd name="T15" fmla="*/ 50 h 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9" h="58">
                    <a:moveTo>
                      <a:pt x="69" y="52"/>
                    </a:moveTo>
                    <a:cubicBezTo>
                      <a:pt x="68" y="33"/>
                      <a:pt x="65" y="14"/>
                      <a:pt x="59" y="12"/>
                    </a:cubicBezTo>
                    <a:cubicBezTo>
                      <a:pt x="53" y="9"/>
                      <a:pt x="55" y="9"/>
                      <a:pt x="50" y="9"/>
                    </a:cubicBezTo>
                    <a:cubicBezTo>
                      <a:pt x="47" y="6"/>
                      <a:pt x="49" y="6"/>
                      <a:pt x="46" y="3"/>
                    </a:cubicBezTo>
                    <a:cubicBezTo>
                      <a:pt x="38" y="0"/>
                      <a:pt x="30" y="2"/>
                      <a:pt x="23" y="4"/>
                    </a:cubicBezTo>
                    <a:cubicBezTo>
                      <a:pt x="19" y="6"/>
                      <a:pt x="23" y="7"/>
                      <a:pt x="19" y="10"/>
                    </a:cubicBezTo>
                    <a:cubicBezTo>
                      <a:pt x="12" y="12"/>
                      <a:pt x="5" y="15"/>
                      <a:pt x="2" y="22"/>
                    </a:cubicBezTo>
                    <a:cubicBezTo>
                      <a:pt x="0" y="34"/>
                      <a:pt x="1" y="58"/>
                      <a:pt x="1" y="5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12" name="Freeform 212">
                <a:extLst>
                  <a:ext uri="{FF2B5EF4-FFF2-40B4-BE49-F238E27FC236}">
                    <a16:creationId xmlns:a16="http://schemas.microsoft.com/office/drawing/2014/main" id="{75D86190-B17B-66F6-DA4D-D3825CE67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826" y="3228247"/>
                <a:ext cx="389941" cy="27289"/>
              </a:xfrm>
              <a:custGeom>
                <a:avLst/>
                <a:gdLst>
                  <a:gd name="T0" fmla="*/ 0 w 24"/>
                  <a:gd name="T1" fmla="*/ 2147483646 h 2"/>
                  <a:gd name="T2" fmla="*/ 2147483646 w 24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4" h="2">
                    <a:moveTo>
                      <a:pt x="0" y="2"/>
                    </a:moveTo>
                    <a:cubicBezTo>
                      <a:pt x="12" y="0"/>
                      <a:pt x="16" y="0"/>
                      <a:pt x="24" y="0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3" name="Freeform 213">
                <a:extLst>
                  <a:ext uri="{FF2B5EF4-FFF2-40B4-BE49-F238E27FC236}">
                    <a16:creationId xmlns:a16="http://schemas.microsoft.com/office/drawing/2014/main" id="{20DEF916-D151-F22D-B3D1-A0FBEDC10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5539" y="3255536"/>
                <a:ext cx="97485" cy="532128"/>
              </a:xfrm>
              <a:custGeom>
                <a:avLst/>
                <a:gdLst>
                  <a:gd name="T0" fmla="*/ 0 w 6"/>
                  <a:gd name="T1" fmla="*/ 0 h 39"/>
                  <a:gd name="T2" fmla="*/ 2147483646 w 6"/>
                  <a:gd name="T3" fmla="*/ 2147483646 h 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39">
                    <a:moveTo>
                      <a:pt x="0" y="0"/>
                    </a:moveTo>
                    <a:cubicBezTo>
                      <a:pt x="4" y="10"/>
                      <a:pt x="6" y="27"/>
                      <a:pt x="6" y="39"/>
                    </a:cubicBez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4" name="Freeform 214">
                <a:extLst>
                  <a:ext uri="{FF2B5EF4-FFF2-40B4-BE49-F238E27FC236}">
                    <a16:creationId xmlns:a16="http://schemas.microsoft.com/office/drawing/2014/main" id="{29232C96-7437-02B4-DAD7-B238A896EC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342" y="3542067"/>
                <a:ext cx="16247" cy="259242"/>
              </a:xfrm>
              <a:custGeom>
                <a:avLst/>
                <a:gdLst>
                  <a:gd name="T0" fmla="*/ 2147483646 w 1"/>
                  <a:gd name="T1" fmla="*/ 0 h 19"/>
                  <a:gd name="T2" fmla="*/ 2147483646 w 1"/>
                  <a:gd name="T3" fmla="*/ 2147483646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9">
                    <a:moveTo>
                      <a:pt x="1" y="0"/>
                    </a:moveTo>
                    <a:cubicBezTo>
                      <a:pt x="0" y="7"/>
                      <a:pt x="1" y="11"/>
                      <a:pt x="1" y="19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5" name="Freeform 215">
                <a:extLst>
                  <a:ext uri="{FF2B5EF4-FFF2-40B4-BE49-F238E27FC236}">
                    <a16:creationId xmlns:a16="http://schemas.microsoft.com/office/drawing/2014/main" id="{2BB40CB8-E470-88DB-3FB2-D81EC7787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2984" y="3405624"/>
                <a:ext cx="32495" cy="382041"/>
              </a:xfrm>
              <a:custGeom>
                <a:avLst/>
                <a:gdLst>
                  <a:gd name="T0" fmla="*/ 0 w 2"/>
                  <a:gd name="T1" fmla="*/ 0 h 28"/>
                  <a:gd name="T2" fmla="*/ 2147483646 w 2"/>
                  <a:gd name="T3" fmla="*/ 2147483646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28">
                    <a:moveTo>
                      <a:pt x="0" y="0"/>
                    </a:moveTo>
                    <a:cubicBezTo>
                      <a:pt x="1" y="8"/>
                      <a:pt x="2" y="16"/>
                      <a:pt x="2" y="28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79" name="Freeform 219">
              <a:extLst>
                <a:ext uri="{FF2B5EF4-FFF2-40B4-BE49-F238E27FC236}">
                  <a16:creationId xmlns:a16="http://schemas.microsoft.com/office/drawing/2014/main" id="{50E4F65C-9738-9071-B4B0-46CD0026D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1427" y="5278910"/>
              <a:ext cx="682507" cy="559400"/>
            </a:xfrm>
            <a:custGeom>
              <a:avLst/>
              <a:gdLst>
                <a:gd name="T0" fmla="*/ 2147483646 w 42"/>
                <a:gd name="T1" fmla="*/ 2147483646 h 41"/>
                <a:gd name="T2" fmla="*/ 2147483646 w 42"/>
                <a:gd name="T3" fmla="*/ 2147483646 h 41"/>
                <a:gd name="T4" fmla="*/ 2147483646 w 42"/>
                <a:gd name="T5" fmla="*/ 2147483646 h 41"/>
                <a:gd name="T6" fmla="*/ 2147483646 w 42"/>
                <a:gd name="T7" fmla="*/ 2147483646 h 41"/>
                <a:gd name="T8" fmla="*/ 2147483646 w 42"/>
                <a:gd name="T9" fmla="*/ 2147483646 h 41"/>
                <a:gd name="T10" fmla="*/ 2147483646 w 42"/>
                <a:gd name="T11" fmla="*/ 2147483646 h 41"/>
                <a:gd name="T12" fmla="*/ 2147483646 w 42"/>
                <a:gd name="T13" fmla="*/ 2147483646 h 41"/>
                <a:gd name="T14" fmla="*/ 2147483646 w 42"/>
                <a:gd name="T15" fmla="*/ 2147483646 h 41"/>
                <a:gd name="T16" fmla="*/ 2147483646 w 42"/>
                <a:gd name="T17" fmla="*/ 2147483646 h 41"/>
                <a:gd name="T18" fmla="*/ 2147483646 w 42"/>
                <a:gd name="T19" fmla="*/ 2147483646 h 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" h="41">
                  <a:moveTo>
                    <a:pt x="6" y="16"/>
                  </a:moveTo>
                  <a:cubicBezTo>
                    <a:pt x="4" y="19"/>
                    <a:pt x="4" y="17"/>
                    <a:pt x="2" y="19"/>
                  </a:cubicBezTo>
                  <a:cubicBezTo>
                    <a:pt x="0" y="22"/>
                    <a:pt x="1" y="25"/>
                    <a:pt x="4" y="27"/>
                  </a:cubicBezTo>
                  <a:cubicBezTo>
                    <a:pt x="5" y="30"/>
                    <a:pt x="5" y="34"/>
                    <a:pt x="8" y="37"/>
                  </a:cubicBezTo>
                  <a:cubicBezTo>
                    <a:pt x="13" y="40"/>
                    <a:pt x="22" y="41"/>
                    <a:pt x="30" y="36"/>
                  </a:cubicBezTo>
                  <a:cubicBezTo>
                    <a:pt x="34" y="32"/>
                    <a:pt x="38" y="28"/>
                    <a:pt x="38" y="28"/>
                  </a:cubicBezTo>
                  <a:cubicBezTo>
                    <a:pt x="42" y="17"/>
                    <a:pt x="40" y="21"/>
                    <a:pt x="41" y="10"/>
                  </a:cubicBezTo>
                  <a:cubicBezTo>
                    <a:pt x="41" y="7"/>
                    <a:pt x="32" y="1"/>
                    <a:pt x="32" y="1"/>
                  </a:cubicBezTo>
                  <a:cubicBezTo>
                    <a:pt x="27" y="1"/>
                    <a:pt x="16" y="0"/>
                    <a:pt x="11" y="1"/>
                  </a:cubicBezTo>
                  <a:cubicBezTo>
                    <a:pt x="8" y="4"/>
                    <a:pt x="9" y="11"/>
                    <a:pt x="6" y="16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0" name="Oval 220">
              <a:extLst>
                <a:ext uri="{FF2B5EF4-FFF2-40B4-BE49-F238E27FC236}">
                  <a16:creationId xmlns:a16="http://schemas.microsoft.com/office/drawing/2014/main" id="{92FB23AB-F605-AF70-A7B3-73EAE37376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492891" y="5479659"/>
              <a:ext cx="54575" cy="48750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81" name="Freeform 221">
              <a:extLst>
                <a:ext uri="{FF2B5EF4-FFF2-40B4-BE49-F238E27FC236}">
                  <a16:creationId xmlns:a16="http://schemas.microsoft.com/office/drawing/2014/main" id="{3AA45BDA-D839-3CDE-347A-1F7297505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5179" y="5688226"/>
              <a:ext cx="130002" cy="27288"/>
            </a:xfrm>
            <a:custGeom>
              <a:avLst/>
              <a:gdLst>
                <a:gd name="T0" fmla="*/ 0 w 8"/>
                <a:gd name="T1" fmla="*/ 2147483646 h 2"/>
                <a:gd name="T2" fmla="*/ 2147483646 w 8"/>
                <a:gd name="T3" fmla="*/ 0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cubicBezTo>
                    <a:pt x="4" y="2"/>
                    <a:pt x="5" y="2"/>
                    <a:pt x="8" y="0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2" name="Freeform 222">
              <a:extLst>
                <a:ext uri="{FF2B5EF4-FFF2-40B4-BE49-F238E27FC236}">
                  <a16:creationId xmlns:a16="http://schemas.microsoft.com/office/drawing/2014/main" id="{84D34F2C-5AE2-9253-EE77-96A50EB78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8928" y="5156115"/>
              <a:ext cx="682507" cy="654907"/>
            </a:xfrm>
            <a:custGeom>
              <a:avLst/>
              <a:gdLst>
                <a:gd name="T0" fmla="*/ 2147483646 w 40"/>
                <a:gd name="T1" fmla="*/ 2147483646 h 48"/>
                <a:gd name="T2" fmla="*/ 0 w 40"/>
                <a:gd name="T3" fmla="*/ 2147483646 h 48"/>
                <a:gd name="T4" fmla="*/ 2147483646 w 40"/>
                <a:gd name="T5" fmla="*/ 2147483646 h 48"/>
                <a:gd name="T6" fmla="*/ 2147483646 w 40"/>
                <a:gd name="T7" fmla="*/ 2147483646 h 48"/>
                <a:gd name="T8" fmla="*/ 2147483646 w 40"/>
                <a:gd name="T9" fmla="*/ 2147483646 h 48"/>
                <a:gd name="T10" fmla="*/ 2147483646 w 40"/>
                <a:gd name="T11" fmla="*/ 2147483646 h 48"/>
                <a:gd name="T12" fmla="*/ 2147483646 w 40"/>
                <a:gd name="T13" fmla="*/ 2147483646 h 48"/>
                <a:gd name="T14" fmla="*/ 2147483646 w 40"/>
                <a:gd name="T15" fmla="*/ 2147483646 h 48"/>
                <a:gd name="T16" fmla="*/ 2147483646 w 40"/>
                <a:gd name="T17" fmla="*/ 2147483646 h 48"/>
                <a:gd name="T18" fmla="*/ 2147483646 w 40"/>
                <a:gd name="T19" fmla="*/ 2147483646 h 48"/>
                <a:gd name="T20" fmla="*/ 2147483646 w 40"/>
                <a:gd name="T21" fmla="*/ 2147483646 h 48"/>
                <a:gd name="T22" fmla="*/ 2147483646 w 40"/>
                <a:gd name="T23" fmla="*/ 2147483646 h 48"/>
                <a:gd name="T24" fmla="*/ 2147483646 w 40"/>
                <a:gd name="T25" fmla="*/ 2147483646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48">
                  <a:moveTo>
                    <a:pt x="2" y="15"/>
                  </a:moveTo>
                  <a:cubicBezTo>
                    <a:pt x="1" y="11"/>
                    <a:pt x="1" y="12"/>
                    <a:pt x="0" y="9"/>
                  </a:cubicBezTo>
                  <a:cubicBezTo>
                    <a:pt x="1" y="8"/>
                    <a:pt x="10" y="0"/>
                    <a:pt x="16" y="1"/>
                  </a:cubicBezTo>
                  <a:cubicBezTo>
                    <a:pt x="23" y="0"/>
                    <a:pt x="35" y="5"/>
                    <a:pt x="37" y="12"/>
                  </a:cubicBezTo>
                  <a:cubicBezTo>
                    <a:pt x="40" y="20"/>
                    <a:pt x="35" y="45"/>
                    <a:pt x="25" y="48"/>
                  </a:cubicBezTo>
                  <a:cubicBezTo>
                    <a:pt x="23" y="44"/>
                    <a:pt x="21" y="41"/>
                    <a:pt x="21" y="38"/>
                  </a:cubicBezTo>
                  <a:cubicBezTo>
                    <a:pt x="26" y="36"/>
                    <a:pt x="28" y="36"/>
                    <a:pt x="27" y="32"/>
                  </a:cubicBezTo>
                  <a:cubicBezTo>
                    <a:pt x="26" y="30"/>
                    <a:pt x="26" y="30"/>
                    <a:pt x="24" y="30"/>
                  </a:cubicBezTo>
                  <a:cubicBezTo>
                    <a:pt x="22" y="32"/>
                    <a:pt x="20" y="35"/>
                    <a:pt x="17" y="33"/>
                  </a:cubicBezTo>
                  <a:cubicBezTo>
                    <a:pt x="17" y="29"/>
                    <a:pt x="17" y="29"/>
                    <a:pt x="16" y="26"/>
                  </a:cubicBezTo>
                  <a:cubicBezTo>
                    <a:pt x="15" y="25"/>
                    <a:pt x="14" y="24"/>
                    <a:pt x="13" y="23"/>
                  </a:cubicBezTo>
                  <a:cubicBezTo>
                    <a:pt x="12" y="22"/>
                    <a:pt x="14" y="17"/>
                    <a:pt x="11" y="15"/>
                  </a:cubicBezTo>
                  <a:cubicBezTo>
                    <a:pt x="8" y="12"/>
                    <a:pt x="1" y="17"/>
                    <a:pt x="2" y="15"/>
                  </a:cubicBezTo>
                  <a:close/>
                </a:path>
              </a:pathLst>
            </a:custGeom>
            <a:solidFill>
              <a:srgbClr val="000000"/>
            </a:solidFill>
            <a:ln w="3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3" name="Freeform 223">
              <a:extLst>
                <a:ext uri="{FF2B5EF4-FFF2-40B4-BE49-F238E27FC236}">
                  <a16:creationId xmlns:a16="http://schemas.microsoft.com/office/drawing/2014/main" id="{EBBEF48B-08B6-436A-9439-D8D1C2CEE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2682" y="5592719"/>
              <a:ext cx="32500" cy="54575"/>
            </a:xfrm>
            <a:custGeom>
              <a:avLst/>
              <a:gdLst>
                <a:gd name="T0" fmla="*/ 2147483646 w 2"/>
                <a:gd name="T1" fmla="*/ 0 h 4"/>
                <a:gd name="T2" fmla="*/ 0 w 2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1"/>
                    <a:pt x="0" y="4"/>
                    <a:pt x="0" y="4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4" name="Freeform 233">
              <a:extLst>
                <a:ext uri="{FF2B5EF4-FFF2-40B4-BE49-F238E27FC236}">
                  <a16:creationId xmlns:a16="http://schemas.microsoft.com/office/drawing/2014/main" id="{84768574-225F-AD02-CB6E-E3BD629D6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429" y="5401705"/>
              <a:ext cx="146252" cy="40932"/>
            </a:xfrm>
            <a:custGeom>
              <a:avLst/>
              <a:gdLst>
                <a:gd name="T0" fmla="*/ 0 w 9"/>
                <a:gd name="T1" fmla="*/ 2147483646 h 3"/>
                <a:gd name="T2" fmla="*/ 2147483646 w 9"/>
                <a:gd name="T3" fmla="*/ 2147483646 h 3"/>
                <a:gd name="T4" fmla="*/ 2147483646 w 9"/>
                <a:gd name="T5" fmla="*/ 2147483646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3" y="0"/>
                    <a:pt x="5" y="1"/>
                    <a:pt x="8" y="2"/>
                  </a:cubicBezTo>
                  <a:lnTo>
                    <a:pt x="9" y="3"/>
                  </a:ln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85" name="Group 234">
              <a:extLst>
                <a:ext uri="{FF2B5EF4-FFF2-40B4-BE49-F238E27FC236}">
                  <a16:creationId xmlns:a16="http://schemas.microsoft.com/office/drawing/2014/main" id="{6295714B-7EC2-D7DB-639E-C2104575A7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3927" y="5770091"/>
              <a:ext cx="958760" cy="764059"/>
              <a:chOff x="220" y="4187"/>
              <a:chExt cx="59" cy="56"/>
            </a:xfrm>
            <a:solidFill>
              <a:schemeClr val="bg1">
                <a:lumMod val="85000"/>
              </a:schemeClr>
            </a:solidFill>
          </p:grpSpPr>
          <p:sp>
            <p:nvSpPr>
              <p:cNvPr id="11498" name="Freeform 235">
                <a:extLst>
                  <a:ext uri="{FF2B5EF4-FFF2-40B4-BE49-F238E27FC236}">
                    <a16:creationId xmlns:a16="http://schemas.microsoft.com/office/drawing/2014/main" id="{559127F6-F9AE-D44B-98BD-404E65E03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" y="4187"/>
                <a:ext cx="59" cy="55"/>
              </a:xfrm>
              <a:custGeom>
                <a:avLst/>
                <a:gdLst>
                  <a:gd name="T0" fmla="*/ 5 w 59"/>
                  <a:gd name="T1" fmla="*/ 53 h 55"/>
                  <a:gd name="T2" fmla="*/ 0 w 59"/>
                  <a:gd name="T3" fmla="*/ 41 h 55"/>
                  <a:gd name="T4" fmla="*/ 11 w 59"/>
                  <a:gd name="T5" fmla="*/ 12 h 55"/>
                  <a:gd name="T6" fmla="*/ 20 w 59"/>
                  <a:gd name="T7" fmla="*/ 9 h 55"/>
                  <a:gd name="T8" fmla="*/ 29 w 59"/>
                  <a:gd name="T9" fmla="*/ 2 h 55"/>
                  <a:gd name="T10" fmla="*/ 41 w 59"/>
                  <a:gd name="T11" fmla="*/ 2 h 55"/>
                  <a:gd name="T12" fmla="*/ 50 w 59"/>
                  <a:gd name="T13" fmla="*/ 8 h 55"/>
                  <a:gd name="T14" fmla="*/ 54 w 59"/>
                  <a:gd name="T15" fmla="*/ 13 h 55"/>
                  <a:gd name="T16" fmla="*/ 59 w 59"/>
                  <a:gd name="T17" fmla="*/ 40 h 55"/>
                  <a:gd name="T18" fmla="*/ 53 w 59"/>
                  <a:gd name="T19" fmla="*/ 55 h 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9" h="55">
                    <a:moveTo>
                      <a:pt x="5" y="53"/>
                    </a:moveTo>
                    <a:cubicBezTo>
                      <a:pt x="3" y="47"/>
                      <a:pt x="1" y="48"/>
                      <a:pt x="0" y="41"/>
                    </a:cubicBezTo>
                    <a:cubicBezTo>
                      <a:pt x="0" y="34"/>
                      <a:pt x="5" y="13"/>
                      <a:pt x="11" y="12"/>
                    </a:cubicBezTo>
                    <a:cubicBezTo>
                      <a:pt x="14" y="11"/>
                      <a:pt x="18" y="11"/>
                      <a:pt x="20" y="9"/>
                    </a:cubicBezTo>
                    <a:cubicBezTo>
                      <a:pt x="23" y="6"/>
                      <a:pt x="25" y="4"/>
                      <a:pt x="29" y="2"/>
                    </a:cubicBezTo>
                    <a:cubicBezTo>
                      <a:pt x="31" y="2"/>
                      <a:pt x="35" y="0"/>
                      <a:pt x="41" y="2"/>
                    </a:cubicBezTo>
                    <a:cubicBezTo>
                      <a:pt x="44" y="3"/>
                      <a:pt x="47" y="2"/>
                      <a:pt x="50" y="8"/>
                    </a:cubicBezTo>
                    <a:cubicBezTo>
                      <a:pt x="52" y="10"/>
                      <a:pt x="53" y="8"/>
                      <a:pt x="54" y="13"/>
                    </a:cubicBezTo>
                    <a:cubicBezTo>
                      <a:pt x="55" y="18"/>
                      <a:pt x="59" y="33"/>
                      <a:pt x="59" y="40"/>
                    </a:cubicBezTo>
                    <a:cubicBezTo>
                      <a:pt x="59" y="47"/>
                      <a:pt x="54" y="52"/>
                      <a:pt x="53" y="55"/>
                    </a:cubicBezTo>
                  </a:path>
                </a:pathLst>
              </a:custGeom>
              <a:solidFill>
                <a:srgbClr val="66FF99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99" name="Freeform 236">
                <a:extLst>
                  <a:ext uri="{FF2B5EF4-FFF2-40B4-BE49-F238E27FC236}">
                    <a16:creationId xmlns:a16="http://schemas.microsoft.com/office/drawing/2014/main" id="{A8BD37E7-A9A5-D40E-1EE4-B7794FA09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" y="4196"/>
                <a:ext cx="29" cy="2"/>
              </a:xfrm>
              <a:custGeom>
                <a:avLst/>
                <a:gdLst>
                  <a:gd name="T0" fmla="*/ 0 w 27"/>
                  <a:gd name="T1" fmla="*/ 2 h 2"/>
                  <a:gd name="T2" fmla="*/ 25 w 27"/>
                  <a:gd name="T3" fmla="*/ 1 h 2"/>
                  <a:gd name="T4" fmla="*/ 47 w 27"/>
                  <a:gd name="T5" fmla="*/ 2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2">
                    <a:moveTo>
                      <a:pt x="0" y="2"/>
                    </a:moveTo>
                    <a:cubicBezTo>
                      <a:pt x="6" y="1"/>
                      <a:pt x="9" y="1"/>
                      <a:pt x="15" y="1"/>
                    </a:cubicBezTo>
                    <a:cubicBezTo>
                      <a:pt x="19" y="0"/>
                      <a:pt x="22" y="2"/>
                      <a:pt x="27" y="2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00" name="Freeform 237">
                <a:extLst>
                  <a:ext uri="{FF2B5EF4-FFF2-40B4-BE49-F238E27FC236}">
                    <a16:creationId xmlns:a16="http://schemas.microsoft.com/office/drawing/2014/main" id="{3846A33B-7CF3-9EC3-08B1-31B861703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" y="4200"/>
                <a:ext cx="3" cy="39"/>
              </a:xfrm>
              <a:custGeom>
                <a:avLst/>
                <a:gdLst>
                  <a:gd name="T0" fmla="*/ 2 w 3"/>
                  <a:gd name="T1" fmla="*/ 0 h 39"/>
                  <a:gd name="T2" fmla="*/ 0 w 3"/>
                  <a:gd name="T3" fmla="*/ 39 h 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39">
                    <a:moveTo>
                      <a:pt x="2" y="0"/>
                    </a:moveTo>
                    <a:cubicBezTo>
                      <a:pt x="3" y="14"/>
                      <a:pt x="0" y="25"/>
                      <a:pt x="0" y="39"/>
                    </a:cubicBezTo>
                  </a:path>
                </a:pathLst>
              </a:custGeom>
              <a:grpFill/>
              <a:ln w="952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01" name="Freeform 238">
                <a:extLst>
                  <a:ext uri="{FF2B5EF4-FFF2-40B4-BE49-F238E27FC236}">
                    <a16:creationId xmlns:a16="http://schemas.microsoft.com/office/drawing/2014/main" id="{0E201B23-8BEC-64A2-6242-BF720BC53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" y="4212"/>
                <a:ext cx="4" cy="27"/>
              </a:xfrm>
              <a:custGeom>
                <a:avLst/>
                <a:gdLst>
                  <a:gd name="T0" fmla="*/ 3 w 4"/>
                  <a:gd name="T1" fmla="*/ 0 h 27"/>
                  <a:gd name="T2" fmla="*/ 0 w 4"/>
                  <a:gd name="T3" fmla="*/ 14 h 27"/>
                  <a:gd name="T4" fmla="*/ 4 w 4"/>
                  <a:gd name="T5" fmla="*/ 27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27">
                    <a:moveTo>
                      <a:pt x="3" y="0"/>
                    </a:moveTo>
                    <a:cubicBezTo>
                      <a:pt x="3" y="0"/>
                      <a:pt x="0" y="10"/>
                      <a:pt x="0" y="14"/>
                    </a:cubicBezTo>
                    <a:cubicBezTo>
                      <a:pt x="0" y="18"/>
                      <a:pt x="3" y="24"/>
                      <a:pt x="4" y="2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02" name="Freeform 239">
                <a:extLst>
                  <a:ext uri="{FF2B5EF4-FFF2-40B4-BE49-F238E27FC236}">
                    <a16:creationId xmlns:a16="http://schemas.microsoft.com/office/drawing/2014/main" id="{FBA57EFA-B320-3578-FCC0-D217C10AA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" y="4206"/>
                <a:ext cx="3" cy="37"/>
              </a:xfrm>
              <a:custGeom>
                <a:avLst/>
                <a:gdLst>
                  <a:gd name="T0" fmla="*/ 1 w 3"/>
                  <a:gd name="T1" fmla="*/ 0 h 37"/>
                  <a:gd name="T2" fmla="*/ 0 w 3"/>
                  <a:gd name="T3" fmla="*/ 37 h 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37">
                    <a:moveTo>
                      <a:pt x="1" y="0"/>
                    </a:moveTo>
                    <a:cubicBezTo>
                      <a:pt x="3" y="11"/>
                      <a:pt x="2" y="26"/>
                      <a:pt x="0" y="3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486" name="Freeform 242">
              <a:extLst>
                <a:ext uri="{FF2B5EF4-FFF2-40B4-BE49-F238E27FC236}">
                  <a16:creationId xmlns:a16="http://schemas.microsoft.com/office/drawing/2014/main" id="{C1C56C52-8B2D-9A1E-449B-A309A6EE3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419" y="5360774"/>
              <a:ext cx="406254" cy="395674"/>
            </a:xfrm>
            <a:custGeom>
              <a:avLst/>
              <a:gdLst>
                <a:gd name="T0" fmla="*/ 2147483646 w 25"/>
                <a:gd name="T1" fmla="*/ 2147483646 h 29"/>
                <a:gd name="T2" fmla="*/ 2147483646 w 25"/>
                <a:gd name="T3" fmla="*/ 2147483646 h 29"/>
                <a:gd name="T4" fmla="*/ 2147483646 w 25"/>
                <a:gd name="T5" fmla="*/ 2147483646 h 29"/>
                <a:gd name="T6" fmla="*/ 2147483646 w 25"/>
                <a:gd name="T7" fmla="*/ 2147483646 h 29"/>
                <a:gd name="T8" fmla="*/ 2147483646 w 25"/>
                <a:gd name="T9" fmla="*/ 0 h 29"/>
                <a:gd name="T10" fmla="*/ 2147483646 w 25"/>
                <a:gd name="T11" fmla="*/ 2147483646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29">
                  <a:moveTo>
                    <a:pt x="2" y="5"/>
                  </a:moveTo>
                  <a:cubicBezTo>
                    <a:pt x="0" y="8"/>
                    <a:pt x="2" y="18"/>
                    <a:pt x="4" y="22"/>
                  </a:cubicBezTo>
                  <a:cubicBezTo>
                    <a:pt x="6" y="26"/>
                    <a:pt x="9" y="28"/>
                    <a:pt x="12" y="27"/>
                  </a:cubicBezTo>
                  <a:cubicBezTo>
                    <a:pt x="16" y="29"/>
                    <a:pt x="25" y="19"/>
                    <a:pt x="25" y="14"/>
                  </a:cubicBezTo>
                  <a:cubicBezTo>
                    <a:pt x="24" y="3"/>
                    <a:pt x="23" y="3"/>
                    <a:pt x="13" y="0"/>
                  </a:cubicBezTo>
                  <a:cubicBezTo>
                    <a:pt x="8" y="0"/>
                    <a:pt x="2" y="0"/>
                    <a:pt x="2" y="5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87" name="Group 243">
              <a:extLst>
                <a:ext uri="{FF2B5EF4-FFF2-40B4-BE49-F238E27FC236}">
                  <a16:creationId xmlns:a16="http://schemas.microsoft.com/office/drawing/2014/main" id="{501ABE7A-4F44-85FA-0E65-6DF1951B44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7668" y="5674584"/>
              <a:ext cx="893760" cy="791347"/>
              <a:chOff x="313" y="3946"/>
              <a:chExt cx="58" cy="58"/>
            </a:xfrm>
            <a:solidFill>
              <a:srgbClr val="FFFFCC"/>
            </a:solidFill>
          </p:grpSpPr>
          <p:sp>
            <p:nvSpPr>
              <p:cNvPr id="11493" name="Freeform 244">
                <a:extLst>
                  <a:ext uri="{FF2B5EF4-FFF2-40B4-BE49-F238E27FC236}">
                    <a16:creationId xmlns:a16="http://schemas.microsoft.com/office/drawing/2014/main" id="{49923058-FA28-BDFE-5FE3-EB99C1D4B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3946"/>
                <a:ext cx="58" cy="58"/>
              </a:xfrm>
              <a:custGeom>
                <a:avLst/>
                <a:gdLst>
                  <a:gd name="T0" fmla="*/ 10 w 58"/>
                  <a:gd name="T1" fmla="*/ 58 h 58"/>
                  <a:gd name="T2" fmla="*/ 0 w 58"/>
                  <a:gd name="T3" fmla="*/ 41 h 58"/>
                  <a:gd name="T4" fmla="*/ 10 w 58"/>
                  <a:gd name="T5" fmla="*/ 12 h 58"/>
                  <a:gd name="T6" fmla="*/ 19 w 58"/>
                  <a:gd name="T7" fmla="*/ 9 h 58"/>
                  <a:gd name="T8" fmla="*/ 28 w 58"/>
                  <a:gd name="T9" fmla="*/ 2 h 58"/>
                  <a:gd name="T10" fmla="*/ 44 w 58"/>
                  <a:gd name="T11" fmla="*/ 2 h 58"/>
                  <a:gd name="T12" fmla="*/ 49 w 58"/>
                  <a:gd name="T13" fmla="*/ 8 h 58"/>
                  <a:gd name="T14" fmla="*/ 53 w 58"/>
                  <a:gd name="T15" fmla="*/ 13 h 58"/>
                  <a:gd name="T16" fmla="*/ 58 w 58"/>
                  <a:gd name="T17" fmla="*/ 40 h 58"/>
                  <a:gd name="T18" fmla="*/ 52 w 58"/>
                  <a:gd name="T19" fmla="*/ 55 h 5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10" y="58"/>
                    </a:moveTo>
                    <a:cubicBezTo>
                      <a:pt x="8" y="52"/>
                      <a:pt x="1" y="48"/>
                      <a:pt x="0" y="41"/>
                    </a:cubicBezTo>
                    <a:cubicBezTo>
                      <a:pt x="0" y="34"/>
                      <a:pt x="4" y="13"/>
                      <a:pt x="10" y="12"/>
                    </a:cubicBezTo>
                    <a:cubicBezTo>
                      <a:pt x="13" y="11"/>
                      <a:pt x="17" y="11"/>
                      <a:pt x="19" y="9"/>
                    </a:cubicBezTo>
                    <a:cubicBezTo>
                      <a:pt x="22" y="6"/>
                      <a:pt x="24" y="4"/>
                      <a:pt x="28" y="2"/>
                    </a:cubicBezTo>
                    <a:cubicBezTo>
                      <a:pt x="32" y="1"/>
                      <a:pt x="38" y="0"/>
                      <a:pt x="44" y="2"/>
                    </a:cubicBezTo>
                    <a:cubicBezTo>
                      <a:pt x="47" y="4"/>
                      <a:pt x="46" y="2"/>
                      <a:pt x="49" y="8"/>
                    </a:cubicBezTo>
                    <a:cubicBezTo>
                      <a:pt x="51" y="10"/>
                      <a:pt x="52" y="8"/>
                      <a:pt x="53" y="13"/>
                    </a:cubicBezTo>
                    <a:cubicBezTo>
                      <a:pt x="54" y="18"/>
                      <a:pt x="58" y="33"/>
                      <a:pt x="58" y="40"/>
                    </a:cubicBezTo>
                    <a:cubicBezTo>
                      <a:pt x="58" y="47"/>
                      <a:pt x="53" y="52"/>
                      <a:pt x="52" y="55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94" name="Freeform 245">
                <a:extLst>
                  <a:ext uri="{FF2B5EF4-FFF2-40B4-BE49-F238E27FC236}">
                    <a16:creationId xmlns:a16="http://schemas.microsoft.com/office/drawing/2014/main" id="{65E9AE2F-B32D-D2F0-C5C8-7D293B5E0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" y="3955"/>
                <a:ext cx="29" cy="2"/>
              </a:xfrm>
              <a:custGeom>
                <a:avLst/>
                <a:gdLst>
                  <a:gd name="T0" fmla="*/ 0 w 27"/>
                  <a:gd name="T1" fmla="*/ 2 h 2"/>
                  <a:gd name="T2" fmla="*/ 25 w 27"/>
                  <a:gd name="T3" fmla="*/ 1 h 2"/>
                  <a:gd name="T4" fmla="*/ 47 w 27"/>
                  <a:gd name="T5" fmla="*/ 2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2">
                    <a:moveTo>
                      <a:pt x="0" y="2"/>
                    </a:moveTo>
                    <a:cubicBezTo>
                      <a:pt x="6" y="1"/>
                      <a:pt x="9" y="1"/>
                      <a:pt x="15" y="1"/>
                    </a:cubicBezTo>
                    <a:cubicBezTo>
                      <a:pt x="19" y="0"/>
                      <a:pt x="22" y="2"/>
                      <a:pt x="27" y="2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95" name="Freeform 246">
                <a:extLst>
                  <a:ext uri="{FF2B5EF4-FFF2-40B4-BE49-F238E27FC236}">
                    <a16:creationId xmlns:a16="http://schemas.microsoft.com/office/drawing/2014/main" id="{3A69F27E-655F-4306-BE57-780ADA929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" y="3959"/>
                <a:ext cx="3" cy="44"/>
              </a:xfrm>
              <a:custGeom>
                <a:avLst/>
                <a:gdLst>
                  <a:gd name="T0" fmla="*/ 2 w 3"/>
                  <a:gd name="T1" fmla="*/ 0 h 44"/>
                  <a:gd name="T2" fmla="*/ 0 w 3"/>
                  <a:gd name="T3" fmla="*/ 44 h 4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44">
                    <a:moveTo>
                      <a:pt x="2" y="0"/>
                    </a:moveTo>
                    <a:cubicBezTo>
                      <a:pt x="3" y="14"/>
                      <a:pt x="0" y="30"/>
                      <a:pt x="0" y="44"/>
                    </a:cubicBezTo>
                  </a:path>
                </a:pathLst>
              </a:custGeom>
              <a:grpFill/>
              <a:ln w="952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96" name="Freeform 247">
                <a:extLst>
                  <a:ext uri="{FF2B5EF4-FFF2-40B4-BE49-F238E27FC236}">
                    <a16:creationId xmlns:a16="http://schemas.microsoft.com/office/drawing/2014/main" id="{C7E5B94B-F882-5BCE-B424-233ED1BE4B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" y="3965"/>
                <a:ext cx="3" cy="37"/>
              </a:xfrm>
              <a:custGeom>
                <a:avLst/>
                <a:gdLst>
                  <a:gd name="T0" fmla="*/ 0 w 3"/>
                  <a:gd name="T1" fmla="*/ 0 h 37"/>
                  <a:gd name="T2" fmla="*/ 0 w 3"/>
                  <a:gd name="T3" fmla="*/ 16 h 37"/>
                  <a:gd name="T4" fmla="*/ 3 w 3"/>
                  <a:gd name="T5" fmla="*/ 37 h 3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37">
                    <a:moveTo>
                      <a:pt x="0" y="0"/>
                    </a:moveTo>
                    <a:cubicBezTo>
                      <a:pt x="0" y="0"/>
                      <a:pt x="0" y="10"/>
                      <a:pt x="0" y="16"/>
                    </a:cubicBezTo>
                    <a:cubicBezTo>
                      <a:pt x="0" y="22"/>
                      <a:pt x="2" y="33"/>
                      <a:pt x="3" y="3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97" name="Freeform 248">
                <a:extLst>
                  <a:ext uri="{FF2B5EF4-FFF2-40B4-BE49-F238E27FC236}">
                    <a16:creationId xmlns:a16="http://schemas.microsoft.com/office/drawing/2014/main" id="{AD6F36BB-0D9F-22E7-69BC-CB683F745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" y="3965"/>
                <a:ext cx="3" cy="37"/>
              </a:xfrm>
              <a:custGeom>
                <a:avLst/>
                <a:gdLst>
                  <a:gd name="T0" fmla="*/ 1 w 3"/>
                  <a:gd name="T1" fmla="*/ 0 h 37"/>
                  <a:gd name="T2" fmla="*/ 0 w 3"/>
                  <a:gd name="T3" fmla="*/ 37 h 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37">
                    <a:moveTo>
                      <a:pt x="1" y="0"/>
                    </a:moveTo>
                    <a:cubicBezTo>
                      <a:pt x="3" y="11"/>
                      <a:pt x="2" y="26"/>
                      <a:pt x="0" y="3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488" name="Freeform 249">
              <a:extLst>
                <a:ext uri="{FF2B5EF4-FFF2-40B4-BE49-F238E27FC236}">
                  <a16:creationId xmlns:a16="http://schemas.microsoft.com/office/drawing/2014/main" id="{39DC0726-9518-1524-99FE-B98068D27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169" y="5128826"/>
              <a:ext cx="601256" cy="736771"/>
            </a:xfrm>
            <a:custGeom>
              <a:avLst/>
              <a:gdLst>
                <a:gd name="T0" fmla="*/ 2147483646 w 38"/>
                <a:gd name="T1" fmla="*/ 2147483646 h 55"/>
                <a:gd name="T2" fmla="*/ 2147483646 w 38"/>
                <a:gd name="T3" fmla="*/ 2147483646 h 55"/>
                <a:gd name="T4" fmla="*/ 2147483646 w 38"/>
                <a:gd name="T5" fmla="*/ 2147483646 h 55"/>
                <a:gd name="T6" fmla="*/ 2147483646 w 38"/>
                <a:gd name="T7" fmla="*/ 2147483646 h 55"/>
                <a:gd name="T8" fmla="*/ 2147483646 w 38"/>
                <a:gd name="T9" fmla="*/ 2147483646 h 55"/>
                <a:gd name="T10" fmla="*/ 2147483646 w 38"/>
                <a:gd name="T11" fmla="*/ 2147483646 h 55"/>
                <a:gd name="T12" fmla="*/ 2147483646 w 38"/>
                <a:gd name="T13" fmla="*/ 2147483646 h 55"/>
                <a:gd name="T14" fmla="*/ 2147483646 w 38"/>
                <a:gd name="T15" fmla="*/ 2147483646 h 55"/>
                <a:gd name="T16" fmla="*/ 2147483646 w 38"/>
                <a:gd name="T17" fmla="*/ 2147483646 h 55"/>
                <a:gd name="T18" fmla="*/ 2147483646 w 38"/>
                <a:gd name="T19" fmla="*/ 2147483646 h 55"/>
                <a:gd name="T20" fmla="*/ 2147483646 w 38"/>
                <a:gd name="T21" fmla="*/ 2147483646 h 55"/>
                <a:gd name="T22" fmla="*/ 2147483646 w 38"/>
                <a:gd name="T23" fmla="*/ 2147483646 h 55"/>
                <a:gd name="T24" fmla="*/ 2147483646 w 38"/>
                <a:gd name="T25" fmla="*/ 2147483646 h 55"/>
                <a:gd name="T26" fmla="*/ 0 w 38"/>
                <a:gd name="T27" fmla="*/ 2147483646 h 55"/>
                <a:gd name="T28" fmla="*/ 2147483646 w 38"/>
                <a:gd name="T29" fmla="*/ 2147483646 h 55"/>
                <a:gd name="T30" fmla="*/ 2147483646 w 38"/>
                <a:gd name="T31" fmla="*/ 2147483646 h 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" h="55">
                  <a:moveTo>
                    <a:pt x="14" y="3"/>
                  </a:moveTo>
                  <a:cubicBezTo>
                    <a:pt x="18" y="0"/>
                    <a:pt x="27" y="2"/>
                    <a:pt x="32" y="6"/>
                  </a:cubicBezTo>
                  <a:cubicBezTo>
                    <a:pt x="34" y="8"/>
                    <a:pt x="38" y="16"/>
                    <a:pt x="38" y="21"/>
                  </a:cubicBezTo>
                  <a:cubicBezTo>
                    <a:pt x="37" y="30"/>
                    <a:pt x="35" y="32"/>
                    <a:pt x="34" y="41"/>
                  </a:cubicBezTo>
                  <a:cubicBezTo>
                    <a:pt x="35" y="46"/>
                    <a:pt x="34" y="48"/>
                    <a:pt x="38" y="50"/>
                  </a:cubicBezTo>
                  <a:cubicBezTo>
                    <a:pt x="34" y="52"/>
                    <a:pt x="32" y="52"/>
                    <a:pt x="28" y="48"/>
                  </a:cubicBezTo>
                  <a:cubicBezTo>
                    <a:pt x="27" y="50"/>
                    <a:pt x="30" y="48"/>
                    <a:pt x="32" y="54"/>
                  </a:cubicBezTo>
                  <a:cubicBezTo>
                    <a:pt x="28" y="53"/>
                    <a:pt x="28" y="52"/>
                    <a:pt x="25" y="49"/>
                  </a:cubicBezTo>
                  <a:cubicBezTo>
                    <a:pt x="21" y="52"/>
                    <a:pt x="22" y="53"/>
                    <a:pt x="16" y="54"/>
                  </a:cubicBezTo>
                  <a:cubicBezTo>
                    <a:pt x="20" y="51"/>
                    <a:pt x="20" y="49"/>
                    <a:pt x="18" y="49"/>
                  </a:cubicBezTo>
                  <a:cubicBezTo>
                    <a:pt x="18" y="49"/>
                    <a:pt x="12" y="55"/>
                    <a:pt x="8" y="52"/>
                  </a:cubicBezTo>
                  <a:cubicBezTo>
                    <a:pt x="11" y="49"/>
                    <a:pt x="14" y="49"/>
                    <a:pt x="14" y="46"/>
                  </a:cubicBezTo>
                  <a:cubicBezTo>
                    <a:pt x="13" y="43"/>
                    <a:pt x="13" y="40"/>
                    <a:pt x="11" y="38"/>
                  </a:cubicBezTo>
                  <a:cubicBezTo>
                    <a:pt x="9" y="32"/>
                    <a:pt x="1" y="28"/>
                    <a:pt x="0" y="21"/>
                  </a:cubicBezTo>
                  <a:cubicBezTo>
                    <a:pt x="0" y="17"/>
                    <a:pt x="1" y="11"/>
                    <a:pt x="3" y="9"/>
                  </a:cubicBezTo>
                  <a:cubicBezTo>
                    <a:pt x="6" y="5"/>
                    <a:pt x="11" y="1"/>
                    <a:pt x="14" y="3"/>
                  </a:cubicBezTo>
                  <a:close/>
                </a:path>
              </a:pathLst>
            </a:custGeom>
            <a:solidFill>
              <a:srgbClr val="3E1F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9" name="フリーフォーム 149">
              <a:extLst>
                <a:ext uri="{FF2B5EF4-FFF2-40B4-BE49-F238E27FC236}">
                  <a16:creationId xmlns:a16="http://schemas.microsoft.com/office/drawing/2014/main" id="{45D3319B-A5F7-20D7-0302-378BA088BDB8}"/>
                </a:ext>
              </a:extLst>
            </p:cNvPr>
            <p:cNvSpPr/>
            <p:nvPr/>
          </p:nvSpPr>
          <p:spPr bwMode="auto">
            <a:xfrm>
              <a:off x="3562350" y="4972050"/>
              <a:ext cx="482600" cy="192088"/>
            </a:xfrm>
            <a:custGeom>
              <a:avLst/>
              <a:gdLst>
                <a:gd name="connsiteX0" fmla="*/ 25395 w 476987"/>
                <a:gd name="connsiteY0" fmla="*/ 4166 h 292937"/>
                <a:gd name="connsiteX1" fmla="*/ 286652 w 476987"/>
                <a:gd name="connsiteY1" fmla="*/ 75418 h 292937"/>
                <a:gd name="connsiteX2" fmla="*/ 446969 w 476987"/>
                <a:gd name="connsiteY2" fmla="*/ 63542 h 292937"/>
                <a:gd name="connsiteX3" fmla="*/ 446969 w 476987"/>
                <a:gd name="connsiteY3" fmla="*/ 289174 h 292937"/>
                <a:gd name="connsiteX4" fmla="*/ 138210 w 476987"/>
                <a:gd name="connsiteY4" fmla="*/ 206046 h 292937"/>
                <a:gd name="connsiteX5" fmla="*/ 66958 w 476987"/>
                <a:gd name="connsiteY5" fmla="*/ 223859 h 292937"/>
                <a:gd name="connsiteX6" fmla="*/ 19457 w 476987"/>
                <a:gd name="connsiteY6" fmla="*/ 217922 h 292937"/>
                <a:gd name="connsiteX7" fmla="*/ 25395 w 476987"/>
                <a:gd name="connsiteY7" fmla="*/ 4166 h 292937"/>
                <a:gd name="connsiteX0" fmla="*/ 25395 w 466114"/>
                <a:gd name="connsiteY0" fmla="*/ 4166 h 269993"/>
                <a:gd name="connsiteX1" fmla="*/ 286652 w 466114"/>
                <a:gd name="connsiteY1" fmla="*/ 75418 h 269993"/>
                <a:gd name="connsiteX2" fmla="*/ 446969 w 466114"/>
                <a:gd name="connsiteY2" fmla="*/ 63542 h 269993"/>
                <a:gd name="connsiteX3" fmla="*/ 428714 w 466114"/>
                <a:gd name="connsiteY3" fmla="*/ 265423 h 269993"/>
                <a:gd name="connsiteX4" fmla="*/ 138210 w 466114"/>
                <a:gd name="connsiteY4" fmla="*/ 206046 h 269993"/>
                <a:gd name="connsiteX5" fmla="*/ 66958 w 466114"/>
                <a:gd name="connsiteY5" fmla="*/ 223859 h 269993"/>
                <a:gd name="connsiteX6" fmla="*/ 19457 w 466114"/>
                <a:gd name="connsiteY6" fmla="*/ 217922 h 269993"/>
                <a:gd name="connsiteX7" fmla="*/ 25395 w 466114"/>
                <a:gd name="connsiteY7" fmla="*/ 4166 h 269993"/>
                <a:gd name="connsiteX0" fmla="*/ 25395 w 457463"/>
                <a:gd name="connsiteY0" fmla="*/ 4166 h 269993"/>
                <a:gd name="connsiteX1" fmla="*/ 286652 w 457463"/>
                <a:gd name="connsiteY1" fmla="*/ 75418 h 269993"/>
                <a:gd name="connsiteX2" fmla="*/ 446969 w 457463"/>
                <a:gd name="connsiteY2" fmla="*/ 63542 h 269993"/>
                <a:gd name="connsiteX3" fmla="*/ 428714 w 457463"/>
                <a:gd name="connsiteY3" fmla="*/ 265423 h 269993"/>
                <a:gd name="connsiteX4" fmla="*/ 138210 w 457463"/>
                <a:gd name="connsiteY4" fmla="*/ 206046 h 269993"/>
                <a:gd name="connsiteX5" fmla="*/ 66958 w 457463"/>
                <a:gd name="connsiteY5" fmla="*/ 223859 h 269993"/>
                <a:gd name="connsiteX6" fmla="*/ 19457 w 457463"/>
                <a:gd name="connsiteY6" fmla="*/ 217922 h 269993"/>
                <a:gd name="connsiteX7" fmla="*/ 25395 w 457463"/>
                <a:gd name="connsiteY7" fmla="*/ 4166 h 269993"/>
                <a:gd name="connsiteX0" fmla="*/ 16748 w 479241"/>
                <a:gd name="connsiteY0" fmla="*/ 4618 h 258569"/>
                <a:gd name="connsiteX1" fmla="*/ 308430 w 479241"/>
                <a:gd name="connsiteY1" fmla="*/ 63994 h 258569"/>
                <a:gd name="connsiteX2" fmla="*/ 468747 w 479241"/>
                <a:gd name="connsiteY2" fmla="*/ 52118 h 258569"/>
                <a:gd name="connsiteX3" fmla="*/ 450492 w 479241"/>
                <a:gd name="connsiteY3" fmla="*/ 253999 h 258569"/>
                <a:gd name="connsiteX4" fmla="*/ 159988 w 479241"/>
                <a:gd name="connsiteY4" fmla="*/ 194622 h 258569"/>
                <a:gd name="connsiteX5" fmla="*/ 88736 w 479241"/>
                <a:gd name="connsiteY5" fmla="*/ 212435 h 258569"/>
                <a:gd name="connsiteX6" fmla="*/ 41235 w 479241"/>
                <a:gd name="connsiteY6" fmla="*/ 206498 h 258569"/>
                <a:gd name="connsiteX7" fmla="*/ 16748 w 479241"/>
                <a:gd name="connsiteY7" fmla="*/ 4618 h 25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9241" h="258569">
                  <a:moveTo>
                    <a:pt x="16748" y="4618"/>
                  </a:moveTo>
                  <a:cubicBezTo>
                    <a:pt x="61280" y="-19133"/>
                    <a:pt x="233097" y="56077"/>
                    <a:pt x="308430" y="63994"/>
                  </a:cubicBezTo>
                  <a:cubicBezTo>
                    <a:pt x="383763" y="71911"/>
                    <a:pt x="445070" y="20451"/>
                    <a:pt x="468747" y="52118"/>
                  </a:cubicBezTo>
                  <a:cubicBezTo>
                    <a:pt x="492424" y="83786"/>
                    <a:pt x="471526" y="230248"/>
                    <a:pt x="450492" y="253999"/>
                  </a:cubicBezTo>
                  <a:cubicBezTo>
                    <a:pt x="429458" y="277750"/>
                    <a:pt x="220281" y="201549"/>
                    <a:pt x="159988" y="194622"/>
                  </a:cubicBezTo>
                  <a:cubicBezTo>
                    <a:pt x="99695" y="187695"/>
                    <a:pt x="108528" y="210456"/>
                    <a:pt x="88736" y="212435"/>
                  </a:cubicBezTo>
                  <a:cubicBezTo>
                    <a:pt x="68944" y="214414"/>
                    <a:pt x="53233" y="241134"/>
                    <a:pt x="41235" y="206498"/>
                  </a:cubicBezTo>
                  <a:cubicBezTo>
                    <a:pt x="29237" y="171862"/>
                    <a:pt x="-27784" y="28369"/>
                    <a:pt x="16748" y="4618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11490" name="フリーフォーム 150">
              <a:extLst>
                <a:ext uri="{FF2B5EF4-FFF2-40B4-BE49-F238E27FC236}">
                  <a16:creationId xmlns:a16="http://schemas.microsoft.com/office/drawing/2014/main" id="{D14C9D1A-561D-0610-8E15-C0A4D8D9C239}"/>
                </a:ext>
              </a:extLst>
            </p:cNvPr>
            <p:cNvSpPr/>
            <p:nvPr/>
          </p:nvSpPr>
          <p:spPr bwMode="auto">
            <a:xfrm>
              <a:off x="4213225" y="4814888"/>
              <a:ext cx="792162" cy="163512"/>
            </a:xfrm>
            <a:custGeom>
              <a:avLst/>
              <a:gdLst>
                <a:gd name="connsiteX0" fmla="*/ 46741 w 572975"/>
                <a:gd name="connsiteY0" fmla="*/ 17463 h 157665"/>
                <a:gd name="connsiteX1" fmla="*/ 515816 w 572975"/>
                <a:gd name="connsiteY1" fmla="*/ 11526 h 157665"/>
                <a:gd name="connsiteX2" fmla="*/ 515816 w 572975"/>
                <a:gd name="connsiteY2" fmla="*/ 106528 h 157665"/>
                <a:gd name="connsiteX3" fmla="*/ 70492 w 572975"/>
                <a:gd name="connsiteY3" fmla="*/ 154029 h 157665"/>
                <a:gd name="connsiteX4" fmla="*/ 46741 w 572975"/>
                <a:gd name="connsiteY4" fmla="*/ 17463 h 157665"/>
                <a:gd name="connsiteX0" fmla="*/ 56151 w 718280"/>
                <a:gd name="connsiteY0" fmla="*/ 20647 h 174656"/>
                <a:gd name="connsiteX1" fmla="*/ 525226 w 718280"/>
                <a:gd name="connsiteY1" fmla="*/ 14710 h 174656"/>
                <a:gd name="connsiteX2" fmla="*/ 697418 w 718280"/>
                <a:gd name="connsiteY2" fmla="*/ 157213 h 174656"/>
                <a:gd name="connsiteX3" fmla="*/ 79902 w 718280"/>
                <a:gd name="connsiteY3" fmla="*/ 157213 h 174656"/>
                <a:gd name="connsiteX4" fmla="*/ 56151 w 718280"/>
                <a:gd name="connsiteY4" fmla="*/ 20647 h 174656"/>
                <a:gd name="connsiteX0" fmla="*/ 56151 w 750002"/>
                <a:gd name="connsiteY0" fmla="*/ 20647 h 169666"/>
                <a:gd name="connsiteX1" fmla="*/ 525226 w 750002"/>
                <a:gd name="connsiteY1" fmla="*/ 14710 h 169666"/>
                <a:gd name="connsiteX2" fmla="*/ 697418 w 750002"/>
                <a:gd name="connsiteY2" fmla="*/ 157213 h 169666"/>
                <a:gd name="connsiteX3" fmla="*/ 697103 w 750002"/>
                <a:gd name="connsiteY3" fmla="*/ 162363 h 169666"/>
                <a:gd name="connsiteX4" fmla="*/ 79902 w 750002"/>
                <a:gd name="connsiteY4" fmla="*/ 157213 h 169666"/>
                <a:gd name="connsiteX5" fmla="*/ 56151 w 750002"/>
                <a:gd name="connsiteY5" fmla="*/ 20647 h 169666"/>
                <a:gd name="connsiteX0" fmla="*/ 56151 w 732022"/>
                <a:gd name="connsiteY0" fmla="*/ 20647 h 169234"/>
                <a:gd name="connsiteX1" fmla="*/ 525226 w 732022"/>
                <a:gd name="connsiteY1" fmla="*/ 14710 h 169234"/>
                <a:gd name="connsiteX2" fmla="*/ 697418 w 732022"/>
                <a:gd name="connsiteY2" fmla="*/ 157213 h 169234"/>
                <a:gd name="connsiteX3" fmla="*/ 697103 w 732022"/>
                <a:gd name="connsiteY3" fmla="*/ 162363 h 169234"/>
                <a:gd name="connsiteX4" fmla="*/ 79902 w 732022"/>
                <a:gd name="connsiteY4" fmla="*/ 157213 h 169234"/>
                <a:gd name="connsiteX5" fmla="*/ 56151 w 732022"/>
                <a:gd name="connsiteY5" fmla="*/ 20647 h 169234"/>
                <a:gd name="connsiteX0" fmla="*/ 56151 w 734554"/>
                <a:gd name="connsiteY0" fmla="*/ 20647 h 169234"/>
                <a:gd name="connsiteX1" fmla="*/ 525226 w 734554"/>
                <a:gd name="connsiteY1" fmla="*/ 14710 h 169234"/>
                <a:gd name="connsiteX2" fmla="*/ 697418 w 734554"/>
                <a:gd name="connsiteY2" fmla="*/ 157213 h 169234"/>
                <a:gd name="connsiteX3" fmla="*/ 697103 w 734554"/>
                <a:gd name="connsiteY3" fmla="*/ 162363 h 169234"/>
                <a:gd name="connsiteX4" fmla="*/ 79902 w 734554"/>
                <a:gd name="connsiteY4" fmla="*/ 157213 h 169234"/>
                <a:gd name="connsiteX5" fmla="*/ 56151 w 734554"/>
                <a:gd name="connsiteY5" fmla="*/ 20647 h 169234"/>
                <a:gd name="connsiteX0" fmla="*/ 56151 w 732022"/>
                <a:gd name="connsiteY0" fmla="*/ 20647 h 169234"/>
                <a:gd name="connsiteX1" fmla="*/ 525226 w 732022"/>
                <a:gd name="connsiteY1" fmla="*/ 14710 h 169234"/>
                <a:gd name="connsiteX2" fmla="*/ 697418 w 732022"/>
                <a:gd name="connsiteY2" fmla="*/ 157213 h 169234"/>
                <a:gd name="connsiteX3" fmla="*/ 697103 w 732022"/>
                <a:gd name="connsiteY3" fmla="*/ 162363 h 169234"/>
                <a:gd name="connsiteX4" fmla="*/ 79902 w 732022"/>
                <a:gd name="connsiteY4" fmla="*/ 157213 h 169234"/>
                <a:gd name="connsiteX5" fmla="*/ 56151 w 732022"/>
                <a:gd name="connsiteY5" fmla="*/ 20647 h 169234"/>
                <a:gd name="connsiteX0" fmla="*/ 68857 w 766313"/>
                <a:gd name="connsiteY0" fmla="*/ 33711 h 182298"/>
                <a:gd name="connsiteX1" fmla="*/ 727937 w 766313"/>
                <a:gd name="connsiteY1" fmla="*/ 9961 h 182298"/>
                <a:gd name="connsiteX2" fmla="*/ 710124 w 766313"/>
                <a:gd name="connsiteY2" fmla="*/ 170277 h 182298"/>
                <a:gd name="connsiteX3" fmla="*/ 709809 w 766313"/>
                <a:gd name="connsiteY3" fmla="*/ 175427 h 182298"/>
                <a:gd name="connsiteX4" fmla="*/ 92608 w 766313"/>
                <a:gd name="connsiteY4" fmla="*/ 170277 h 182298"/>
                <a:gd name="connsiteX5" fmla="*/ 68857 w 766313"/>
                <a:gd name="connsiteY5" fmla="*/ 33711 h 1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6313" h="182298">
                  <a:moveTo>
                    <a:pt x="68857" y="33711"/>
                  </a:moveTo>
                  <a:cubicBezTo>
                    <a:pt x="174745" y="6992"/>
                    <a:pt x="621059" y="-12800"/>
                    <a:pt x="727937" y="9961"/>
                  </a:cubicBezTo>
                  <a:cubicBezTo>
                    <a:pt x="834815" y="32722"/>
                    <a:pt x="681478" y="145668"/>
                    <a:pt x="710124" y="170277"/>
                  </a:cubicBezTo>
                  <a:cubicBezTo>
                    <a:pt x="738770" y="194886"/>
                    <a:pt x="771164" y="116051"/>
                    <a:pt x="709809" y="175427"/>
                  </a:cubicBezTo>
                  <a:cubicBezTo>
                    <a:pt x="606890" y="175427"/>
                    <a:pt x="199433" y="193896"/>
                    <a:pt x="92608" y="170277"/>
                  </a:cubicBezTo>
                  <a:cubicBezTo>
                    <a:pt x="-14270" y="147516"/>
                    <a:pt x="-37031" y="60430"/>
                    <a:pt x="68857" y="337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11491" name="フリーフォーム 151">
              <a:extLst>
                <a:ext uri="{FF2B5EF4-FFF2-40B4-BE49-F238E27FC236}">
                  <a16:creationId xmlns:a16="http://schemas.microsoft.com/office/drawing/2014/main" id="{020ED74F-83C5-7DB5-0CA5-D94B790DB53E}"/>
                </a:ext>
              </a:extLst>
            </p:cNvPr>
            <p:cNvSpPr/>
            <p:nvPr/>
          </p:nvSpPr>
          <p:spPr bwMode="auto">
            <a:xfrm>
              <a:off x="3295650" y="4999038"/>
              <a:ext cx="276225" cy="157162"/>
            </a:xfrm>
            <a:custGeom>
              <a:avLst/>
              <a:gdLst>
                <a:gd name="connsiteX0" fmla="*/ 8030 w 267536"/>
                <a:gd name="connsiteY0" fmla="*/ 32966 h 174118"/>
                <a:gd name="connsiteX1" fmla="*/ 97095 w 267536"/>
                <a:gd name="connsiteY1" fmla="*/ 50779 h 174118"/>
                <a:gd name="connsiteX2" fmla="*/ 233661 w 267536"/>
                <a:gd name="connsiteY2" fmla="*/ 3277 h 174118"/>
                <a:gd name="connsiteX3" fmla="*/ 251474 w 267536"/>
                <a:gd name="connsiteY3" fmla="*/ 157657 h 174118"/>
                <a:gd name="connsiteX4" fmla="*/ 31780 w 267536"/>
                <a:gd name="connsiteY4" fmla="*/ 157657 h 174118"/>
                <a:gd name="connsiteX5" fmla="*/ 8030 w 267536"/>
                <a:gd name="connsiteY5" fmla="*/ 32966 h 174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536" h="174118">
                  <a:moveTo>
                    <a:pt x="8030" y="32966"/>
                  </a:moveTo>
                  <a:cubicBezTo>
                    <a:pt x="18916" y="15153"/>
                    <a:pt x="59490" y="55727"/>
                    <a:pt x="97095" y="50779"/>
                  </a:cubicBezTo>
                  <a:cubicBezTo>
                    <a:pt x="134700" y="45831"/>
                    <a:pt x="207931" y="-14536"/>
                    <a:pt x="233661" y="3277"/>
                  </a:cubicBezTo>
                  <a:cubicBezTo>
                    <a:pt x="259391" y="21090"/>
                    <a:pt x="285121" y="131927"/>
                    <a:pt x="251474" y="157657"/>
                  </a:cubicBezTo>
                  <a:cubicBezTo>
                    <a:pt x="217827" y="183387"/>
                    <a:pt x="72354" y="175470"/>
                    <a:pt x="31780" y="157657"/>
                  </a:cubicBezTo>
                  <a:cubicBezTo>
                    <a:pt x="-8794" y="139844"/>
                    <a:pt x="-2856" y="50779"/>
                    <a:pt x="8030" y="32966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11492" name="角丸四角形 153">
              <a:extLst>
                <a:ext uri="{FF2B5EF4-FFF2-40B4-BE49-F238E27FC236}">
                  <a16:creationId xmlns:a16="http://schemas.microsoft.com/office/drawing/2014/main" id="{41B851F8-0CAC-A344-A3B8-1F1BB9F99E18}"/>
                </a:ext>
              </a:extLst>
            </p:cNvPr>
            <p:cNvSpPr/>
            <p:nvPr/>
          </p:nvSpPr>
          <p:spPr bwMode="auto">
            <a:xfrm>
              <a:off x="3171825" y="4667250"/>
              <a:ext cx="79375" cy="968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35191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2"/>
          <p:cNvSpPr txBox="1">
            <a:spLocks noChangeArrowheads="1"/>
          </p:cNvSpPr>
          <p:nvPr/>
        </p:nvSpPr>
        <p:spPr bwMode="auto">
          <a:xfrm>
            <a:off x="323850" y="260350"/>
            <a:ext cx="84248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ウォーミングアップ「ジェスチャーゲーム」（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23850" y="722814"/>
            <a:ext cx="8620125" cy="403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</a:t>
            </a:r>
            <a:r>
              <a:rPr lang="ja-JP" altLang="en-US" sz="16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アドバイザーは前にお題を取りにきてください。簡単、難しいお題引きもアドバイザー次第です。</a:t>
            </a:r>
            <a:endParaRPr lang="en-US" altLang="ja-JP" sz="16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1)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「ジェスチャーゲーム」の内容</a:t>
            </a: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回答者と出題者に分かれて、出題者が動く「動き」や「表情」を見てそれが</a:t>
            </a: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何を表しているのかを答えるゲームです。</a:t>
            </a: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ja-JP" altLang="en-US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2) 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準　備</a:t>
            </a: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</a:t>
            </a: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アドバイザーは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お題の書いてある紙を準備します（回答者には見せない）。</a:t>
            </a:r>
            <a:endParaRPr lang="en-US" altLang="ja-JP" sz="1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②出題をする順番に机の横に並びます。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③１番目の人は前に出て、回答者側を向いて立ちます。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  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3) 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ルール　　次ページで説明。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endParaRPr lang="en-US" altLang="ja-JP" sz="1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ja-JP" altLang="en-US" sz="1600" b="1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" name="図 3" descr="人形, おもちゃ, 挿絵 が含まれている画像&#10;&#10;自動的に生成された説明">
            <a:extLst>
              <a:ext uri="{FF2B5EF4-FFF2-40B4-BE49-F238E27FC236}">
                <a16:creationId xmlns:a16="http://schemas.microsoft.com/office/drawing/2014/main" id="{61BC896D-C81B-92D9-DDE6-7AC558CF4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627" y="4210111"/>
            <a:ext cx="3093605" cy="2069742"/>
          </a:xfrm>
          <a:prstGeom prst="rect">
            <a:avLst/>
          </a:prstGeom>
        </p:spPr>
      </p:pic>
      <p:pic>
        <p:nvPicPr>
          <p:cNvPr id="6" name="図 5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8B742CCC-2C97-3708-F5E2-8CA47A800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19" y="4479653"/>
            <a:ext cx="3202565" cy="18002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49308A8-7131-BE5F-807D-30E5051670E9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9302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485" y="2850428"/>
            <a:ext cx="6480720" cy="3973877"/>
          </a:xfrm>
          <a:prstGeom prst="rect">
            <a:avLst/>
          </a:prstGeom>
        </p:spPr>
      </p:pic>
      <p:sp>
        <p:nvSpPr>
          <p:cNvPr id="14339" name="テキスト ボックス 4"/>
          <p:cNvSpPr txBox="1">
            <a:spLocks noChangeArrowheads="1"/>
          </p:cNvSpPr>
          <p:nvPr/>
        </p:nvSpPr>
        <p:spPr bwMode="auto">
          <a:xfrm>
            <a:off x="255588" y="46038"/>
            <a:ext cx="8392041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rgbClr val="0000CC"/>
                </a:solidFill>
                <a:ea typeface="HG丸ｺﾞｼｯｸM-PRO" panose="020F0600000000000000" pitchFamily="50" charset="-128"/>
              </a:rPr>
              <a:t>ルール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①ゲーム時間は５分間です。（チーフアドバイザーが計ります）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②チーフの合図でスタートし、終了合図で止めます。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③アドバイザーは出題者の横に立って、出題者（動く人）にお題を見せます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④出題者はそのお題を見て声を出さずに、体の動きや顔の表情で「お題」を表現する。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　皆さんに顔を見てもらうために</a:t>
            </a:r>
            <a:r>
              <a:rPr lang="ja-JP" altLang="en-US" sz="1600" u="sng" dirty="0">
                <a:ea typeface="HG丸ｺﾞｼｯｸM-PRO" panose="020F0600000000000000" pitchFamily="50" charset="-128"/>
              </a:rPr>
              <a:t>マスクは外して</a:t>
            </a:r>
            <a:r>
              <a:rPr lang="ja-JP" altLang="en-US" sz="1600" dirty="0">
                <a:ea typeface="HG丸ｺﾞｼｯｸM-PRO" panose="020F0600000000000000" pitchFamily="50" charset="-128"/>
              </a:rPr>
              <a:t>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⑤回答者はそのジェスチャー（動き）を見て、何を表現しているのかわかったら、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　回答する。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⑥正解が出るまで回答を続ける。正解が出た場合は、アドバイザーが「正解」と言う。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⑦正解したら出題者は次の出題者に交代する。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⑧</a:t>
            </a:r>
            <a:r>
              <a:rPr lang="ja-JP" altLang="en-US" sz="1600" dirty="0">
                <a:solidFill>
                  <a:srgbClr val="C00000"/>
                </a:solidFill>
                <a:ea typeface="HG丸ｺﾞｼｯｸM-PRO" panose="020F0600000000000000" pitchFamily="50" charset="-128"/>
              </a:rPr>
              <a:t>正解が出ない場合は、パスあり！</a:t>
            </a:r>
            <a:endParaRPr lang="en-US" altLang="ja-JP" sz="1600" dirty="0">
              <a:solidFill>
                <a:srgbClr val="C00000"/>
              </a:solidFill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C00000"/>
                </a:solidFill>
                <a:ea typeface="HG丸ｺﾞｼｯｸM-PRO" panose="020F0600000000000000" pitchFamily="50" charset="-128"/>
              </a:rPr>
              <a:t>　出題者（後ろにまわる）、回答者（出題者に）を交代して次のお題を出します。</a:t>
            </a:r>
            <a:endParaRPr lang="en-US" altLang="ja-JP" sz="1600" dirty="0">
              <a:solidFill>
                <a:srgbClr val="C00000"/>
              </a:solidFill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C00000"/>
                </a:solidFill>
                <a:ea typeface="HG丸ｺﾞｼｯｸM-PRO" panose="020F0600000000000000" pitchFamily="50" charset="-128"/>
              </a:rPr>
              <a:t>　　（お題は最終頁に）</a:t>
            </a:r>
            <a:endParaRPr lang="en-US" altLang="ja-JP" sz="1600" dirty="0">
              <a:solidFill>
                <a:srgbClr val="C00000"/>
              </a:solidFill>
              <a:ea typeface="HG丸ｺﾞｼｯｸM-PRO" panose="020F06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D7B2D8C-4644-0AA7-8FC6-B4B16F116C11}"/>
              </a:ext>
            </a:extLst>
          </p:cNvPr>
          <p:cNvSpPr txBox="1"/>
          <p:nvPr/>
        </p:nvSpPr>
        <p:spPr>
          <a:xfrm>
            <a:off x="255588" y="3415248"/>
            <a:ext cx="45720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en-US" altLang="ja-JP" sz="16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〔</a:t>
            </a:r>
            <a:r>
              <a:rPr lang="ja-JP" altLang="en-US" sz="16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採点方法</a:t>
            </a:r>
            <a:r>
              <a:rPr lang="en-US" altLang="ja-JP" sz="16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〕</a:t>
            </a:r>
            <a:endParaRPr lang="ja-JP" altLang="en-US" sz="16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５分の間に何問解くことが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出来るかを競います。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（チーフ）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準備が出来たら</a:t>
            </a:r>
            <a:r>
              <a:rPr lang="ja-JP" altLang="en-US" dirty="0">
                <a:solidFill>
                  <a:srgbClr val="0000FF"/>
                </a:solidFill>
                <a:latin typeface="HG丸ｺﾞｼｯｸM-PRO" panose="020F0600000000000000" pitchFamily="50" charset="-128"/>
              </a:rPr>
              <a:t>合図</a:t>
            </a: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（アドバイザー）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終了後にチーフに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回答できた枚数を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伝える。</a:t>
            </a:r>
            <a:endParaRPr lang="ja-JP" altLang="en-US" sz="1600" dirty="0">
              <a:solidFill>
                <a:srgbClr val="0000FF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84340A2-ED05-1A43-546C-47FB1FDFB6BE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43D3995-097B-EAF6-9D3A-AD4A784C483D}"/>
              </a:ext>
            </a:extLst>
          </p:cNvPr>
          <p:cNvSpPr/>
          <p:nvPr/>
        </p:nvSpPr>
        <p:spPr bwMode="auto">
          <a:xfrm>
            <a:off x="7596336" y="3717032"/>
            <a:ext cx="864096" cy="79208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A69B0B2-64F7-84C3-DF8E-EA50D6CB175D}"/>
              </a:ext>
            </a:extLst>
          </p:cNvPr>
          <p:cNvSpPr/>
          <p:nvPr/>
        </p:nvSpPr>
        <p:spPr bwMode="auto">
          <a:xfrm>
            <a:off x="8030418" y="3934023"/>
            <a:ext cx="860028" cy="2375297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2220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6FA09DBF-BE84-B30E-7E9B-78587C0A8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548680"/>
            <a:ext cx="7560840" cy="6065480"/>
          </a:xfrm>
          <a:prstGeom prst="rect">
            <a:avLst/>
          </a:prstGeom>
        </p:spPr>
      </p:pic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107A8A-9644-A38A-447B-1ED70379525E}"/>
              </a:ext>
            </a:extLst>
          </p:cNvPr>
          <p:cNvSpPr/>
          <p:nvPr/>
        </p:nvSpPr>
        <p:spPr>
          <a:xfrm>
            <a:off x="1043608" y="2348880"/>
            <a:ext cx="7272808" cy="15841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9206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452636" y="764704"/>
            <a:ext cx="86868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＊発表資料（作成資料）についての注意事項</a:t>
            </a:r>
            <a:b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 発表資料の用紙は各グループに机上に配付してあります。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 討議結果は、マジック等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（濃く</a:t>
            </a:r>
            <a:r>
              <a:rPr lang="en-US" altLang="ja-JP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太く字が書ける筆記具）</a:t>
            </a: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で記入するようにして下さい。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 発表終了後に資料は、アドバイザーに提出してください。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④ 発表資料のコピーおよび配付は行いませんので、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必要な方は各自で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メモ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記録及びスマホ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携帯の写真機能をご利用下さい。</a:t>
            </a:r>
            <a:endParaRPr lang="en-US" altLang="ja-JP" sz="2000" b="1" u="sng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⑤ 一部拡大紙を利用しての発表は可としますが、発表資料（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A-3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資料には、拡大紙の重点のみは記載してください。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684213" y="5589588"/>
            <a:ext cx="7416800" cy="58896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dirty="0">
                <a:ea typeface="HGP創英角ｺﾞｼｯｸUB" panose="020B0900000000000000" pitchFamily="50" charset="-128"/>
              </a:rPr>
              <a:t>発表資料：７枚</a:t>
            </a:r>
            <a:endParaRPr lang="en-US" altLang="ja-JP" dirty="0">
              <a:ea typeface="HGP創英角ｺﾞｼｯｸUB" panose="020B0900000000000000" pitchFamily="50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183"/>
          <p:cNvSpPr txBox="1">
            <a:spLocks noChangeArrowheads="1"/>
          </p:cNvSpPr>
          <p:nvPr/>
        </p:nvSpPr>
        <p:spPr bwMode="auto">
          <a:xfrm>
            <a:off x="250825" y="44450"/>
            <a:ext cx="7634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〔</a:t>
            </a: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グループの旗づくり</a:t>
            </a:r>
            <a:r>
              <a:rPr lang="en-US" altLang="ja-JP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〕</a:t>
            </a: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発表資料</a:t>
            </a:r>
            <a:r>
              <a:rPr lang="en-US" altLang="ja-JP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①</a:t>
            </a:r>
            <a:endParaRPr lang="ja-JP" altLang="en-US" sz="2000" b="1">
              <a:solidFill>
                <a:srgbClr val="0000FF"/>
              </a:solidFill>
              <a:ea typeface="HG丸ｺﾞｼｯｸM-PRO" panose="020F0600000000000000" pitchFamily="50" charset="-128"/>
            </a:endParaRPr>
          </a:p>
        </p:txBody>
      </p:sp>
      <p:sp>
        <p:nvSpPr>
          <p:cNvPr id="16388" name="Text Box 185"/>
          <p:cNvSpPr txBox="1">
            <a:spLocks noChangeArrowheads="1"/>
          </p:cNvSpPr>
          <p:nvPr/>
        </p:nvSpPr>
        <p:spPr bwMode="auto">
          <a:xfrm>
            <a:off x="249705" y="4057650"/>
            <a:ext cx="8763000" cy="2653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＊リーダー選出・・勉強するという気持ちで立候補してください。</a:t>
            </a:r>
            <a:endParaRPr lang="en-US" altLang="ja-JP" sz="16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u="sng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（グループ意志決定の際の注意事項）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① 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結論</a:t>
            </a:r>
            <a:r>
              <a:rPr lang="en-US" altLang="ja-JP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･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方向づけは原則として、全員一致で決定すること。</a:t>
            </a: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但し、１人でも賛成できない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　 人がいたらグループとして充分議論を尽くしてください。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② 論争を避けるための理由だけで、容易な妥協をして、自分</a:t>
            </a:r>
            <a:r>
              <a:rPr lang="ja-JP" altLang="en-US" sz="1600" dirty="0">
                <a:ea typeface="HG丸ｺﾞｼｯｸM-PRO" panose="020F0600000000000000" pitchFamily="50" charset="-128"/>
              </a:rPr>
              <a:t>の考え</a:t>
            </a: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を変更してはいけない。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　 何らかの納得のいく理由があれば自分の考えを変えてもよい。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③ 意見について、前に譲ったのだから、今度は譲れというような取り引きをしてはいけない。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④ 少数意見はグループにとって、決定する障害ではなく、むしろ他のメンバーの気づかな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　 かった観点を教えてくれているというように、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少数意見も大切に扱う。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⑤</a:t>
            </a:r>
            <a:r>
              <a:rPr lang="ja-JP" altLang="en-US" sz="1600" dirty="0">
                <a:solidFill>
                  <a:schemeClr val="accent2"/>
                </a:solidFill>
                <a:ea typeface="HG丸ｺﾞｼｯｸM-PRO" panose="020F0600000000000000" pitchFamily="50" charset="-128"/>
              </a:rPr>
              <a:t> 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各個人の考え方、実情を十分に理解し、学ぶことに心掛けてください。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D8483F1-1382-F43D-DDD9-F604073BD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548680"/>
            <a:ext cx="5616624" cy="34118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reeform 4205">
            <a:extLst>
              <a:ext uri="{FF2B5EF4-FFF2-40B4-BE49-F238E27FC236}">
                <a16:creationId xmlns:a16="http://schemas.microsoft.com/office/drawing/2014/main" id="{B7E88F06-41D1-E49D-096E-DA5E51CADAD6}"/>
              </a:ext>
            </a:extLst>
          </p:cNvPr>
          <p:cNvSpPr>
            <a:spLocks/>
          </p:cNvSpPr>
          <p:nvPr/>
        </p:nvSpPr>
        <p:spPr bwMode="auto">
          <a:xfrm>
            <a:off x="2555776" y="1514475"/>
            <a:ext cx="1333500" cy="285750"/>
          </a:xfrm>
          <a:custGeom>
            <a:avLst/>
            <a:gdLst>
              <a:gd name="T0" fmla="*/ 0 w 140"/>
              <a:gd name="T1" fmla="*/ 2147483646 h 30"/>
              <a:gd name="T2" fmla="*/ 2147483646 w 140"/>
              <a:gd name="T3" fmla="*/ 2147483646 h 30"/>
              <a:gd name="T4" fmla="*/ 2147483646 w 140"/>
              <a:gd name="T5" fmla="*/ 2147483646 h 30"/>
              <a:gd name="T6" fmla="*/ 2147483646 w 140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0" h="30">
                <a:moveTo>
                  <a:pt x="0" y="30"/>
                </a:moveTo>
                <a:cubicBezTo>
                  <a:pt x="36" y="18"/>
                  <a:pt x="73" y="6"/>
                  <a:pt x="84" y="5"/>
                </a:cubicBezTo>
                <a:cubicBezTo>
                  <a:pt x="95" y="4"/>
                  <a:pt x="60" y="22"/>
                  <a:pt x="69" y="21"/>
                </a:cubicBezTo>
                <a:cubicBezTo>
                  <a:pt x="78" y="20"/>
                  <a:pt x="128" y="4"/>
                  <a:pt x="140" y="0"/>
                </a:cubicBezTo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" name="Group 4206">
            <a:extLst>
              <a:ext uri="{FF2B5EF4-FFF2-40B4-BE49-F238E27FC236}">
                <a16:creationId xmlns:a16="http://schemas.microsoft.com/office/drawing/2014/main" id="{EC55983A-CBC8-C98A-BF00-5D377E0D537C}"/>
              </a:ext>
            </a:extLst>
          </p:cNvPr>
          <p:cNvGrpSpPr>
            <a:grpSpLocks/>
          </p:cNvGrpSpPr>
          <p:nvPr/>
        </p:nvGrpSpPr>
        <p:grpSpPr bwMode="auto">
          <a:xfrm>
            <a:off x="3059832" y="1800225"/>
            <a:ext cx="2736850" cy="647700"/>
            <a:chOff x="873" y="2899"/>
            <a:chExt cx="237" cy="60"/>
          </a:xfrm>
        </p:grpSpPr>
        <p:sp>
          <p:nvSpPr>
            <p:cNvPr id="5" name="AutoShape 4207">
              <a:extLst>
                <a:ext uri="{FF2B5EF4-FFF2-40B4-BE49-F238E27FC236}">
                  <a16:creationId xmlns:a16="http://schemas.microsoft.com/office/drawing/2014/main" id="{F362DE81-C8BE-2009-DE2C-578BD47A7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" y="2899"/>
              <a:ext cx="218" cy="6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6" name="Text Box 4208">
              <a:extLst>
                <a:ext uri="{FF2B5EF4-FFF2-40B4-BE49-F238E27FC236}">
                  <a16:creationId xmlns:a16="http://schemas.microsoft.com/office/drawing/2014/main" id="{8A2698A4-5FC4-4223-4664-6F6F111033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" y="2904"/>
              <a:ext cx="22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 dirty="0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ネーミングとシンボルマークは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 dirty="0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できるだけ関連づけを持たせて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 dirty="0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ください。</a:t>
              </a:r>
            </a:p>
          </p:txBody>
        </p:sp>
      </p:grpSp>
      <p:sp>
        <p:nvSpPr>
          <p:cNvPr id="7" name="Text Box 4204">
            <a:extLst>
              <a:ext uri="{FF2B5EF4-FFF2-40B4-BE49-F238E27FC236}">
                <a16:creationId xmlns:a16="http://schemas.microsoft.com/office/drawing/2014/main" id="{9E4BD6C3-315A-AB0B-ADD4-344495B22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040" y="554365"/>
            <a:ext cx="3744416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000" b="1" dirty="0">
                <a:solidFill>
                  <a:srgbClr val="FF0000"/>
                </a:solidFill>
                <a:ea typeface="HG丸ｺﾞｼｯｸM-PRO" panose="020F0600000000000000" pitchFamily="50" charset="-128"/>
              </a:rPr>
              <a:t>※</a:t>
            </a:r>
            <a:r>
              <a:rPr lang="ja-JP" altLang="en-US" sz="1000" b="1" dirty="0">
                <a:solidFill>
                  <a:srgbClr val="FF0000"/>
                </a:solidFill>
                <a:ea typeface="HG丸ｺﾞｼｯｸM-PRO" panose="020F0600000000000000" pitchFamily="50" charset="-128"/>
              </a:rPr>
              <a:t>時間内にマーク作成できない場合は、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b="1" dirty="0">
                <a:solidFill>
                  <a:srgbClr val="FF0000"/>
                </a:solidFill>
                <a:ea typeface="HG丸ｺﾞｼｯｸM-PRO" panose="020F0600000000000000" pitchFamily="50" charset="-128"/>
              </a:rPr>
              <a:t>　ＧＤ時間の合間に作成してください</a:t>
            </a:r>
          </a:p>
        </p:txBody>
      </p:sp>
      <p:sp>
        <p:nvSpPr>
          <p:cNvPr id="8" name="Text Box 4211">
            <a:extLst>
              <a:ext uri="{FF2B5EF4-FFF2-40B4-BE49-F238E27FC236}">
                <a16:creationId xmlns:a16="http://schemas.microsoft.com/office/drawing/2014/main" id="{5C73BFDD-F6F6-CCCB-379E-EAA5CF5BC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064" y="3021320"/>
            <a:ext cx="1904101" cy="5829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グループで</a:t>
            </a:r>
            <a:r>
              <a:rPr lang="en-US" altLang="ja-JP" sz="1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項目を決め、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最後（発表前）に遵守評価を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してください。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E3C4283-1CF0-62CA-647F-5F5DB2E13AA1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28600" y="879475"/>
            <a:ext cx="8915400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これからのグループ研修を効果的に、かつ学びの多い研修にしていくために、全員の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同意（コンセンサス）を得、グループの ｢旗｣ づくりを行ってください。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(1) 役割分担を行う。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リーダー進行：書記係２名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発表者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質問係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･2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Ｓ責任者など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（人数が少ない場合は、必要な役割のみ、または兼任してください）</a:t>
            </a: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 グループのネーミングを決める。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自分たちのグループの特徴を表わすユニークなグループ名を付ける。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 グループのシンボルマークを作成する。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会社に社章があるように、グループのネーミングにマッチした特徴あるシンボル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マークを考え、作成してください。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（時間内に作成できない場合は、発表時までに完成させてください）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 グループの決め事（指針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･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ルール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･･･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ガイドライン）をつくる。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グループ討論を効果的に進めるための決め事を、具体的に行動レベル（守られて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いるか、否かを誰が見ても判断できる）で、３～５項目程度挙げ、記載する。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＝ 着眼点 ＝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・意思決定は、どのようにするのか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・グループの運営の仕方は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・行動面での留意点は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・時間管理については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 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323850" y="260350"/>
            <a:ext cx="7343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（２）グループの旗づくり（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BDBF42-ABA8-3A9A-0B30-44C1204C39E7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549275"/>
            <a:ext cx="868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 </a:t>
            </a:r>
            <a:r>
              <a:rPr lang="ja-JP" altLang="en-US" sz="18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</a:t>
            </a:r>
            <a:r>
              <a:rPr lang="en-US" altLang="ja-JP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休憩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（時間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分）</a:t>
            </a:r>
            <a:endParaRPr lang="ja-JP" altLang="en-US" sz="1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42988" y="5661025"/>
            <a:ext cx="76327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各自の荷物等は、自席</a:t>
            </a:r>
            <a:r>
              <a:rPr lang="en-US" altLang="ja-JP" sz="2000" dirty="0">
                <a:ea typeface="HG丸ｺﾞｼｯｸM-PRO" panose="020F0600000000000000" pitchFamily="50" charset="-128"/>
              </a:rPr>
              <a:t>･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後ろの机に置いても構いませんが、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dirty="0">
                <a:ea typeface="HGP創英角ｺﾞｼｯｸUB" panose="020B0900000000000000" pitchFamily="50" charset="-128"/>
              </a:rPr>
              <a:t>貴重品は終日を通して</a:t>
            </a:r>
            <a:r>
              <a:rPr lang="ja-JP" altLang="en-US" sz="2800" dirty="0">
                <a:solidFill>
                  <a:srgbClr val="FF0000"/>
                </a:solidFill>
                <a:ea typeface="HGP創英角ｺﾞｼｯｸUB" panose="020B0900000000000000" pitchFamily="50" charset="-128"/>
              </a:rPr>
              <a:t>「自己管理」</a:t>
            </a:r>
            <a:r>
              <a:rPr lang="ja-JP" altLang="en-US" sz="2800" dirty="0">
                <a:ea typeface="HGP創英角ｺﾞｼｯｸUB" panose="020B0900000000000000" pitchFamily="50" charset="-128"/>
              </a:rPr>
              <a:t>願います。</a:t>
            </a:r>
            <a:endParaRPr lang="ja-JP" altLang="en-US" sz="2800" dirty="0">
              <a:ea typeface="HG丸ｺﾞｼｯｸM-PRO" panose="020F0600000000000000" pitchFamily="50" charset="-128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791680" y="4344543"/>
            <a:ext cx="7848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午後の開始は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１３：３０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からですので、時間前に席に着いてください。</a:t>
            </a:r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367547" y="1800499"/>
            <a:ext cx="832643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生ごみは前方のゴミ袋には絶対に入れないでください。</a:t>
            </a:r>
            <a:r>
              <a:rPr lang="ja-JP" altLang="en-US" sz="20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禁止！</a:t>
            </a:r>
            <a:endParaRPr lang="en-US" altLang="ja-JP" sz="2000" b="1" u="sng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・研修で出る紙など専用です。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＊お弁当時のお茶ペットボトルは回収します。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＊個人持ち込みの飲み物は会場内、会館内に捨てずに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お持ち帰りください。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A62E6A-05B8-353C-5F5D-C525EF4E2B1E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F82E6A-741F-433A-FF20-3C737A5EB9B4}"/>
              </a:ext>
            </a:extLst>
          </p:cNvPr>
          <p:cNvSpPr txBox="1"/>
          <p:nvPr/>
        </p:nvSpPr>
        <p:spPr>
          <a:xfrm>
            <a:off x="539552" y="3543208"/>
            <a:ext cx="77048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車でお越しの方は６</a:t>
            </a:r>
            <a:r>
              <a:rPr lang="en-US" altLang="ja-JP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</a:t>
            </a:r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ロビーコーナーに割引機がありますので</a:t>
            </a:r>
            <a:endParaRPr lang="en-US" altLang="ja-JP" sz="2000" u="sng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駐車券をとおしてください。</a:t>
            </a:r>
            <a:endParaRPr lang="ja-JP" altLang="en-US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8EB46A88-4581-F030-5CE5-98475DAE4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548680"/>
            <a:ext cx="7560840" cy="6065480"/>
          </a:xfrm>
          <a:prstGeom prst="rect">
            <a:avLst/>
          </a:prstGeom>
        </p:spPr>
      </p:pic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8388388-811C-2663-AD73-B992364777D1}"/>
              </a:ext>
            </a:extLst>
          </p:cNvPr>
          <p:cNvSpPr/>
          <p:nvPr/>
        </p:nvSpPr>
        <p:spPr>
          <a:xfrm>
            <a:off x="1043608" y="4293096"/>
            <a:ext cx="7272808" cy="43204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84461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73"/>
          <p:cNvSpPr txBox="1">
            <a:spLocks noChangeArrowheads="1"/>
          </p:cNvSpPr>
          <p:nvPr/>
        </p:nvSpPr>
        <p:spPr bwMode="auto">
          <a:xfrm>
            <a:off x="1187624" y="1772816"/>
            <a:ext cx="896448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ＱＣストーリーとＱＣ手法</a:t>
            </a:r>
            <a:endParaRPr lang="en-US" altLang="ja-JP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課題達成型ＱＣストーリー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475656" y="5445224"/>
            <a:ext cx="64807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ＱＣ読本　第２章、第３章を</a:t>
            </a:r>
            <a:r>
              <a:rPr lang="ja-JP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参照してください。</a:t>
            </a:r>
          </a:p>
        </p:txBody>
      </p:sp>
      <p:sp>
        <p:nvSpPr>
          <p:cNvPr id="3" name="Text Box 183">
            <a:extLst>
              <a:ext uri="{FF2B5EF4-FFF2-40B4-BE49-F238E27FC236}">
                <a16:creationId xmlns:a16="http://schemas.microsoft.com/office/drawing/2014/main" id="{32FAA79B-DC2E-F729-185F-683D56ED8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8913"/>
            <a:ext cx="784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（３）ＱＣストーリー説明（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4F0FD82-1B0D-61F9-13B5-233098AD558E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3186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912938" y="404813"/>
            <a:ext cx="5827712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ＱＣサークル東海支部 愛知地区</a:t>
            </a:r>
          </a:p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リーダー研修会（中級）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899592" y="1800187"/>
            <a:ext cx="7608888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ja-JP" sz="4400" dirty="0">
                <a:ea typeface="HG丸ｺﾞｼｯｸM-PRO" panose="020F0600000000000000" pitchFamily="50" charset="-128"/>
              </a:rPr>
              <a:t>-</a:t>
            </a:r>
            <a:r>
              <a:rPr lang="ja-JP" altLang="en-US" sz="4400" dirty="0">
                <a:ea typeface="HG丸ｺﾞｼｯｸM-PRO" panose="020F0600000000000000" pitchFamily="50" charset="-128"/>
              </a:rPr>
              <a:t>５０５会議室</a:t>
            </a:r>
            <a:r>
              <a:rPr lang="en-US" altLang="ja-JP" sz="4400" dirty="0">
                <a:ea typeface="HG丸ｺﾞｼｯｸM-PRO" panose="020F0600000000000000" pitchFamily="50" charset="-128"/>
              </a:rPr>
              <a:t>-</a:t>
            </a:r>
            <a:endParaRPr lang="ja-JP" altLang="en-US" sz="44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400" dirty="0">
                <a:ea typeface="HG丸ｺﾞｼｯｸM-PRO" panose="020F0600000000000000" pitchFamily="50" charset="-128"/>
              </a:rPr>
              <a:t>この会場は </a:t>
            </a:r>
            <a:r>
              <a:rPr lang="ja-JP" altLang="en-US" sz="44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「Ｄコース」</a:t>
            </a:r>
            <a:r>
              <a:rPr lang="ja-JP" altLang="en-US" sz="4400" dirty="0">
                <a:solidFill>
                  <a:schemeClr val="accent2"/>
                </a:solidFill>
                <a:ea typeface="HGP創英角ｺﾞｼｯｸUB" panose="020B0900000000000000" pitchFamily="50" charset="-128"/>
              </a:rPr>
              <a:t> </a:t>
            </a:r>
            <a:r>
              <a:rPr lang="ja-JP" altLang="en-US" sz="4400" dirty="0">
                <a:ea typeface="HG丸ｺﾞｼｯｸM-PRO" panose="020F0600000000000000" pitchFamily="50" charset="-128"/>
              </a:rPr>
              <a:t>です</a:t>
            </a:r>
            <a:endParaRPr lang="en-US" altLang="ja-JP" sz="44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400" dirty="0">
                <a:ea typeface="HG丸ｺﾞｼｯｸM-PRO" panose="020F0600000000000000" pitchFamily="50" charset="-128"/>
              </a:rPr>
              <a:t>　　　</a:t>
            </a:r>
            <a:r>
              <a:rPr lang="ja-JP" altLang="en-US" sz="3600" dirty="0">
                <a:ea typeface="HG丸ｺﾞｼｯｸM-PRO" panose="020F0600000000000000" pitchFamily="50" charset="-128"/>
              </a:rPr>
              <a:t>（課題達成型　初級） </a:t>
            </a:r>
          </a:p>
        </p:txBody>
      </p:sp>
      <p:grpSp>
        <p:nvGrpSpPr>
          <p:cNvPr id="3076" name="Group 5"/>
          <p:cNvGrpSpPr>
            <a:grpSpLocks/>
          </p:cNvGrpSpPr>
          <p:nvPr/>
        </p:nvGrpSpPr>
        <p:grpSpPr bwMode="auto">
          <a:xfrm>
            <a:off x="466725" y="541338"/>
            <a:ext cx="1008063" cy="1008062"/>
            <a:chOff x="1901" y="1273"/>
            <a:chExt cx="1260" cy="1303"/>
          </a:xfrm>
        </p:grpSpPr>
        <p:sp>
          <p:nvSpPr>
            <p:cNvPr id="3079" name="AutoShape 6"/>
            <p:cNvSpPr>
              <a:spLocks noChangeArrowheads="1"/>
            </p:cNvSpPr>
            <p:nvPr/>
          </p:nvSpPr>
          <p:spPr bwMode="auto">
            <a:xfrm>
              <a:off x="1901" y="1273"/>
              <a:ext cx="1260" cy="128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1 w 21600"/>
                <a:gd name="T25" fmla="*/ 3155 h 21600"/>
                <a:gd name="T26" fmla="*/ 18429 w 21600"/>
                <a:gd name="T27" fmla="*/ 1844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/>
            <a:p>
              <a:endParaRPr lang="ja-JP" altLang="en-US"/>
            </a:p>
          </p:txBody>
        </p:sp>
        <p:sp>
          <p:nvSpPr>
            <p:cNvPr id="3080" name="AutoShape 7"/>
            <p:cNvSpPr>
              <a:spLocks noChangeArrowheads="1"/>
            </p:cNvSpPr>
            <p:nvPr/>
          </p:nvSpPr>
          <p:spPr bwMode="auto">
            <a:xfrm>
              <a:off x="2595" y="2004"/>
              <a:ext cx="525" cy="572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  <p:sp>
          <p:nvSpPr>
            <p:cNvPr id="3081" name="AutoShape 8"/>
            <p:cNvSpPr>
              <a:spLocks noChangeArrowheads="1"/>
            </p:cNvSpPr>
            <p:nvPr/>
          </p:nvSpPr>
          <p:spPr bwMode="auto">
            <a:xfrm>
              <a:off x="2648" y="2131"/>
              <a:ext cx="420" cy="429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</p:grp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658813" y="4822610"/>
            <a:ext cx="7921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dirty="0">
                <a:ea typeface="HG丸ｺﾞｼｯｸM-PRO" panose="020F0600000000000000" pitchFamily="50" charset="-128"/>
              </a:rPr>
              <a:t>各グループ</a:t>
            </a:r>
            <a:r>
              <a:rPr lang="en-US" altLang="ja-JP" sz="2800" dirty="0">
                <a:ea typeface="HG丸ｺﾞｼｯｸM-PRO" panose="020F0600000000000000" pitchFamily="50" charset="-128"/>
              </a:rPr>
              <a:t>№</a:t>
            </a:r>
            <a:r>
              <a:rPr lang="ja-JP" altLang="en-US" sz="2800" dirty="0">
                <a:ea typeface="HG丸ｺﾞｼｯｸM-PRO" panose="020F0600000000000000" pitchFamily="50" charset="-128"/>
              </a:rPr>
              <a:t>を確認し、席に着いてください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ea typeface="HG丸ｺﾞｼｯｸM-PRO" panose="020F0600000000000000" pitchFamily="50" charset="-128"/>
              </a:rPr>
              <a:t>※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アドバイザーは参加者名の確認をしてください</a:t>
            </a:r>
          </a:p>
        </p:txBody>
      </p:sp>
      <p:sp>
        <p:nvSpPr>
          <p:cNvPr id="3078" name="Text Box 2"/>
          <p:cNvSpPr txBox="1">
            <a:spLocks noChangeArrowheads="1"/>
          </p:cNvSpPr>
          <p:nvPr/>
        </p:nvSpPr>
        <p:spPr bwMode="auto">
          <a:xfrm>
            <a:off x="971550" y="6224588"/>
            <a:ext cx="662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主催：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QC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サークル東海支部 愛知地区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1763FC5-5136-00EB-48EC-454B62DB76DF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10EF4559-2E4B-ABA7-2FE1-23CF82704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640" y="5824478"/>
            <a:ext cx="51480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２０２４年１１月２０日・２１日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9C4A354-EBB5-7581-A066-C4B4CCC8C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548680"/>
            <a:ext cx="7560840" cy="606548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F7C8F5F-889D-DEC7-C36F-7EBF86797027}"/>
              </a:ext>
            </a:extLst>
          </p:cNvPr>
          <p:cNvSpPr/>
          <p:nvPr/>
        </p:nvSpPr>
        <p:spPr>
          <a:xfrm>
            <a:off x="1053852" y="4725144"/>
            <a:ext cx="7272808" cy="50405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010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43916"/>
            <a:ext cx="92890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４．ジグソーパズルゲーム</a:t>
            </a:r>
          </a:p>
          <a:p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（１）ねらい</a:t>
            </a:r>
          </a:p>
          <a:p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体験学習を通じて、グループ内の活動の進め方</a:t>
            </a:r>
            <a:r>
              <a:rPr lang="ja-JP" altLang="en-US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（運営）、役割分担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の仕方、</a:t>
            </a:r>
          </a:p>
          <a:p>
            <a:r>
              <a:rPr lang="ja-JP" altLang="en-US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リーダーシップの取り方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を学びとります。同時に、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『QC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的課題達成型の手順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lang="ja-JP" altLang="en-US" b="1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</a:t>
            </a:r>
            <a:endParaRPr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ねらいを達成するために、新たにやり方を造り出して達成しようとする活動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</a:t>
            </a:r>
          </a:p>
          <a:p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ついても学びとります。（コミュニケーション・ゲームとしても有効）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（２）テーマ選定（背景）と進め方</a:t>
            </a:r>
          </a:p>
          <a:p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皆さんは、昨年のジグソーパズル競技会の優勝チームです。</a:t>
            </a:r>
          </a:p>
          <a:p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今年は</a:t>
            </a:r>
            <a:r>
              <a:rPr lang="en-US" altLang="ja-JP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大会連覇</a:t>
            </a:r>
            <a:r>
              <a:rPr lang="en-US" altLang="ja-JP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lang="ja-JP" altLang="en-US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が大きな課題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です。</a:t>
            </a:r>
          </a:p>
          <a:p>
            <a:r>
              <a:rPr lang="ja-JP" altLang="en-US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歴代の優勝タイムは２３～２５分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と、これまでの力量なら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十分連覇は可能です。ところが最近の交流戦では、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大会記録（２０分）に迫るタイムを叩きだすチームも</a:t>
            </a:r>
          </a:p>
          <a:p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出現しており、決して楽観視できる状況ではありません。</a:t>
            </a:r>
          </a:p>
          <a:p>
            <a:endParaRPr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大会連覇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を達成するためにも、</a:t>
            </a:r>
            <a:r>
              <a:rPr lang="ja-JP" altLang="en-US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大会記録更新（２０分以内）を目指す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ことに。</a:t>
            </a:r>
            <a:b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競技内容：全グループが同じジグソーパズル（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ピース）を使い一斉にスタート。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1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en-US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全ピースを完成させるまでの時間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を競います。</a:t>
            </a:r>
          </a:p>
        </p:txBody>
      </p:sp>
      <p:grpSp>
        <p:nvGrpSpPr>
          <p:cNvPr id="9" name="グループ化 8"/>
          <p:cNvGrpSpPr>
            <a:grpSpLocks noChangeAspect="1"/>
          </p:cNvGrpSpPr>
          <p:nvPr/>
        </p:nvGrpSpPr>
        <p:grpSpPr>
          <a:xfrm>
            <a:off x="6973933" y="2924944"/>
            <a:ext cx="2149443" cy="1872703"/>
            <a:chOff x="6342112" y="2927268"/>
            <a:chExt cx="2801888" cy="2441145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42112" y="2927268"/>
              <a:ext cx="2801888" cy="2441145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49724" y="2949011"/>
              <a:ext cx="1351158" cy="429757"/>
            </a:xfrm>
            <a:prstGeom prst="rect">
              <a:avLst/>
            </a:prstGeom>
          </p:spPr>
        </p:pic>
      </p:grp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076056" y="636452"/>
            <a:ext cx="38393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None/>
            </a:pPr>
            <a:r>
              <a:rPr lang="ja-JP" altLang="en-US" sz="1800" b="1" dirty="0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14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  (5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BECA0FB-9C13-6BC6-AC96-C882B87D3127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78169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187624" y="2615813"/>
            <a:ext cx="7164796" cy="936104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79512" y="188640"/>
            <a:ext cx="87849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４．ジグソーパズルゲーム</a:t>
            </a:r>
          </a:p>
          <a:p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（３）現状把握（トライアル準備）</a:t>
            </a:r>
          </a:p>
          <a:p>
            <a:pPr lvl="1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①開始、終了の合図は</a:t>
            </a:r>
            <a:r>
              <a:rPr lang="ja-JP" altLang="en-US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チーフアドバイザーの合図で一斉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に行います。</a:t>
            </a:r>
          </a:p>
          <a:p>
            <a:pPr lvl="1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</a:t>
            </a:r>
            <a:r>
              <a:rPr lang="ja-JP" altLang="en-US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２５分以内で完成できないグループは、完成できるまで実施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する。</a:t>
            </a:r>
          </a:p>
          <a:p>
            <a:pPr lvl="1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③完成したらチーフアドバイザーに申告してください。時間をお知らせします。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1"/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1"/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1"/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</a:t>
            </a:r>
            <a:r>
              <a:rPr lang="en-US" altLang="ja-JP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14:20</a:t>
            </a:r>
            <a:r>
              <a:rPr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から </a:t>
            </a:r>
            <a:r>
              <a:rPr lang="en-US" altLang="ja-JP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”</a:t>
            </a:r>
            <a:r>
              <a:rPr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トライアル実施</a:t>
            </a:r>
            <a:r>
              <a:rPr lang="en-US" altLang="ja-JP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”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5797215" y="4293096"/>
            <a:ext cx="2232248" cy="2255500"/>
          </a:xfrm>
          <a:prstGeom prst="rect">
            <a:avLst/>
          </a:prstGeom>
        </p:spPr>
      </p:pic>
      <p:sp>
        <p:nvSpPr>
          <p:cNvPr id="6" name="AutoShape 1252"/>
          <p:cNvSpPr>
            <a:spLocks noChangeArrowheads="1"/>
          </p:cNvSpPr>
          <p:nvPr/>
        </p:nvSpPr>
        <p:spPr bwMode="auto">
          <a:xfrm>
            <a:off x="1188703" y="4556455"/>
            <a:ext cx="4272485" cy="762001"/>
          </a:xfrm>
          <a:prstGeom prst="wedgeRoundRectCallout">
            <a:avLst>
              <a:gd name="adj1" fmla="val 44392"/>
              <a:gd name="adj2" fmla="val 75001"/>
              <a:gd name="adj3" fmla="val 16667"/>
            </a:avLst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8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トライアル中は、お互いのことも</a:t>
            </a:r>
          </a:p>
          <a:p>
            <a:pPr algn="ctr" eaLnBrk="1" hangingPunct="1"/>
            <a:r>
              <a:rPr lang="ja-JP" altLang="en-US" sz="18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注意深く観察しておきましょう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28600" y="717550"/>
            <a:ext cx="8686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None/>
            </a:pPr>
            <a:r>
              <a:rPr lang="ja-JP" altLang="en-US" sz="1800" b="1" dirty="0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　　　　　　　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14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  (5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17CCCF5-9BD6-FAE7-8C53-7049F719E715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48F9C4-6625-197D-0F8A-AF495BD1DB46}"/>
              </a:ext>
            </a:extLst>
          </p:cNvPr>
          <p:cNvSpPr txBox="1"/>
          <p:nvPr/>
        </p:nvSpPr>
        <p:spPr>
          <a:xfrm>
            <a:off x="1475656" y="364502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＊前後する場合あり・・チーフ判断</a:t>
            </a:r>
          </a:p>
        </p:txBody>
      </p:sp>
    </p:spTree>
    <p:extLst>
      <p:ext uri="{BB962C8B-B14F-4D97-AF65-F5344CB8AC3E}">
        <p14:creationId xmlns:p14="http://schemas.microsoft.com/office/powerpoint/2010/main" val="6627833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1691680" y="1342041"/>
            <a:ext cx="5976664" cy="1454375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-108520" y="1646798"/>
            <a:ext cx="936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トライアル実施</a:t>
            </a:r>
          </a:p>
          <a:p>
            <a:pPr algn="ctr"/>
            <a:endParaRPr lang="ja-JP" altLang="en-US" sz="4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4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“</a:t>
            </a:r>
            <a:r>
              <a:rPr lang="ja-JP" altLang="en-US" sz="4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全ピース完成</a:t>
            </a:r>
            <a:r>
              <a:rPr lang="en-US" altLang="ja-JP" sz="4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”</a:t>
            </a:r>
            <a:r>
              <a:rPr lang="ja-JP" altLang="en-US" sz="4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するまで</a:t>
            </a:r>
            <a:endParaRPr lang="en-US" altLang="ja-JP" sz="4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797152"/>
            <a:ext cx="3151818" cy="1656184"/>
          </a:xfrm>
          <a:prstGeom prst="rect">
            <a:avLst/>
          </a:prstGeom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28600" y="717550"/>
            <a:ext cx="8686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None/>
            </a:pPr>
            <a:r>
              <a:rPr lang="ja-JP" altLang="en-US" sz="1800" b="1" dirty="0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　　　　　　　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14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45  (25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049355-5166-5907-FAF9-22C4C58D055B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48543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79512" y="183411"/>
            <a:ext cx="884837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４．ジグソーパズルゲーム</a:t>
            </a:r>
            <a:endParaRPr lang="ja-JP" altLang="en-US" sz="2800" b="1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ja-JP" altLang="en-US" sz="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現状（力量）把握</a:t>
            </a:r>
          </a:p>
          <a:p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④トライアルの現状（力量）把握として、気づいた点を３現主義「現地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現場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</a:p>
          <a:p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現物・現実」で３ム「ムダ・ムラ・ムリ」を全員で話し合って、共通認識してください。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r"/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〔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発表資料２</a:t>
            </a:r>
            <a:r>
              <a:rPr lang="en-US" altLang="ja-JP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〕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290605" y="1988840"/>
            <a:ext cx="6161715" cy="4752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025625" y="539469"/>
            <a:ext cx="49285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None/>
            </a:pPr>
            <a:r>
              <a:rPr lang="ja-JP" altLang="en-US" sz="1800" b="1" dirty="0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　　　　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15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40  (55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F45510-B8E5-9A1C-920F-079C83E1C3F3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3495A0F-76AE-AB06-A730-5071A1F52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460" y="2204864"/>
            <a:ext cx="5966827" cy="4367126"/>
          </a:xfrm>
          <a:prstGeom prst="rect">
            <a:avLst/>
          </a:prstGeom>
        </p:spPr>
      </p:pic>
      <p:sp>
        <p:nvSpPr>
          <p:cNvPr id="9" name="角丸四角形 158">
            <a:extLst>
              <a:ext uri="{FF2B5EF4-FFF2-40B4-BE49-F238E27FC236}">
                <a16:creationId xmlns:a16="http://schemas.microsoft.com/office/drawing/2014/main" id="{A328C071-DF36-730C-65AF-C1286040DC7B}"/>
              </a:ext>
            </a:extLst>
          </p:cNvPr>
          <p:cNvSpPr/>
          <p:nvPr/>
        </p:nvSpPr>
        <p:spPr>
          <a:xfrm>
            <a:off x="6687059" y="3135108"/>
            <a:ext cx="1188000" cy="504000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＃１実施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タイム記入</a:t>
            </a:r>
          </a:p>
        </p:txBody>
      </p:sp>
      <p:sp>
        <p:nvSpPr>
          <p:cNvPr id="10" name="角丸四角形 158">
            <a:extLst>
              <a:ext uri="{FF2B5EF4-FFF2-40B4-BE49-F238E27FC236}">
                <a16:creationId xmlns:a16="http://schemas.microsoft.com/office/drawing/2014/main" id="{09DCB62F-5043-1441-A6EF-F5B36F7C22E5}"/>
              </a:ext>
            </a:extLst>
          </p:cNvPr>
          <p:cNvSpPr/>
          <p:nvPr/>
        </p:nvSpPr>
        <p:spPr>
          <a:xfrm>
            <a:off x="4559102" y="2250203"/>
            <a:ext cx="1188000" cy="504000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＃１実施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タイム記入</a:t>
            </a:r>
          </a:p>
        </p:txBody>
      </p:sp>
      <p:sp>
        <p:nvSpPr>
          <p:cNvPr id="11" name="角丸四角形吹き出し 157">
            <a:extLst>
              <a:ext uri="{FF2B5EF4-FFF2-40B4-BE49-F238E27FC236}">
                <a16:creationId xmlns:a16="http://schemas.microsoft.com/office/drawing/2014/main" id="{F22A008A-D938-77EB-3188-5AFFDDB08973}"/>
              </a:ext>
            </a:extLst>
          </p:cNvPr>
          <p:cNvSpPr/>
          <p:nvPr/>
        </p:nvSpPr>
        <p:spPr>
          <a:xfrm>
            <a:off x="1029604" y="2999565"/>
            <a:ext cx="2191607" cy="282172"/>
          </a:xfrm>
          <a:prstGeom prst="wedgeRoundRectCallout">
            <a:avLst>
              <a:gd name="adj1" fmla="val 27169"/>
              <a:gd name="adj2" fmla="val 148314"/>
              <a:gd name="adj3" fmla="val 16667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rPr>
              <a:t>ﾄﾗｲｱﾙの棒グラフ 記入</a:t>
            </a:r>
          </a:p>
        </p:txBody>
      </p:sp>
      <p:sp>
        <p:nvSpPr>
          <p:cNvPr id="12" name="角丸四角形吹き出し 216">
            <a:extLst>
              <a:ext uri="{FF2B5EF4-FFF2-40B4-BE49-F238E27FC236}">
                <a16:creationId xmlns:a16="http://schemas.microsoft.com/office/drawing/2014/main" id="{A6A4E7AB-066A-CD17-4F86-8C9A0604C7E4}"/>
              </a:ext>
            </a:extLst>
          </p:cNvPr>
          <p:cNvSpPr/>
          <p:nvPr/>
        </p:nvSpPr>
        <p:spPr>
          <a:xfrm>
            <a:off x="3923928" y="4204674"/>
            <a:ext cx="2016223" cy="346258"/>
          </a:xfrm>
          <a:prstGeom prst="wedgeRoundRectCallout">
            <a:avLst>
              <a:gd name="adj1" fmla="val -37324"/>
              <a:gd name="adj2" fmla="val -139415"/>
              <a:gd name="adj3" fmla="val 16667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rPr>
              <a:t>目標の棒グラフ 記入</a:t>
            </a:r>
          </a:p>
        </p:txBody>
      </p:sp>
      <p:sp>
        <p:nvSpPr>
          <p:cNvPr id="14" name="角丸四角形吹き出し 216">
            <a:extLst>
              <a:ext uri="{FF2B5EF4-FFF2-40B4-BE49-F238E27FC236}">
                <a16:creationId xmlns:a16="http://schemas.microsoft.com/office/drawing/2014/main" id="{6EEC7B73-7043-D80B-99AD-1196CF4D3861}"/>
              </a:ext>
            </a:extLst>
          </p:cNvPr>
          <p:cNvSpPr/>
          <p:nvPr/>
        </p:nvSpPr>
        <p:spPr>
          <a:xfrm>
            <a:off x="5868012" y="5008377"/>
            <a:ext cx="2664428" cy="1440160"/>
          </a:xfrm>
          <a:prstGeom prst="wedgeRoundRectCallout">
            <a:avLst>
              <a:gd name="adj1" fmla="val -115783"/>
              <a:gd name="adj2" fmla="val -44076"/>
              <a:gd name="adj3" fmla="val 16667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prstClr val="white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現状把握として</a:t>
            </a:r>
            <a:endParaRPr kumimoji="0" lang="en-US" altLang="ja-JP" sz="1600" kern="0" dirty="0">
              <a:solidFill>
                <a:prstClr val="white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わかったことを出し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prstClr val="white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層別する</a:t>
            </a:r>
            <a:endParaRPr kumimoji="0" lang="en-US" altLang="ja-JP" sz="1600" kern="0" dirty="0">
              <a:solidFill>
                <a:prstClr val="white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（ポストイット・模造紙）</a:t>
            </a:r>
          </a:p>
        </p:txBody>
      </p:sp>
    </p:spTree>
    <p:extLst>
      <p:ext uri="{BB962C8B-B14F-4D97-AF65-F5344CB8AC3E}">
        <p14:creationId xmlns:p14="http://schemas.microsoft.com/office/powerpoint/2010/main" val="4391055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DADA79B-7E01-B5B0-DFE9-7F51B9117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56" y="548680"/>
            <a:ext cx="7992888" cy="615463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8388388-811C-2663-AD73-B992364777D1}"/>
              </a:ext>
            </a:extLst>
          </p:cNvPr>
          <p:cNvSpPr/>
          <p:nvPr/>
        </p:nvSpPr>
        <p:spPr>
          <a:xfrm>
            <a:off x="899592" y="5301208"/>
            <a:ext cx="7668852" cy="5760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7A824080-0521-ED9A-415E-5FD979D18276}"/>
              </a:ext>
            </a:extLst>
          </p:cNvPr>
          <p:cNvSpPr/>
          <p:nvPr/>
        </p:nvSpPr>
        <p:spPr>
          <a:xfrm>
            <a:off x="7020272" y="4540249"/>
            <a:ext cx="1800200" cy="576064"/>
          </a:xfrm>
          <a:prstGeom prst="wedgeRoundRectCallout">
            <a:avLst>
              <a:gd name="adj1" fmla="val -26653"/>
              <a:gd name="adj2" fmla="val 80688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明日の朝へ続く</a:t>
            </a:r>
          </a:p>
        </p:txBody>
      </p:sp>
    </p:spTree>
    <p:extLst>
      <p:ext uri="{BB962C8B-B14F-4D97-AF65-F5344CB8AC3E}">
        <p14:creationId xmlns:p14="http://schemas.microsoft.com/office/powerpoint/2010/main" val="855719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79512" y="163666"/>
            <a:ext cx="9289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４．ジグソーパズルゲーム</a:t>
            </a:r>
            <a:endParaRPr lang="en-US" altLang="ja-JP" sz="2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（４）攻め所と目標の設定</a:t>
            </a:r>
            <a:endParaRPr lang="en-US" altLang="ja-JP" sz="2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「大会記録を更新して大会連覇（優勝）」を目指すため、　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攻め所選定シートで</a:t>
            </a:r>
            <a:r>
              <a:rPr lang="ja-JP" altLang="en-US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”攻め所”を決める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。（発表資料３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〕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1507880" y="1988840"/>
            <a:ext cx="6160464" cy="4752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4B942A7-EE86-BCC0-608A-07F7B8EEC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838" y="2109638"/>
            <a:ext cx="5971160" cy="4478370"/>
          </a:xfrm>
          <a:prstGeom prst="rect">
            <a:avLst/>
          </a:prstGeom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id="{DDC9FD23-287A-9D9A-A93F-08155483E3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7565" y="310753"/>
            <a:ext cx="54955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None/>
            </a:pP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 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</a:t>
            </a:r>
            <a:endParaRPr lang="en-US" altLang="ja-JP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r" eaLnBrk="1" hangingPunct="1">
              <a:spcBef>
                <a:spcPct val="50000"/>
              </a:spcBef>
              <a:buNone/>
            </a:pP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 (75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276BD31-FDDB-B5BA-BC7C-82D2FDABE142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12135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DADA79B-7E01-B5B0-DFE9-7F51B9117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56" y="548680"/>
            <a:ext cx="7992888" cy="615463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8388388-811C-2663-AD73-B992364777D1}"/>
              </a:ext>
            </a:extLst>
          </p:cNvPr>
          <p:cNvSpPr/>
          <p:nvPr/>
        </p:nvSpPr>
        <p:spPr>
          <a:xfrm>
            <a:off x="899592" y="5805264"/>
            <a:ext cx="7668852" cy="89805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014678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83"/>
          <p:cNvSpPr txBox="1">
            <a:spLocks noChangeArrowheads="1"/>
          </p:cNvSpPr>
          <p:nvPr/>
        </p:nvSpPr>
        <p:spPr bwMode="auto">
          <a:xfrm>
            <a:off x="251396" y="286532"/>
            <a:ext cx="86412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「情報交換会」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55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" name="Text Box 183">
            <a:extLst>
              <a:ext uri="{FF2B5EF4-FFF2-40B4-BE49-F238E27FC236}">
                <a16:creationId xmlns:a16="http://schemas.microsoft.com/office/drawing/2014/main" id="{B064381E-8D5A-307F-8B87-23666A92F5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396" y="1167179"/>
            <a:ext cx="864120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ご自身のサークル一点自慢など共有してください。</a:t>
            </a:r>
            <a:endParaRPr lang="en-US" altLang="ja-JP" sz="20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積極的に話す、聞くを心がけてください。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7A67F4F-2C2D-3CDD-35B8-CA66FAFC659E}"/>
              </a:ext>
            </a:extLst>
          </p:cNvPr>
          <p:cNvGrpSpPr/>
          <p:nvPr/>
        </p:nvGrpSpPr>
        <p:grpSpPr>
          <a:xfrm>
            <a:off x="395536" y="2501513"/>
            <a:ext cx="2243201" cy="2090546"/>
            <a:chOff x="533400" y="328612"/>
            <a:chExt cx="4038600" cy="3786187"/>
          </a:xfrm>
        </p:grpSpPr>
        <p:sp>
          <p:nvSpPr>
            <p:cNvPr id="4" name="AutoShape 78">
              <a:extLst>
                <a:ext uri="{FF2B5EF4-FFF2-40B4-BE49-F238E27FC236}">
                  <a16:creationId xmlns:a16="http://schemas.microsoft.com/office/drawing/2014/main" id="{FEC02657-9DFB-8839-865B-D777C63084B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33400" y="462001"/>
              <a:ext cx="4038600" cy="3652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Rectangle 80">
              <a:extLst>
                <a:ext uri="{FF2B5EF4-FFF2-40B4-BE49-F238E27FC236}">
                  <a16:creationId xmlns:a16="http://schemas.microsoft.com/office/drawing/2014/main" id="{A29822F7-311C-EB88-3445-E3F6A034A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7578" y="328612"/>
              <a:ext cx="2244121" cy="1201819"/>
            </a:xfrm>
            <a:prstGeom prst="rect">
              <a:avLst/>
            </a:prstGeom>
            <a:solidFill>
              <a:srgbClr val="CC9966"/>
            </a:solidFill>
            <a:ln w="9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6" name="Rectangle 81">
              <a:extLst>
                <a:ext uri="{FF2B5EF4-FFF2-40B4-BE49-F238E27FC236}">
                  <a16:creationId xmlns:a16="http://schemas.microsoft.com/office/drawing/2014/main" id="{AD3DC615-09BE-FD24-0009-454AC8D29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86" y="618629"/>
              <a:ext cx="833882" cy="774751"/>
            </a:xfrm>
            <a:prstGeom prst="rect">
              <a:avLst/>
            </a:prstGeom>
            <a:solidFill>
              <a:srgbClr val="FFFFFF"/>
            </a:solidFill>
            <a:ln w="7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EBAA97D8-33C8-EFA2-810F-F52E61D87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275" y="649397"/>
              <a:ext cx="65404" cy="44751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2147483646 w 16"/>
                <a:gd name="T7" fmla="*/ 2147483646 h 16"/>
                <a:gd name="T8" fmla="*/ 0 w 16"/>
                <a:gd name="T9" fmla="*/ 2147483646 h 16"/>
                <a:gd name="T10" fmla="*/ 2147483646 w 16"/>
                <a:gd name="T11" fmla="*/ 2147483646 h 16"/>
                <a:gd name="T12" fmla="*/ 2147483646 w 16"/>
                <a:gd name="T13" fmla="*/ 0 h 16"/>
                <a:gd name="T14" fmla="*/ 2147483646 w 16"/>
                <a:gd name="T15" fmla="*/ 2147483646 h 16"/>
                <a:gd name="T16" fmla="*/ 2147483646 w 16"/>
                <a:gd name="T17" fmla="*/ 2147483646 h 16"/>
                <a:gd name="T18" fmla="*/ 2147483646 w 16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lnTo>
                    <a:pt x="13" y="14"/>
                  </a:lnTo>
                  <a:lnTo>
                    <a:pt x="8" y="16"/>
                  </a:lnTo>
                  <a:lnTo>
                    <a:pt x="2" y="14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13" y="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Rectangle 83">
              <a:extLst>
                <a:ext uri="{FF2B5EF4-FFF2-40B4-BE49-F238E27FC236}">
                  <a16:creationId xmlns:a16="http://schemas.microsoft.com/office/drawing/2014/main" id="{36E10641-8ED2-17E9-5B27-A8DBAE3A8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7521" y="618629"/>
              <a:ext cx="837970" cy="774751"/>
            </a:xfrm>
            <a:prstGeom prst="rect">
              <a:avLst/>
            </a:prstGeom>
            <a:solidFill>
              <a:srgbClr val="FFFFFF"/>
            </a:solidFill>
            <a:ln w="7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9" name="Freeform 84">
              <a:extLst>
                <a:ext uri="{FF2B5EF4-FFF2-40B4-BE49-F238E27FC236}">
                  <a16:creationId xmlns:a16="http://schemas.microsoft.com/office/drawing/2014/main" id="{00DD92B7-6386-9896-171D-9772C7895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9122" y="649397"/>
              <a:ext cx="61315" cy="44751"/>
            </a:xfrm>
            <a:custGeom>
              <a:avLst/>
              <a:gdLst>
                <a:gd name="T0" fmla="*/ 2147483646 w 15"/>
                <a:gd name="T1" fmla="*/ 2147483646 h 16"/>
                <a:gd name="T2" fmla="*/ 2147483646 w 15"/>
                <a:gd name="T3" fmla="*/ 2147483646 h 16"/>
                <a:gd name="T4" fmla="*/ 2147483646 w 15"/>
                <a:gd name="T5" fmla="*/ 2147483646 h 16"/>
                <a:gd name="T6" fmla="*/ 2147483646 w 15"/>
                <a:gd name="T7" fmla="*/ 2147483646 h 16"/>
                <a:gd name="T8" fmla="*/ 0 w 15"/>
                <a:gd name="T9" fmla="*/ 2147483646 h 16"/>
                <a:gd name="T10" fmla="*/ 2147483646 w 15"/>
                <a:gd name="T11" fmla="*/ 2147483646 h 16"/>
                <a:gd name="T12" fmla="*/ 2147483646 w 15"/>
                <a:gd name="T13" fmla="*/ 0 h 16"/>
                <a:gd name="T14" fmla="*/ 2147483646 w 15"/>
                <a:gd name="T15" fmla="*/ 2147483646 h 16"/>
                <a:gd name="T16" fmla="*/ 2147483646 w 15"/>
                <a:gd name="T17" fmla="*/ 2147483646 h 16"/>
                <a:gd name="T18" fmla="*/ 2147483646 w 15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" h="16">
                  <a:moveTo>
                    <a:pt x="15" y="8"/>
                  </a:moveTo>
                  <a:lnTo>
                    <a:pt x="13" y="14"/>
                  </a:lnTo>
                  <a:lnTo>
                    <a:pt x="7" y="16"/>
                  </a:lnTo>
                  <a:lnTo>
                    <a:pt x="1" y="14"/>
                  </a:lnTo>
                  <a:lnTo>
                    <a:pt x="0" y="8"/>
                  </a:lnTo>
                  <a:lnTo>
                    <a:pt x="1" y="2"/>
                  </a:lnTo>
                  <a:lnTo>
                    <a:pt x="7" y="0"/>
                  </a:lnTo>
                  <a:lnTo>
                    <a:pt x="13" y="2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Freeform 85">
              <a:extLst>
                <a:ext uri="{FF2B5EF4-FFF2-40B4-BE49-F238E27FC236}">
                  <a16:creationId xmlns:a16="http://schemas.microsoft.com/office/drawing/2014/main" id="{07D6DCE2-B3B8-A6BF-82FF-8958FF9DB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010" y="649397"/>
              <a:ext cx="65404" cy="44751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2147483646 w 16"/>
                <a:gd name="T7" fmla="*/ 2147483646 h 16"/>
                <a:gd name="T8" fmla="*/ 0 w 16"/>
                <a:gd name="T9" fmla="*/ 2147483646 h 16"/>
                <a:gd name="T10" fmla="*/ 2147483646 w 16"/>
                <a:gd name="T11" fmla="*/ 2147483646 h 16"/>
                <a:gd name="T12" fmla="*/ 2147483646 w 16"/>
                <a:gd name="T13" fmla="*/ 0 h 16"/>
                <a:gd name="T14" fmla="*/ 2147483646 w 16"/>
                <a:gd name="T15" fmla="*/ 2147483646 h 16"/>
                <a:gd name="T16" fmla="*/ 2147483646 w 16"/>
                <a:gd name="T17" fmla="*/ 2147483646 h 16"/>
                <a:gd name="T18" fmla="*/ 2147483646 w 16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lnTo>
                    <a:pt x="15" y="14"/>
                  </a:lnTo>
                  <a:lnTo>
                    <a:pt x="8" y="16"/>
                  </a:lnTo>
                  <a:lnTo>
                    <a:pt x="3" y="14"/>
                  </a:lnTo>
                  <a:lnTo>
                    <a:pt x="0" y="8"/>
                  </a:lnTo>
                  <a:lnTo>
                    <a:pt x="3" y="2"/>
                  </a:lnTo>
                  <a:lnTo>
                    <a:pt x="8" y="0"/>
                  </a:lnTo>
                  <a:lnTo>
                    <a:pt x="15" y="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Freeform 86">
              <a:extLst>
                <a:ext uri="{FF2B5EF4-FFF2-40B4-BE49-F238E27FC236}">
                  <a16:creationId xmlns:a16="http://schemas.microsoft.com/office/drawing/2014/main" id="{108EBAB5-F6C2-572B-0A13-8E41599D4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774" y="649397"/>
              <a:ext cx="65404" cy="44751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2147483646 w 16"/>
                <a:gd name="T7" fmla="*/ 2147483646 h 16"/>
                <a:gd name="T8" fmla="*/ 0 w 16"/>
                <a:gd name="T9" fmla="*/ 2147483646 h 16"/>
                <a:gd name="T10" fmla="*/ 2147483646 w 16"/>
                <a:gd name="T11" fmla="*/ 2147483646 h 16"/>
                <a:gd name="T12" fmla="*/ 2147483646 w 16"/>
                <a:gd name="T13" fmla="*/ 0 h 16"/>
                <a:gd name="T14" fmla="*/ 2147483646 w 16"/>
                <a:gd name="T15" fmla="*/ 2147483646 h 16"/>
                <a:gd name="T16" fmla="*/ 2147483646 w 16"/>
                <a:gd name="T17" fmla="*/ 2147483646 h 16"/>
                <a:gd name="T18" fmla="*/ 2147483646 w 16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lnTo>
                    <a:pt x="15" y="14"/>
                  </a:lnTo>
                  <a:lnTo>
                    <a:pt x="8" y="16"/>
                  </a:lnTo>
                  <a:lnTo>
                    <a:pt x="3" y="14"/>
                  </a:lnTo>
                  <a:lnTo>
                    <a:pt x="0" y="8"/>
                  </a:lnTo>
                  <a:lnTo>
                    <a:pt x="3" y="2"/>
                  </a:lnTo>
                  <a:lnTo>
                    <a:pt x="8" y="0"/>
                  </a:lnTo>
                  <a:lnTo>
                    <a:pt x="15" y="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87">
              <a:extLst>
                <a:ext uri="{FF2B5EF4-FFF2-40B4-BE49-F238E27FC236}">
                  <a16:creationId xmlns:a16="http://schemas.microsoft.com/office/drawing/2014/main" id="{4301239A-158C-0B67-0EF1-7A85F40EB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630" y="1530431"/>
              <a:ext cx="114454" cy="777549"/>
            </a:xfrm>
            <a:custGeom>
              <a:avLst/>
              <a:gdLst>
                <a:gd name="T0" fmla="*/ 0 w 28"/>
                <a:gd name="T1" fmla="*/ 0 h 278"/>
                <a:gd name="T2" fmla="*/ 0 w 28"/>
                <a:gd name="T3" fmla="*/ 2147483646 h 278"/>
                <a:gd name="T4" fmla="*/ 2147483646 w 28"/>
                <a:gd name="T5" fmla="*/ 2147483646 h 278"/>
                <a:gd name="T6" fmla="*/ 2147483646 w 28"/>
                <a:gd name="T7" fmla="*/ 0 h 278"/>
                <a:gd name="T8" fmla="*/ 0 w 28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8">
                  <a:moveTo>
                    <a:pt x="0" y="0"/>
                  </a:moveTo>
                  <a:lnTo>
                    <a:pt x="0" y="278"/>
                  </a:lnTo>
                  <a:lnTo>
                    <a:pt x="16" y="27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D3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Freeform 88">
              <a:extLst>
                <a:ext uri="{FF2B5EF4-FFF2-40B4-BE49-F238E27FC236}">
                  <a16:creationId xmlns:a16="http://schemas.microsoft.com/office/drawing/2014/main" id="{E68FF364-4FCF-B4CC-59D5-1C74E9D12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191" y="1530431"/>
              <a:ext cx="114454" cy="777549"/>
            </a:xfrm>
            <a:custGeom>
              <a:avLst/>
              <a:gdLst>
                <a:gd name="T0" fmla="*/ 2147483646 w 28"/>
                <a:gd name="T1" fmla="*/ 0 h 278"/>
                <a:gd name="T2" fmla="*/ 2147483646 w 28"/>
                <a:gd name="T3" fmla="*/ 2147483646 h 278"/>
                <a:gd name="T4" fmla="*/ 2147483646 w 28"/>
                <a:gd name="T5" fmla="*/ 2147483646 h 278"/>
                <a:gd name="T6" fmla="*/ 0 w 28"/>
                <a:gd name="T7" fmla="*/ 0 h 278"/>
                <a:gd name="T8" fmla="*/ 2147483646 w 28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8">
                  <a:moveTo>
                    <a:pt x="28" y="0"/>
                  </a:moveTo>
                  <a:lnTo>
                    <a:pt x="28" y="278"/>
                  </a:lnTo>
                  <a:lnTo>
                    <a:pt x="12" y="278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3D3D3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89">
              <a:extLst>
                <a:ext uri="{FF2B5EF4-FFF2-40B4-BE49-F238E27FC236}">
                  <a16:creationId xmlns:a16="http://schemas.microsoft.com/office/drawing/2014/main" id="{62427373-821D-810D-4FD1-1F259EE95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657" y="2017099"/>
              <a:ext cx="3225159" cy="1750881"/>
            </a:xfrm>
            <a:custGeom>
              <a:avLst/>
              <a:gdLst>
                <a:gd name="T0" fmla="*/ 2147483646 w 789"/>
                <a:gd name="T1" fmla="*/ 0 h 626"/>
                <a:gd name="T2" fmla="*/ 2147483646 w 789"/>
                <a:gd name="T3" fmla="*/ 0 h 626"/>
                <a:gd name="T4" fmla="*/ 2147483646 w 789"/>
                <a:gd name="T5" fmla="*/ 2147483646 h 626"/>
                <a:gd name="T6" fmla="*/ 0 w 789"/>
                <a:gd name="T7" fmla="*/ 2147483646 h 626"/>
                <a:gd name="T8" fmla="*/ 2147483646 w 789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9" h="626">
                  <a:moveTo>
                    <a:pt x="120" y="0"/>
                  </a:moveTo>
                  <a:lnTo>
                    <a:pt x="681" y="0"/>
                  </a:lnTo>
                  <a:lnTo>
                    <a:pt x="789" y="626"/>
                  </a:lnTo>
                  <a:lnTo>
                    <a:pt x="0" y="626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CCCC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Rectangle 90">
              <a:extLst>
                <a:ext uri="{FF2B5EF4-FFF2-40B4-BE49-F238E27FC236}">
                  <a16:creationId xmlns:a16="http://schemas.microsoft.com/office/drawing/2014/main" id="{54C8D255-6AF2-D9F5-6AF6-CBE7D6B50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657" y="3767980"/>
              <a:ext cx="3225159" cy="64330"/>
            </a:xfrm>
            <a:prstGeom prst="rect">
              <a:avLst/>
            </a:prstGeom>
            <a:solidFill>
              <a:srgbClr val="999999"/>
            </a:solidFill>
            <a:ln w="12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16" name="Freeform 91">
              <a:extLst>
                <a:ext uri="{FF2B5EF4-FFF2-40B4-BE49-F238E27FC236}">
                  <a16:creationId xmlns:a16="http://schemas.microsoft.com/office/drawing/2014/main" id="{8D709DAF-2E88-6BBE-7E3B-D80AD19D6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174" y="2187713"/>
              <a:ext cx="711251" cy="377588"/>
            </a:xfrm>
            <a:custGeom>
              <a:avLst/>
              <a:gdLst>
                <a:gd name="T0" fmla="*/ 2147483646 w 174"/>
                <a:gd name="T1" fmla="*/ 2147483646 h 135"/>
                <a:gd name="T2" fmla="*/ 0 w 174"/>
                <a:gd name="T3" fmla="*/ 2147483646 h 135"/>
                <a:gd name="T4" fmla="*/ 2147483646 w 174"/>
                <a:gd name="T5" fmla="*/ 0 h 135"/>
                <a:gd name="T6" fmla="*/ 2147483646 w 174"/>
                <a:gd name="T7" fmla="*/ 0 h 135"/>
                <a:gd name="T8" fmla="*/ 2147483646 w 174"/>
                <a:gd name="T9" fmla="*/ 2147483646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4" h="135">
                  <a:moveTo>
                    <a:pt x="131" y="135"/>
                  </a:moveTo>
                  <a:lnTo>
                    <a:pt x="0" y="135"/>
                  </a:lnTo>
                  <a:lnTo>
                    <a:pt x="49" y="0"/>
                  </a:lnTo>
                  <a:lnTo>
                    <a:pt x="174" y="0"/>
                  </a:lnTo>
                  <a:lnTo>
                    <a:pt x="131" y="135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Freeform 92">
              <a:extLst>
                <a:ext uri="{FF2B5EF4-FFF2-40B4-BE49-F238E27FC236}">
                  <a16:creationId xmlns:a16="http://schemas.microsoft.com/office/drawing/2014/main" id="{D4214250-03DF-DB6E-3F41-F0E166832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127" y="2671580"/>
              <a:ext cx="764393" cy="453102"/>
            </a:xfrm>
            <a:custGeom>
              <a:avLst/>
              <a:gdLst>
                <a:gd name="T0" fmla="*/ 2147483646 w 187"/>
                <a:gd name="T1" fmla="*/ 2147483646 h 162"/>
                <a:gd name="T2" fmla="*/ 0 w 187"/>
                <a:gd name="T3" fmla="*/ 2147483646 h 162"/>
                <a:gd name="T4" fmla="*/ 2147483646 w 187"/>
                <a:gd name="T5" fmla="*/ 0 h 162"/>
                <a:gd name="T6" fmla="*/ 2147483646 w 187"/>
                <a:gd name="T7" fmla="*/ 0 h 162"/>
                <a:gd name="T8" fmla="*/ 2147483646 w 187"/>
                <a:gd name="T9" fmla="*/ 2147483646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7" h="162">
                  <a:moveTo>
                    <a:pt x="142" y="162"/>
                  </a:moveTo>
                  <a:lnTo>
                    <a:pt x="0" y="162"/>
                  </a:lnTo>
                  <a:lnTo>
                    <a:pt x="59" y="0"/>
                  </a:lnTo>
                  <a:lnTo>
                    <a:pt x="187" y="0"/>
                  </a:lnTo>
                  <a:lnTo>
                    <a:pt x="142" y="162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93">
              <a:extLst>
                <a:ext uri="{FF2B5EF4-FFF2-40B4-BE49-F238E27FC236}">
                  <a16:creationId xmlns:a16="http://schemas.microsoft.com/office/drawing/2014/main" id="{DEA059BB-1BBD-4DA6-71D4-47140BF49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1464" y="2196101"/>
              <a:ext cx="551834" cy="436323"/>
            </a:xfrm>
            <a:custGeom>
              <a:avLst/>
              <a:gdLst>
                <a:gd name="T0" fmla="*/ 2147483646 w 135"/>
                <a:gd name="T1" fmla="*/ 2147483646 h 156"/>
                <a:gd name="T2" fmla="*/ 0 w 135"/>
                <a:gd name="T3" fmla="*/ 2147483646 h 156"/>
                <a:gd name="T4" fmla="*/ 2147483646 w 135"/>
                <a:gd name="T5" fmla="*/ 0 h 156"/>
                <a:gd name="T6" fmla="*/ 2147483646 w 135"/>
                <a:gd name="T7" fmla="*/ 0 h 156"/>
                <a:gd name="T8" fmla="*/ 2147483646 w 135"/>
                <a:gd name="T9" fmla="*/ 2147483646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5" h="156">
                  <a:moveTo>
                    <a:pt x="132" y="156"/>
                  </a:moveTo>
                  <a:lnTo>
                    <a:pt x="0" y="156"/>
                  </a:lnTo>
                  <a:lnTo>
                    <a:pt x="23" y="0"/>
                  </a:lnTo>
                  <a:lnTo>
                    <a:pt x="135" y="0"/>
                  </a:lnTo>
                  <a:lnTo>
                    <a:pt x="132" y="156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94">
              <a:extLst>
                <a:ext uri="{FF2B5EF4-FFF2-40B4-BE49-F238E27FC236}">
                  <a16:creationId xmlns:a16="http://schemas.microsoft.com/office/drawing/2014/main" id="{35CC61EF-02F5-8997-1387-91F932076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9713" y="2688362"/>
              <a:ext cx="633587" cy="436323"/>
            </a:xfrm>
            <a:custGeom>
              <a:avLst/>
              <a:gdLst>
                <a:gd name="T0" fmla="*/ 2147483646 w 155"/>
                <a:gd name="T1" fmla="*/ 2147483646 h 156"/>
                <a:gd name="T2" fmla="*/ 0 w 155"/>
                <a:gd name="T3" fmla="*/ 2147483646 h 156"/>
                <a:gd name="T4" fmla="*/ 2147483646 w 155"/>
                <a:gd name="T5" fmla="*/ 0 h 156"/>
                <a:gd name="T6" fmla="*/ 2147483646 w 155"/>
                <a:gd name="T7" fmla="*/ 0 h 156"/>
                <a:gd name="T8" fmla="*/ 2147483646 w 155"/>
                <a:gd name="T9" fmla="*/ 2147483646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5" h="156">
                  <a:moveTo>
                    <a:pt x="151" y="156"/>
                  </a:moveTo>
                  <a:lnTo>
                    <a:pt x="0" y="156"/>
                  </a:lnTo>
                  <a:lnTo>
                    <a:pt x="27" y="0"/>
                  </a:lnTo>
                  <a:lnTo>
                    <a:pt x="155" y="0"/>
                  </a:lnTo>
                  <a:lnTo>
                    <a:pt x="151" y="156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95">
              <a:extLst>
                <a:ext uri="{FF2B5EF4-FFF2-40B4-BE49-F238E27FC236}">
                  <a16:creationId xmlns:a16="http://schemas.microsoft.com/office/drawing/2014/main" id="{D50F236D-E00B-ABB4-C509-8F88C4ABD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4364" y="3298092"/>
              <a:ext cx="976951" cy="349618"/>
            </a:xfrm>
            <a:custGeom>
              <a:avLst/>
              <a:gdLst>
                <a:gd name="T0" fmla="*/ 2147483646 w 239"/>
                <a:gd name="T1" fmla="*/ 2147483646 h 125"/>
                <a:gd name="T2" fmla="*/ 0 w 239"/>
                <a:gd name="T3" fmla="*/ 2147483646 h 125"/>
                <a:gd name="T4" fmla="*/ 2147483646 w 239"/>
                <a:gd name="T5" fmla="*/ 0 h 125"/>
                <a:gd name="T6" fmla="*/ 2147483646 w 239"/>
                <a:gd name="T7" fmla="*/ 0 h 125"/>
                <a:gd name="T8" fmla="*/ 2147483646 w 239"/>
                <a:gd name="T9" fmla="*/ 2147483646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9" h="125">
                  <a:moveTo>
                    <a:pt x="210" y="125"/>
                  </a:moveTo>
                  <a:lnTo>
                    <a:pt x="0" y="125"/>
                  </a:lnTo>
                  <a:lnTo>
                    <a:pt x="49" y="0"/>
                  </a:lnTo>
                  <a:lnTo>
                    <a:pt x="239" y="0"/>
                  </a:lnTo>
                  <a:lnTo>
                    <a:pt x="210" y="125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96">
              <a:extLst>
                <a:ext uri="{FF2B5EF4-FFF2-40B4-BE49-F238E27FC236}">
                  <a16:creationId xmlns:a16="http://schemas.microsoft.com/office/drawing/2014/main" id="{B507CEDD-656A-6827-7ABD-83F3EB18B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645" y="3298092"/>
              <a:ext cx="858407" cy="349618"/>
            </a:xfrm>
            <a:custGeom>
              <a:avLst/>
              <a:gdLst>
                <a:gd name="T0" fmla="*/ 2147483646 w 210"/>
                <a:gd name="T1" fmla="*/ 2147483646 h 125"/>
                <a:gd name="T2" fmla="*/ 0 w 210"/>
                <a:gd name="T3" fmla="*/ 2147483646 h 125"/>
                <a:gd name="T4" fmla="*/ 2147483646 w 210"/>
                <a:gd name="T5" fmla="*/ 0 h 125"/>
                <a:gd name="T6" fmla="*/ 2147483646 w 210"/>
                <a:gd name="T7" fmla="*/ 0 h 125"/>
                <a:gd name="T8" fmla="*/ 2147483646 w 210"/>
                <a:gd name="T9" fmla="*/ 2147483646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0" h="125">
                  <a:moveTo>
                    <a:pt x="208" y="125"/>
                  </a:moveTo>
                  <a:lnTo>
                    <a:pt x="0" y="125"/>
                  </a:lnTo>
                  <a:lnTo>
                    <a:pt x="19" y="0"/>
                  </a:lnTo>
                  <a:lnTo>
                    <a:pt x="210" y="0"/>
                  </a:lnTo>
                  <a:lnTo>
                    <a:pt x="208" y="125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Freeform 103">
              <a:extLst>
                <a:ext uri="{FF2B5EF4-FFF2-40B4-BE49-F238E27FC236}">
                  <a16:creationId xmlns:a16="http://schemas.microsoft.com/office/drawing/2014/main" id="{DDA33B7D-6353-DFE0-71D8-00596E21C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653" y="3373613"/>
              <a:ext cx="249348" cy="296474"/>
            </a:xfrm>
            <a:custGeom>
              <a:avLst/>
              <a:gdLst>
                <a:gd name="T0" fmla="*/ 2147483646 w 61"/>
                <a:gd name="T1" fmla="*/ 2147483646 h 106"/>
                <a:gd name="T2" fmla="*/ 2147483646 w 61"/>
                <a:gd name="T3" fmla="*/ 2147483646 h 106"/>
                <a:gd name="T4" fmla="*/ 2147483646 w 61"/>
                <a:gd name="T5" fmla="*/ 2147483646 h 106"/>
                <a:gd name="T6" fmla="*/ 2147483646 w 61"/>
                <a:gd name="T7" fmla="*/ 2147483646 h 106"/>
                <a:gd name="T8" fmla="*/ 2147483646 w 61"/>
                <a:gd name="T9" fmla="*/ 2147483646 h 106"/>
                <a:gd name="T10" fmla="*/ 2147483646 w 61"/>
                <a:gd name="T11" fmla="*/ 2147483646 h 106"/>
                <a:gd name="T12" fmla="*/ 2147483646 w 61"/>
                <a:gd name="T13" fmla="*/ 2147483646 h 106"/>
                <a:gd name="T14" fmla="*/ 2147483646 w 61"/>
                <a:gd name="T15" fmla="*/ 2147483646 h 106"/>
                <a:gd name="T16" fmla="*/ 2147483646 w 61"/>
                <a:gd name="T17" fmla="*/ 2147483646 h 106"/>
                <a:gd name="T18" fmla="*/ 2147483646 w 61"/>
                <a:gd name="T19" fmla="*/ 0 h 106"/>
                <a:gd name="T20" fmla="*/ 2147483646 w 61"/>
                <a:gd name="T21" fmla="*/ 2147483646 h 106"/>
                <a:gd name="T22" fmla="*/ 2147483646 w 61"/>
                <a:gd name="T23" fmla="*/ 2147483646 h 106"/>
                <a:gd name="T24" fmla="*/ 2147483646 w 61"/>
                <a:gd name="T25" fmla="*/ 2147483646 h 106"/>
                <a:gd name="T26" fmla="*/ 2147483646 w 61"/>
                <a:gd name="T27" fmla="*/ 2147483646 h 106"/>
                <a:gd name="T28" fmla="*/ 2147483646 w 61"/>
                <a:gd name="T29" fmla="*/ 2147483646 h 106"/>
                <a:gd name="T30" fmla="*/ 2147483646 w 61"/>
                <a:gd name="T31" fmla="*/ 2147483646 h 106"/>
                <a:gd name="T32" fmla="*/ 2147483646 w 61"/>
                <a:gd name="T33" fmla="*/ 2147483646 h 106"/>
                <a:gd name="T34" fmla="*/ 2147483646 w 61"/>
                <a:gd name="T35" fmla="*/ 2147483646 h 106"/>
                <a:gd name="T36" fmla="*/ 2147483646 w 61"/>
                <a:gd name="T37" fmla="*/ 2147483646 h 106"/>
                <a:gd name="T38" fmla="*/ 2147483646 w 61"/>
                <a:gd name="T39" fmla="*/ 2147483646 h 106"/>
                <a:gd name="T40" fmla="*/ 2147483646 w 61"/>
                <a:gd name="T41" fmla="*/ 2147483646 h 106"/>
                <a:gd name="T42" fmla="*/ 2147483646 w 61"/>
                <a:gd name="T43" fmla="*/ 2147483646 h 106"/>
                <a:gd name="T44" fmla="*/ 0 w 61"/>
                <a:gd name="T45" fmla="*/ 2147483646 h 106"/>
                <a:gd name="T46" fmla="*/ 2147483646 w 61"/>
                <a:gd name="T47" fmla="*/ 2147483646 h 106"/>
                <a:gd name="T48" fmla="*/ 2147483646 w 61"/>
                <a:gd name="T49" fmla="*/ 2147483646 h 106"/>
                <a:gd name="T50" fmla="*/ 2147483646 w 61"/>
                <a:gd name="T51" fmla="*/ 2147483646 h 106"/>
                <a:gd name="T52" fmla="*/ 2147483646 w 61"/>
                <a:gd name="T53" fmla="*/ 2147483646 h 106"/>
                <a:gd name="T54" fmla="*/ 2147483646 w 61"/>
                <a:gd name="T55" fmla="*/ 2147483646 h 106"/>
                <a:gd name="T56" fmla="*/ 2147483646 w 61"/>
                <a:gd name="T57" fmla="*/ 2147483646 h 106"/>
                <a:gd name="T58" fmla="*/ 2147483646 w 61"/>
                <a:gd name="T59" fmla="*/ 2147483646 h 106"/>
                <a:gd name="T60" fmla="*/ 2147483646 w 61"/>
                <a:gd name="T61" fmla="*/ 2147483646 h 106"/>
                <a:gd name="T62" fmla="*/ 2147483646 w 61"/>
                <a:gd name="T63" fmla="*/ 2147483646 h 106"/>
                <a:gd name="T64" fmla="*/ 2147483646 w 61"/>
                <a:gd name="T65" fmla="*/ 2147483646 h 106"/>
                <a:gd name="T66" fmla="*/ 2147483646 w 61"/>
                <a:gd name="T67" fmla="*/ 2147483646 h 106"/>
                <a:gd name="T68" fmla="*/ 2147483646 w 61"/>
                <a:gd name="T69" fmla="*/ 2147483646 h 106"/>
                <a:gd name="T70" fmla="*/ 2147483646 w 61"/>
                <a:gd name="T71" fmla="*/ 2147483646 h 106"/>
                <a:gd name="T72" fmla="*/ 2147483646 w 61"/>
                <a:gd name="T73" fmla="*/ 2147483646 h 106"/>
                <a:gd name="T74" fmla="*/ 2147483646 w 61"/>
                <a:gd name="T75" fmla="*/ 2147483646 h 106"/>
                <a:gd name="T76" fmla="*/ 2147483646 w 61"/>
                <a:gd name="T77" fmla="*/ 2147483646 h 106"/>
                <a:gd name="T78" fmla="*/ 2147483646 w 61"/>
                <a:gd name="T79" fmla="*/ 2147483646 h 106"/>
                <a:gd name="T80" fmla="*/ 2147483646 w 61"/>
                <a:gd name="T81" fmla="*/ 2147483646 h 106"/>
                <a:gd name="T82" fmla="*/ 2147483646 w 61"/>
                <a:gd name="T83" fmla="*/ 2147483646 h 106"/>
                <a:gd name="T84" fmla="*/ 2147483646 w 61"/>
                <a:gd name="T85" fmla="*/ 2147483646 h 106"/>
                <a:gd name="T86" fmla="*/ 2147483646 w 61"/>
                <a:gd name="T87" fmla="*/ 2147483646 h 10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1" h="106">
                  <a:moveTo>
                    <a:pt x="61" y="76"/>
                  </a:moveTo>
                  <a:lnTo>
                    <a:pt x="61" y="74"/>
                  </a:lnTo>
                  <a:lnTo>
                    <a:pt x="61" y="69"/>
                  </a:lnTo>
                  <a:lnTo>
                    <a:pt x="59" y="64"/>
                  </a:lnTo>
                  <a:lnTo>
                    <a:pt x="58" y="56"/>
                  </a:lnTo>
                  <a:lnTo>
                    <a:pt x="55" y="38"/>
                  </a:lnTo>
                  <a:lnTo>
                    <a:pt x="50" y="21"/>
                  </a:lnTo>
                  <a:lnTo>
                    <a:pt x="43" y="10"/>
                  </a:lnTo>
                  <a:lnTo>
                    <a:pt x="33" y="2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5" y="5"/>
                  </a:lnTo>
                  <a:lnTo>
                    <a:pt x="13" y="8"/>
                  </a:lnTo>
                  <a:lnTo>
                    <a:pt x="13" y="12"/>
                  </a:lnTo>
                  <a:lnTo>
                    <a:pt x="17" y="17"/>
                  </a:lnTo>
                  <a:lnTo>
                    <a:pt x="22" y="21"/>
                  </a:lnTo>
                  <a:lnTo>
                    <a:pt x="25" y="28"/>
                  </a:lnTo>
                  <a:lnTo>
                    <a:pt x="22" y="28"/>
                  </a:lnTo>
                  <a:lnTo>
                    <a:pt x="14" y="30"/>
                  </a:lnTo>
                  <a:lnTo>
                    <a:pt x="7" y="34"/>
                  </a:lnTo>
                  <a:lnTo>
                    <a:pt x="2" y="42"/>
                  </a:lnTo>
                  <a:lnTo>
                    <a:pt x="0" y="49"/>
                  </a:lnTo>
                  <a:lnTo>
                    <a:pt x="2" y="52"/>
                  </a:lnTo>
                  <a:lnTo>
                    <a:pt x="3" y="53"/>
                  </a:lnTo>
                  <a:lnTo>
                    <a:pt x="5" y="53"/>
                  </a:lnTo>
                  <a:lnTo>
                    <a:pt x="3" y="54"/>
                  </a:lnTo>
                  <a:lnTo>
                    <a:pt x="2" y="57"/>
                  </a:lnTo>
                  <a:lnTo>
                    <a:pt x="1" y="62"/>
                  </a:lnTo>
                  <a:lnTo>
                    <a:pt x="2" y="65"/>
                  </a:lnTo>
                  <a:lnTo>
                    <a:pt x="5" y="68"/>
                  </a:lnTo>
                  <a:lnTo>
                    <a:pt x="3" y="69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7" y="81"/>
                  </a:lnTo>
                  <a:lnTo>
                    <a:pt x="11" y="85"/>
                  </a:lnTo>
                  <a:lnTo>
                    <a:pt x="17" y="86"/>
                  </a:lnTo>
                  <a:lnTo>
                    <a:pt x="19" y="88"/>
                  </a:lnTo>
                  <a:lnTo>
                    <a:pt x="21" y="88"/>
                  </a:lnTo>
                  <a:lnTo>
                    <a:pt x="21" y="89"/>
                  </a:lnTo>
                  <a:lnTo>
                    <a:pt x="21" y="93"/>
                  </a:lnTo>
                  <a:lnTo>
                    <a:pt x="22" y="98"/>
                  </a:lnTo>
                  <a:lnTo>
                    <a:pt x="25" y="106"/>
                  </a:lnTo>
                  <a:lnTo>
                    <a:pt x="61" y="76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104">
              <a:extLst>
                <a:ext uri="{FF2B5EF4-FFF2-40B4-BE49-F238E27FC236}">
                  <a16:creationId xmlns:a16="http://schemas.microsoft.com/office/drawing/2014/main" id="{1E0B4084-344B-46C6-A600-5F69EC996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298" y="2934492"/>
              <a:ext cx="662199" cy="542605"/>
            </a:xfrm>
            <a:custGeom>
              <a:avLst/>
              <a:gdLst>
                <a:gd name="T0" fmla="*/ 2147483646 w 162"/>
                <a:gd name="T1" fmla="*/ 0 h 194"/>
                <a:gd name="T2" fmla="*/ 2147483646 w 162"/>
                <a:gd name="T3" fmla="*/ 2147483646 h 194"/>
                <a:gd name="T4" fmla="*/ 2147483646 w 162"/>
                <a:gd name="T5" fmla="*/ 2147483646 h 194"/>
                <a:gd name="T6" fmla="*/ 2147483646 w 162"/>
                <a:gd name="T7" fmla="*/ 2147483646 h 194"/>
                <a:gd name="T8" fmla="*/ 2147483646 w 162"/>
                <a:gd name="T9" fmla="*/ 2147483646 h 194"/>
                <a:gd name="T10" fmla="*/ 2147483646 w 162"/>
                <a:gd name="T11" fmla="*/ 2147483646 h 194"/>
                <a:gd name="T12" fmla="*/ 2147483646 w 162"/>
                <a:gd name="T13" fmla="*/ 2147483646 h 194"/>
                <a:gd name="T14" fmla="*/ 2147483646 w 162"/>
                <a:gd name="T15" fmla="*/ 2147483646 h 194"/>
                <a:gd name="T16" fmla="*/ 2147483646 w 162"/>
                <a:gd name="T17" fmla="*/ 2147483646 h 194"/>
                <a:gd name="T18" fmla="*/ 2147483646 w 162"/>
                <a:gd name="T19" fmla="*/ 2147483646 h 194"/>
                <a:gd name="T20" fmla="*/ 2147483646 w 162"/>
                <a:gd name="T21" fmla="*/ 2147483646 h 194"/>
                <a:gd name="T22" fmla="*/ 2147483646 w 162"/>
                <a:gd name="T23" fmla="*/ 2147483646 h 194"/>
                <a:gd name="T24" fmla="*/ 2147483646 w 162"/>
                <a:gd name="T25" fmla="*/ 2147483646 h 194"/>
                <a:gd name="T26" fmla="*/ 2147483646 w 162"/>
                <a:gd name="T27" fmla="*/ 2147483646 h 194"/>
                <a:gd name="T28" fmla="*/ 2147483646 w 162"/>
                <a:gd name="T29" fmla="*/ 2147483646 h 194"/>
                <a:gd name="T30" fmla="*/ 0 w 162"/>
                <a:gd name="T31" fmla="*/ 2147483646 h 194"/>
                <a:gd name="T32" fmla="*/ 2147483646 w 162"/>
                <a:gd name="T33" fmla="*/ 2147483646 h 194"/>
                <a:gd name="T34" fmla="*/ 2147483646 w 162"/>
                <a:gd name="T35" fmla="*/ 2147483646 h 194"/>
                <a:gd name="T36" fmla="*/ 2147483646 w 162"/>
                <a:gd name="T37" fmla="*/ 2147483646 h 194"/>
                <a:gd name="T38" fmla="*/ 2147483646 w 162"/>
                <a:gd name="T39" fmla="*/ 2147483646 h 194"/>
                <a:gd name="T40" fmla="*/ 2147483646 w 162"/>
                <a:gd name="T41" fmla="*/ 2147483646 h 194"/>
                <a:gd name="T42" fmla="*/ 2147483646 w 162"/>
                <a:gd name="T43" fmla="*/ 2147483646 h 194"/>
                <a:gd name="T44" fmla="*/ 2147483646 w 162"/>
                <a:gd name="T45" fmla="*/ 2147483646 h 194"/>
                <a:gd name="T46" fmla="*/ 2147483646 w 162"/>
                <a:gd name="T47" fmla="*/ 2147483646 h 194"/>
                <a:gd name="T48" fmla="*/ 2147483646 w 162"/>
                <a:gd name="T49" fmla="*/ 2147483646 h 194"/>
                <a:gd name="T50" fmla="*/ 2147483646 w 162"/>
                <a:gd name="T51" fmla="*/ 2147483646 h 194"/>
                <a:gd name="T52" fmla="*/ 2147483646 w 162"/>
                <a:gd name="T53" fmla="*/ 2147483646 h 194"/>
                <a:gd name="T54" fmla="*/ 2147483646 w 162"/>
                <a:gd name="T55" fmla="*/ 2147483646 h 194"/>
                <a:gd name="T56" fmla="*/ 2147483646 w 162"/>
                <a:gd name="T57" fmla="*/ 2147483646 h 194"/>
                <a:gd name="T58" fmla="*/ 2147483646 w 162"/>
                <a:gd name="T59" fmla="*/ 2147483646 h 194"/>
                <a:gd name="T60" fmla="*/ 2147483646 w 162"/>
                <a:gd name="T61" fmla="*/ 2147483646 h 194"/>
                <a:gd name="T62" fmla="*/ 2147483646 w 162"/>
                <a:gd name="T63" fmla="*/ 2147483646 h 194"/>
                <a:gd name="T64" fmla="*/ 2147483646 w 162"/>
                <a:gd name="T65" fmla="*/ 2147483646 h 194"/>
                <a:gd name="T66" fmla="*/ 2147483646 w 162"/>
                <a:gd name="T67" fmla="*/ 2147483646 h 194"/>
                <a:gd name="T68" fmla="*/ 2147483646 w 162"/>
                <a:gd name="T69" fmla="*/ 2147483646 h 194"/>
                <a:gd name="T70" fmla="*/ 2147483646 w 162"/>
                <a:gd name="T71" fmla="*/ 2147483646 h 194"/>
                <a:gd name="T72" fmla="*/ 2147483646 w 162"/>
                <a:gd name="T73" fmla="*/ 2147483646 h 194"/>
                <a:gd name="T74" fmla="*/ 2147483646 w 162"/>
                <a:gd name="T75" fmla="*/ 2147483646 h 194"/>
                <a:gd name="T76" fmla="*/ 2147483646 w 162"/>
                <a:gd name="T77" fmla="*/ 2147483646 h 194"/>
                <a:gd name="T78" fmla="*/ 2147483646 w 162"/>
                <a:gd name="T79" fmla="*/ 2147483646 h 194"/>
                <a:gd name="T80" fmla="*/ 2147483646 w 162"/>
                <a:gd name="T81" fmla="*/ 2147483646 h 194"/>
                <a:gd name="T82" fmla="*/ 2147483646 w 162"/>
                <a:gd name="T83" fmla="*/ 2147483646 h 194"/>
                <a:gd name="T84" fmla="*/ 2147483646 w 162"/>
                <a:gd name="T85" fmla="*/ 2147483646 h 194"/>
                <a:gd name="T86" fmla="*/ 2147483646 w 162"/>
                <a:gd name="T87" fmla="*/ 2147483646 h 194"/>
                <a:gd name="T88" fmla="*/ 2147483646 w 162"/>
                <a:gd name="T89" fmla="*/ 2147483646 h 194"/>
                <a:gd name="T90" fmla="*/ 2147483646 w 162"/>
                <a:gd name="T91" fmla="*/ 2147483646 h 194"/>
                <a:gd name="T92" fmla="*/ 2147483646 w 162"/>
                <a:gd name="T93" fmla="*/ 2147483646 h 194"/>
                <a:gd name="T94" fmla="*/ 2147483646 w 162"/>
                <a:gd name="T95" fmla="*/ 2147483646 h 194"/>
                <a:gd name="T96" fmla="*/ 2147483646 w 162"/>
                <a:gd name="T97" fmla="*/ 2147483646 h 194"/>
                <a:gd name="T98" fmla="*/ 2147483646 w 162"/>
                <a:gd name="T99" fmla="*/ 2147483646 h 194"/>
                <a:gd name="T100" fmla="*/ 2147483646 w 162"/>
                <a:gd name="T101" fmla="*/ 2147483646 h 194"/>
                <a:gd name="T102" fmla="*/ 2147483646 w 162"/>
                <a:gd name="T103" fmla="*/ 2147483646 h 194"/>
                <a:gd name="T104" fmla="*/ 2147483646 w 162"/>
                <a:gd name="T105" fmla="*/ 0 h 19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62" h="194">
                  <a:moveTo>
                    <a:pt x="68" y="0"/>
                  </a:moveTo>
                  <a:lnTo>
                    <a:pt x="66" y="1"/>
                  </a:lnTo>
                  <a:lnTo>
                    <a:pt x="62" y="4"/>
                  </a:lnTo>
                  <a:lnTo>
                    <a:pt x="58" y="9"/>
                  </a:lnTo>
                  <a:lnTo>
                    <a:pt x="52" y="16"/>
                  </a:lnTo>
                  <a:lnTo>
                    <a:pt x="45" y="26"/>
                  </a:lnTo>
                  <a:lnTo>
                    <a:pt x="40" y="38"/>
                  </a:lnTo>
                  <a:lnTo>
                    <a:pt x="33" y="53"/>
                  </a:lnTo>
                  <a:lnTo>
                    <a:pt x="29" y="69"/>
                  </a:lnTo>
                  <a:lnTo>
                    <a:pt x="28" y="69"/>
                  </a:lnTo>
                  <a:lnTo>
                    <a:pt x="25" y="70"/>
                  </a:lnTo>
                  <a:lnTo>
                    <a:pt x="14" y="74"/>
                  </a:lnTo>
                  <a:lnTo>
                    <a:pt x="9" y="78"/>
                  </a:lnTo>
                  <a:lnTo>
                    <a:pt x="4" y="82"/>
                  </a:lnTo>
                  <a:lnTo>
                    <a:pt x="1" y="90"/>
                  </a:lnTo>
                  <a:lnTo>
                    <a:pt x="0" y="98"/>
                  </a:lnTo>
                  <a:lnTo>
                    <a:pt x="1" y="107"/>
                  </a:lnTo>
                  <a:lnTo>
                    <a:pt x="4" y="115"/>
                  </a:lnTo>
                  <a:lnTo>
                    <a:pt x="9" y="119"/>
                  </a:lnTo>
                  <a:lnTo>
                    <a:pt x="16" y="123"/>
                  </a:lnTo>
                  <a:lnTo>
                    <a:pt x="26" y="127"/>
                  </a:lnTo>
                  <a:lnTo>
                    <a:pt x="29" y="129"/>
                  </a:lnTo>
                  <a:lnTo>
                    <a:pt x="30" y="129"/>
                  </a:lnTo>
                  <a:lnTo>
                    <a:pt x="30" y="131"/>
                  </a:lnTo>
                  <a:lnTo>
                    <a:pt x="32" y="137"/>
                  </a:lnTo>
                  <a:lnTo>
                    <a:pt x="34" y="147"/>
                  </a:lnTo>
                  <a:lnTo>
                    <a:pt x="38" y="158"/>
                  </a:lnTo>
                  <a:lnTo>
                    <a:pt x="46" y="170"/>
                  </a:lnTo>
                  <a:lnTo>
                    <a:pt x="57" y="179"/>
                  </a:lnTo>
                  <a:lnTo>
                    <a:pt x="72" y="189"/>
                  </a:lnTo>
                  <a:lnTo>
                    <a:pt x="91" y="194"/>
                  </a:lnTo>
                  <a:lnTo>
                    <a:pt x="105" y="187"/>
                  </a:lnTo>
                  <a:lnTo>
                    <a:pt x="115" y="182"/>
                  </a:lnTo>
                  <a:lnTo>
                    <a:pt x="133" y="174"/>
                  </a:lnTo>
                  <a:lnTo>
                    <a:pt x="145" y="167"/>
                  </a:lnTo>
                  <a:lnTo>
                    <a:pt x="154" y="163"/>
                  </a:lnTo>
                  <a:lnTo>
                    <a:pt x="159" y="161"/>
                  </a:lnTo>
                  <a:lnTo>
                    <a:pt x="162" y="159"/>
                  </a:lnTo>
                  <a:lnTo>
                    <a:pt x="162" y="137"/>
                  </a:lnTo>
                  <a:lnTo>
                    <a:pt x="161" y="117"/>
                  </a:lnTo>
                  <a:lnTo>
                    <a:pt x="159" y="99"/>
                  </a:lnTo>
                  <a:lnTo>
                    <a:pt x="159" y="85"/>
                  </a:lnTo>
                  <a:lnTo>
                    <a:pt x="159" y="73"/>
                  </a:lnTo>
                  <a:lnTo>
                    <a:pt x="158" y="62"/>
                  </a:lnTo>
                  <a:lnTo>
                    <a:pt x="158" y="53"/>
                  </a:lnTo>
                  <a:lnTo>
                    <a:pt x="157" y="46"/>
                  </a:lnTo>
                  <a:lnTo>
                    <a:pt x="157" y="37"/>
                  </a:lnTo>
                  <a:lnTo>
                    <a:pt x="157" y="33"/>
                  </a:lnTo>
                  <a:lnTo>
                    <a:pt x="157" y="3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105">
              <a:extLst>
                <a:ext uri="{FF2B5EF4-FFF2-40B4-BE49-F238E27FC236}">
                  <a16:creationId xmlns:a16="http://schemas.microsoft.com/office/drawing/2014/main" id="{3DC6E914-B0AB-70E7-26E7-2AFD59B98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064" y="3342845"/>
              <a:ext cx="359715" cy="237740"/>
            </a:xfrm>
            <a:custGeom>
              <a:avLst/>
              <a:gdLst>
                <a:gd name="T0" fmla="*/ 2147483646 w 88"/>
                <a:gd name="T1" fmla="*/ 2147483646 h 85"/>
                <a:gd name="T2" fmla="*/ 2147483646 w 88"/>
                <a:gd name="T3" fmla="*/ 2147483646 h 85"/>
                <a:gd name="T4" fmla="*/ 2147483646 w 88"/>
                <a:gd name="T5" fmla="*/ 2147483646 h 85"/>
                <a:gd name="T6" fmla="*/ 2147483646 w 88"/>
                <a:gd name="T7" fmla="*/ 2147483646 h 85"/>
                <a:gd name="T8" fmla="*/ 2147483646 w 88"/>
                <a:gd name="T9" fmla="*/ 2147483646 h 85"/>
                <a:gd name="T10" fmla="*/ 2147483646 w 88"/>
                <a:gd name="T11" fmla="*/ 2147483646 h 85"/>
                <a:gd name="T12" fmla="*/ 2147483646 w 88"/>
                <a:gd name="T13" fmla="*/ 2147483646 h 85"/>
                <a:gd name="T14" fmla="*/ 2147483646 w 88"/>
                <a:gd name="T15" fmla="*/ 2147483646 h 85"/>
                <a:gd name="T16" fmla="*/ 2147483646 w 88"/>
                <a:gd name="T17" fmla="*/ 2147483646 h 85"/>
                <a:gd name="T18" fmla="*/ 2147483646 w 88"/>
                <a:gd name="T19" fmla="*/ 2147483646 h 85"/>
                <a:gd name="T20" fmla="*/ 2147483646 w 88"/>
                <a:gd name="T21" fmla="*/ 2147483646 h 85"/>
                <a:gd name="T22" fmla="*/ 2147483646 w 88"/>
                <a:gd name="T23" fmla="*/ 0 h 85"/>
                <a:gd name="T24" fmla="*/ 2147483646 w 88"/>
                <a:gd name="T25" fmla="*/ 0 h 85"/>
                <a:gd name="T26" fmla="*/ 2147483646 w 88"/>
                <a:gd name="T27" fmla="*/ 2147483646 h 85"/>
                <a:gd name="T28" fmla="*/ 0 w 88"/>
                <a:gd name="T29" fmla="*/ 2147483646 h 85"/>
                <a:gd name="T30" fmla="*/ 0 w 88"/>
                <a:gd name="T31" fmla="*/ 2147483646 h 85"/>
                <a:gd name="T32" fmla="*/ 2147483646 w 88"/>
                <a:gd name="T33" fmla="*/ 2147483646 h 85"/>
                <a:gd name="T34" fmla="*/ 2147483646 w 88"/>
                <a:gd name="T35" fmla="*/ 2147483646 h 85"/>
                <a:gd name="T36" fmla="*/ 2147483646 w 88"/>
                <a:gd name="T37" fmla="*/ 2147483646 h 85"/>
                <a:gd name="T38" fmla="*/ 2147483646 w 88"/>
                <a:gd name="T39" fmla="*/ 2147483646 h 85"/>
                <a:gd name="T40" fmla="*/ 2147483646 w 88"/>
                <a:gd name="T41" fmla="*/ 2147483646 h 85"/>
                <a:gd name="T42" fmla="*/ 2147483646 w 88"/>
                <a:gd name="T43" fmla="*/ 2147483646 h 85"/>
                <a:gd name="T44" fmla="*/ 2147483646 w 88"/>
                <a:gd name="T45" fmla="*/ 2147483646 h 85"/>
                <a:gd name="T46" fmla="*/ 2147483646 w 88"/>
                <a:gd name="T47" fmla="*/ 2147483646 h 85"/>
                <a:gd name="T48" fmla="*/ 2147483646 w 88"/>
                <a:gd name="T49" fmla="*/ 2147483646 h 85"/>
                <a:gd name="T50" fmla="*/ 2147483646 w 88"/>
                <a:gd name="T51" fmla="*/ 2147483646 h 85"/>
                <a:gd name="T52" fmla="*/ 2147483646 w 88"/>
                <a:gd name="T53" fmla="*/ 2147483646 h 85"/>
                <a:gd name="T54" fmla="*/ 2147483646 w 88"/>
                <a:gd name="T55" fmla="*/ 2147483646 h 8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88" h="85">
                  <a:moveTo>
                    <a:pt x="88" y="77"/>
                  </a:moveTo>
                  <a:lnTo>
                    <a:pt x="75" y="64"/>
                  </a:lnTo>
                  <a:lnTo>
                    <a:pt x="63" y="52"/>
                  </a:lnTo>
                  <a:lnTo>
                    <a:pt x="44" y="33"/>
                  </a:lnTo>
                  <a:lnTo>
                    <a:pt x="31" y="20"/>
                  </a:lnTo>
                  <a:lnTo>
                    <a:pt x="23" y="11"/>
                  </a:lnTo>
                  <a:lnTo>
                    <a:pt x="17" y="5"/>
                  </a:lnTo>
                  <a:lnTo>
                    <a:pt x="13" y="3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1" y="11"/>
                  </a:lnTo>
                  <a:lnTo>
                    <a:pt x="3" y="12"/>
                  </a:lnTo>
                  <a:lnTo>
                    <a:pt x="16" y="24"/>
                  </a:lnTo>
                  <a:lnTo>
                    <a:pt x="27" y="36"/>
                  </a:lnTo>
                  <a:lnTo>
                    <a:pt x="44" y="53"/>
                  </a:lnTo>
                  <a:lnTo>
                    <a:pt x="57" y="67"/>
                  </a:lnTo>
                  <a:lnTo>
                    <a:pt x="67" y="76"/>
                  </a:lnTo>
                  <a:lnTo>
                    <a:pt x="72" y="81"/>
                  </a:lnTo>
                  <a:lnTo>
                    <a:pt x="75" y="84"/>
                  </a:lnTo>
                  <a:lnTo>
                    <a:pt x="76" y="85"/>
                  </a:lnTo>
                  <a:lnTo>
                    <a:pt x="88" y="77"/>
                  </a:lnTo>
                  <a:close/>
                </a:path>
              </a:pathLst>
            </a:custGeom>
            <a:solidFill>
              <a:srgbClr val="809CC9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106">
              <a:extLst>
                <a:ext uri="{FF2B5EF4-FFF2-40B4-BE49-F238E27FC236}">
                  <a16:creationId xmlns:a16="http://schemas.microsoft.com/office/drawing/2014/main" id="{CE542081-71BE-DD65-83D0-FDBC0DF0F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149" y="945871"/>
              <a:ext cx="931985" cy="749579"/>
            </a:xfrm>
            <a:custGeom>
              <a:avLst/>
              <a:gdLst>
                <a:gd name="T0" fmla="*/ 2147483646 w 228"/>
                <a:gd name="T1" fmla="*/ 2147483646 h 268"/>
                <a:gd name="T2" fmla="*/ 2147483646 w 228"/>
                <a:gd name="T3" fmla="*/ 2147483646 h 268"/>
                <a:gd name="T4" fmla="*/ 2147483646 w 228"/>
                <a:gd name="T5" fmla="*/ 2147483646 h 268"/>
                <a:gd name="T6" fmla="*/ 2147483646 w 228"/>
                <a:gd name="T7" fmla="*/ 2147483646 h 268"/>
                <a:gd name="T8" fmla="*/ 2147483646 w 228"/>
                <a:gd name="T9" fmla="*/ 2147483646 h 268"/>
                <a:gd name="T10" fmla="*/ 2147483646 w 228"/>
                <a:gd name="T11" fmla="*/ 2147483646 h 268"/>
                <a:gd name="T12" fmla="*/ 2147483646 w 228"/>
                <a:gd name="T13" fmla="*/ 2147483646 h 268"/>
                <a:gd name="T14" fmla="*/ 2147483646 w 228"/>
                <a:gd name="T15" fmla="*/ 2147483646 h 268"/>
                <a:gd name="T16" fmla="*/ 2147483646 w 228"/>
                <a:gd name="T17" fmla="*/ 2147483646 h 268"/>
                <a:gd name="T18" fmla="*/ 2147483646 w 228"/>
                <a:gd name="T19" fmla="*/ 2147483646 h 268"/>
                <a:gd name="T20" fmla="*/ 2147483646 w 228"/>
                <a:gd name="T21" fmla="*/ 2147483646 h 268"/>
                <a:gd name="T22" fmla="*/ 2147483646 w 228"/>
                <a:gd name="T23" fmla="*/ 2147483646 h 268"/>
                <a:gd name="T24" fmla="*/ 2147483646 w 228"/>
                <a:gd name="T25" fmla="*/ 2147483646 h 268"/>
                <a:gd name="T26" fmla="*/ 2147483646 w 228"/>
                <a:gd name="T27" fmla="*/ 2147483646 h 268"/>
                <a:gd name="T28" fmla="*/ 2147483646 w 228"/>
                <a:gd name="T29" fmla="*/ 2147483646 h 268"/>
                <a:gd name="T30" fmla="*/ 2147483646 w 228"/>
                <a:gd name="T31" fmla="*/ 2147483646 h 268"/>
                <a:gd name="T32" fmla="*/ 2147483646 w 228"/>
                <a:gd name="T33" fmla="*/ 2147483646 h 268"/>
                <a:gd name="T34" fmla="*/ 2147483646 w 228"/>
                <a:gd name="T35" fmla="*/ 2147483646 h 268"/>
                <a:gd name="T36" fmla="*/ 2147483646 w 228"/>
                <a:gd name="T37" fmla="*/ 2147483646 h 268"/>
                <a:gd name="T38" fmla="*/ 2147483646 w 228"/>
                <a:gd name="T39" fmla="*/ 2147483646 h 268"/>
                <a:gd name="T40" fmla="*/ 2147483646 w 228"/>
                <a:gd name="T41" fmla="*/ 2147483646 h 268"/>
                <a:gd name="T42" fmla="*/ 2147483646 w 228"/>
                <a:gd name="T43" fmla="*/ 2147483646 h 268"/>
                <a:gd name="T44" fmla="*/ 2147483646 w 228"/>
                <a:gd name="T45" fmla="*/ 2147483646 h 268"/>
                <a:gd name="T46" fmla="*/ 2147483646 w 228"/>
                <a:gd name="T47" fmla="*/ 2147483646 h 268"/>
                <a:gd name="T48" fmla="*/ 2147483646 w 228"/>
                <a:gd name="T49" fmla="*/ 2147483646 h 268"/>
                <a:gd name="T50" fmla="*/ 2147483646 w 228"/>
                <a:gd name="T51" fmla="*/ 2147483646 h 268"/>
                <a:gd name="T52" fmla="*/ 2147483646 w 228"/>
                <a:gd name="T53" fmla="*/ 2147483646 h 268"/>
                <a:gd name="T54" fmla="*/ 2147483646 w 228"/>
                <a:gd name="T55" fmla="*/ 2147483646 h 268"/>
                <a:gd name="T56" fmla="*/ 2147483646 w 228"/>
                <a:gd name="T57" fmla="*/ 2147483646 h 268"/>
                <a:gd name="T58" fmla="*/ 2147483646 w 228"/>
                <a:gd name="T59" fmla="*/ 2147483646 h 268"/>
                <a:gd name="T60" fmla="*/ 2147483646 w 228"/>
                <a:gd name="T61" fmla="*/ 2147483646 h 268"/>
                <a:gd name="T62" fmla="*/ 2147483646 w 228"/>
                <a:gd name="T63" fmla="*/ 0 h 268"/>
                <a:gd name="T64" fmla="*/ 2147483646 w 228"/>
                <a:gd name="T65" fmla="*/ 2147483646 h 268"/>
                <a:gd name="T66" fmla="*/ 2147483646 w 228"/>
                <a:gd name="T67" fmla="*/ 2147483646 h 268"/>
                <a:gd name="T68" fmla="*/ 2147483646 w 228"/>
                <a:gd name="T69" fmla="*/ 2147483646 h 268"/>
                <a:gd name="T70" fmla="*/ 2147483646 w 228"/>
                <a:gd name="T71" fmla="*/ 2147483646 h 268"/>
                <a:gd name="T72" fmla="*/ 2147483646 w 228"/>
                <a:gd name="T73" fmla="*/ 2147483646 h 268"/>
                <a:gd name="T74" fmla="*/ 2147483646 w 228"/>
                <a:gd name="T75" fmla="*/ 2147483646 h 268"/>
                <a:gd name="T76" fmla="*/ 2147483646 w 228"/>
                <a:gd name="T77" fmla="*/ 2147483646 h 268"/>
                <a:gd name="T78" fmla="*/ 2147483646 w 228"/>
                <a:gd name="T79" fmla="*/ 2147483646 h 26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28" h="268">
                  <a:moveTo>
                    <a:pt x="204" y="151"/>
                  </a:moveTo>
                  <a:lnTo>
                    <a:pt x="212" y="156"/>
                  </a:lnTo>
                  <a:lnTo>
                    <a:pt x="215" y="161"/>
                  </a:lnTo>
                  <a:lnTo>
                    <a:pt x="215" y="167"/>
                  </a:lnTo>
                  <a:lnTo>
                    <a:pt x="215" y="172"/>
                  </a:lnTo>
                  <a:lnTo>
                    <a:pt x="219" y="179"/>
                  </a:lnTo>
                  <a:lnTo>
                    <a:pt x="220" y="187"/>
                  </a:lnTo>
                  <a:lnTo>
                    <a:pt x="220" y="188"/>
                  </a:lnTo>
                  <a:lnTo>
                    <a:pt x="225" y="195"/>
                  </a:lnTo>
                  <a:lnTo>
                    <a:pt x="227" y="203"/>
                  </a:lnTo>
                  <a:lnTo>
                    <a:pt x="225" y="211"/>
                  </a:lnTo>
                  <a:lnTo>
                    <a:pt x="221" y="216"/>
                  </a:lnTo>
                  <a:lnTo>
                    <a:pt x="216" y="220"/>
                  </a:lnTo>
                  <a:lnTo>
                    <a:pt x="209" y="221"/>
                  </a:lnTo>
                  <a:lnTo>
                    <a:pt x="177" y="229"/>
                  </a:lnTo>
                  <a:lnTo>
                    <a:pt x="148" y="236"/>
                  </a:lnTo>
                  <a:lnTo>
                    <a:pt x="124" y="243"/>
                  </a:lnTo>
                  <a:lnTo>
                    <a:pt x="103" y="248"/>
                  </a:lnTo>
                  <a:lnTo>
                    <a:pt x="84" y="253"/>
                  </a:lnTo>
                  <a:lnTo>
                    <a:pt x="70" y="256"/>
                  </a:lnTo>
                  <a:lnTo>
                    <a:pt x="58" y="260"/>
                  </a:lnTo>
                  <a:lnTo>
                    <a:pt x="47" y="263"/>
                  </a:lnTo>
                  <a:lnTo>
                    <a:pt x="40" y="264"/>
                  </a:lnTo>
                  <a:lnTo>
                    <a:pt x="35" y="265"/>
                  </a:lnTo>
                  <a:lnTo>
                    <a:pt x="30" y="267"/>
                  </a:lnTo>
                  <a:lnTo>
                    <a:pt x="27" y="268"/>
                  </a:lnTo>
                  <a:lnTo>
                    <a:pt x="24" y="268"/>
                  </a:lnTo>
                  <a:lnTo>
                    <a:pt x="18" y="267"/>
                  </a:lnTo>
                  <a:lnTo>
                    <a:pt x="12" y="263"/>
                  </a:lnTo>
                  <a:lnTo>
                    <a:pt x="10" y="257"/>
                  </a:lnTo>
                  <a:lnTo>
                    <a:pt x="7" y="249"/>
                  </a:lnTo>
                  <a:lnTo>
                    <a:pt x="7" y="248"/>
                  </a:lnTo>
                  <a:lnTo>
                    <a:pt x="2" y="243"/>
                  </a:lnTo>
                  <a:lnTo>
                    <a:pt x="0" y="233"/>
                  </a:lnTo>
                  <a:lnTo>
                    <a:pt x="2" y="224"/>
                  </a:lnTo>
                  <a:lnTo>
                    <a:pt x="0" y="215"/>
                  </a:lnTo>
                  <a:lnTo>
                    <a:pt x="2" y="205"/>
                  </a:lnTo>
                  <a:lnTo>
                    <a:pt x="8" y="199"/>
                  </a:lnTo>
                  <a:lnTo>
                    <a:pt x="7" y="189"/>
                  </a:lnTo>
                  <a:lnTo>
                    <a:pt x="8" y="181"/>
                  </a:lnTo>
                  <a:lnTo>
                    <a:pt x="11" y="175"/>
                  </a:lnTo>
                  <a:lnTo>
                    <a:pt x="16" y="169"/>
                  </a:lnTo>
                  <a:lnTo>
                    <a:pt x="23" y="168"/>
                  </a:lnTo>
                  <a:lnTo>
                    <a:pt x="22" y="161"/>
                  </a:lnTo>
                  <a:lnTo>
                    <a:pt x="24" y="154"/>
                  </a:lnTo>
                  <a:lnTo>
                    <a:pt x="30" y="147"/>
                  </a:lnTo>
                  <a:lnTo>
                    <a:pt x="27" y="142"/>
                  </a:lnTo>
                  <a:lnTo>
                    <a:pt x="24" y="132"/>
                  </a:lnTo>
                  <a:lnTo>
                    <a:pt x="22" y="120"/>
                  </a:lnTo>
                  <a:lnTo>
                    <a:pt x="19" y="107"/>
                  </a:lnTo>
                  <a:lnTo>
                    <a:pt x="18" y="92"/>
                  </a:lnTo>
                  <a:lnTo>
                    <a:pt x="16" y="78"/>
                  </a:lnTo>
                  <a:lnTo>
                    <a:pt x="18" y="64"/>
                  </a:lnTo>
                  <a:lnTo>
                    <a:pt x="20" y="52"/>
                  </a:lnTo>
                  <a:lnTo>
                    <a:pt x="24" y="40"/>
                  </a:lnTo>
                  <a:lnTo>
                    <a:pt x="32" y="30"/>
                  </a:lnTo>
                  <a:lnTo>
                    <a:pt x="42" y="20"/>
                  </a:lnTo>
                  <a:lnTo>
                    <a:pt x="52" y="14"/>
                  </a:lnTo>
                  <a:lnTo>
                    <a:pt x="67" y="8"/>
                  </a:lnTo>
                  <a:lnTo>
                    <a:pt x="83" y="4"/>
                  </a:lnTo>
                  <a:lnTo>
                    <a:pt x="102" y="2"/>
                  </a:lnTo>
                  <a:lnTo>
                    <a:pt x="123" y="0"/>
                  </a:lnTo>
                  <a:lnTo>
                    <a:pt x="144" y="3"/>
                  </a:lnTo>
                  <a:lnTo>
                    <a:pt x="164" y="7"/>
                  </a:lnTo>
                  <a:lnTo>
                    <a:pt x="181" y="15"/>
                  </a:lnTo>
                  <a:lnTo>
                    <a:pt x="196" y="24"/>
                  </a:lnTo>
                  <a:lnTo>
                    <a:pt x="208" y="35"/>
                  </a:lnTo>
                  <a:lnTo>
                    <a:pt x="217" y="47"/>
                  </a:lnTo>
                  <a:lnTo>
                    <a:pt x="224" y="62"/>
                  </a:lnTo>
                  <a:lnTo>
                    <a:pt x="227" y="75"/>
                  </a:lnTo>
                  <a:lnTo>
                    <a:pt x="227" y="76"/>
                  </a:lnTo>
                  <a:lnTo>
                    <a:pt x="227" y="80"/>
                  </a:lnTo>
                  <a:lnTo>
                    <a:pt x="228" y="86"/>
                  </a:lnTo>
                  <a:lnTo>
                    <a:pt x="227" y="94"/>
                  </a:lnTo>
                  <a:lnTo>
                    <a:pt x="224" y="104"/>
                  </a:lnTo>
                  <a:lnTo>
                    <a:pt x="220" y="118"/>
                  </a:lnTo>
                  <a:lnTo>
                    <a:pt x="213" y="132"/>
                  </a:lnTo>
                  <a:lnTo>
                    <a:pt x="204" y="151"/>
                  </a:lnTo>
                  <a:close/>
                </a:path>
              </a:pathLst>
            </a:custGeom>
            <a:solidFill>
              <a:srgbClr val="7F1E02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107">
              <a:extLst>
                <a:ext uri="{FF2B5EF4-FFF2-40B4-BE49-F238E27FC236}">
                  <a16:creationId xmlns:a16="http://schemas.microsoft.com/office/drawing/2014/main" id="{8F92A4B6-AD6B-399F-7E6D-0D574F888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955" y="1541618"/>
              <a:ext cx="682640" cy="411149"/>
            </a:xfrm>
            <a:custGeom>
              <a:avLst/>
              <a:gdLst>
                <a:gd name="T0" fmla="*/ 2147483646 w 167"/>
                <a:gd name="T1" fmla="*/ 2147483646 h 147"/>
                <a:gd name="T2" fmla="*/ 2147483646 w 167"/>
                <a:gd name="T3" fmla="*/ 2147483646 h 147"/>
                <a:gd name="T4" fmla="*/ 2147483646 w 167"/>
                <a:gd name="T5" fmla="*/ 2147483646 h 147"/>
                <a:gd name="T6" fmla="*/ 2147483646 w 167"/>
                <a:gd name="T7" fmla="*/ 2147483646 h 147"/>
                <a:gd name="T8" fmla="*/ 2147483646 w 167"/>
                <a:gd name="T9" fmla="*/ 2147483646 h 147"/>
                <a:gd name="T10" fmla="*/ 2147483646 w 167"/>
                <a:gd name="T11" fmla="*/ 0 h 147"/>
                <a:gd name="T12" fmla="*/ 2147483646 w 167"/>
                <a:gd name="T13" fmla="*/ 0 h 147"/>
                <a:gd name="T14" fmla="*/ 2147483646 w 167"/>
                <a:gd name="T15" fmla="*/ 0 h 147"/>
                <a:gd name="T16" fmla="*/ 2147483646 w 167"/>
                <a:gd name="T17" fmla="*/ 0 h 147"/>
                <a:gd name="T18" fmla="*/ 2147483646 w 167"/>
                <a:gd name="T19" fmla="*/ 0 h 147"/>
                <a:gd name="T20" fmla="*/ 2147483646 w 167"/>
                <a:gd name="T21" fmla="*/ 0 h 147"/>
                <a:gd name="T22" fmla="*/ 2147483646 w 167"/>
                <a:gd name="T23" fmla="*/ 0 h 147"/>
                <a:gd name="T24" fmla="*/ 2147483646 w 167"/>
                <a:gd name="T25" fmla="*/ 0 h 147"/>
                <a:gd name="T26" fmla="*/ 2147483646 w 167"/>
                <a:gd name="T27" fmla="*/ 0 h 147"/>
                <a:gd name="T28" fmla="*/ 2147483646 w 167"/>
                <a:gd name="T29" fmla="*/ 2147483646 h 147"/>
                <a:gd name="T30" fmla="*/ 2147483646 w 167"/>
                <a:gd name="T31" fmla="*/ 2147483646 h 147"/>
                <a:gd name="T32" fmla="*/ 2147483646 w 167"/>
                <a:gd name="T33" fmla="*/ 2147483646 h 147"/>
                <a:gd name="T34" fmla="*/ 0 w 167"/>
                <a:gd name="T35" fmla="*/ 2147483646 h 147"/>
                <a:gd name="T36" fmla="*/ 2147483646 w 167"/>
                <a:gd name="T37" fmla="*/ 2147483646 h 147"/>
                <a:gd name="T38" fmla="*/ 2147483646 w 167"/>
                <a:gd name="T39" fmla="*/ 2147483646 h 147"/>
                <a:gd name="T40" fmla="*/ 2147483646 w 167"/>
                <a:gd name="T41" fmla="*/ 2147483646 h 147"/>
                <a:gd name="T42" fmla="*/ 2147483646 w 167"/>
                <a:gd name="T43" fmla="*/ 2147483646 h 147"/>
                <a:gd name="T44" fmla="*/ 2147483646 w 167"/>
                <a:gd name="T45" fmla="*/ 2147483646 h 147"/>
                <a:gd name="T46" fmla="*/ 2147483646 w 167"/>
                <a:gd name="T47" fmla="*/ 2147483646 h 147"/>
                <a:gd name="T48" fmla="*/ 2147483646 w 167"/>
                <a:gd name="T49" fmla="*/ 2147483646 h 147"/>
                <a:gd name="T50" fmla="*/ 2147483646 w 167"/>
                <a:gd name="T51" fmla="*/ 2147483646 h 147"/>
                <a:gd name="T52" fmla="*/ 2147483646 w 167"/>
                <a:gd name="T53" fmla="*/ 2147483646 h 147"/>
                <a:gd name="T54" fmla="*/ 2147483646 w 167"/>
                <a:gd name="T55" fmla="*/ 2147483646 h 147"/>
                <a:gd name="T56" fmla="*/ 2147483646 w 167"/>
                <a:gd name="T57" fmla="*/ 2147483646 h 147"/>
                <a:gd name="T58" fmla="*/ 2147483646 w 167"/>
                <a:gd name="T59" fmla="*/ 2147483646 h 147"/>
                <a:gd name="T60" fmla="*/ 2147483646 w 167"/>
                <a:gd name="T61" fmla="*/ 2147483646 h 147"/>
                <a:gd name="T62" fmla="*/ 2147483646 w 167"/>
                <a:gd name="T63" fmla="*/ 2147483646 h 147"/>
                <a:gd name="T64" fmla="*/ 2147483646 w 167"/>
                <a:gd name="T65" fmla="*/ 2147483646 h 147"/>
                <a:gd name="T66" fmla="*/ 2147483646 w 167"/>
                <a:gd name="T67" fmla="*/ 2147483646 h 147"/>
                <a:gd name="T68" fmla="*/ 2147483646 w 167"/>
                <a:gd name="T69" fmla="*/ 2147483646 h 147"/>
                <a:gd name="T70" fmla="*/ 2147483646 w 167"/>
                <a:gd name="T71" fmla="*/ 2147483646 h 147"/>
                <a:gd name="T72" fmla="*/ 2147483646 w 167"/>
                <a:gd name="T73" fmla="*/ 2147483646 h 147"/>
                <a:gd name="T74" fmla="*/ 2147483646 w 167"/>
                <a:gd name="T75" fmla="*/ 2147483646 h 147"/>
                <a:gd name="T76" fmla="*/ 2147483646 w 167"/>
                <a:gd name="T77" fmla="*/ 2147483646 h 147"/>
                <a:gd name="T78" fmla="*/ 2147483646 w 167"/>
                <a:gd name="T79" fmla="*/ 2147483646 h 147"/>
                <a:gd name="T80" fmla="*/ 2147483646 w 167"/>
                <a:gd name="T81" fmla="*/ 2147483646 h 147"/>
                <a:gd name="T82" fmla="*/ 2147483646 w 167"/>
                <a:gd name="T83" fmla="*/ 2147483646 h 147"/>
                <a:gd name="T84" fmla="*/ 2147483646 w 167"/>
                <a:gd name="T85" fmla="*/ 2147483646 h 147"/>
                <a:gd name="T86" fmla="*/ 2147483646 w 167"/>
                <a:gd name="T87" fmla="*/ 2147483646 h 147"/>
                <a:gd name="T88" fmla="*/ 2147483646 w 167"/>
                <a:gd name="T89" fmla="*/ 2147483646 h 147"/>
                <a:gd name="T90" fmla="*/ 2147483646 w 167"/>
                <a:gd name="T91" fmla="*/ 2147483646 h 147"/>
                <a:gd name="T92" fmla="*/ 2147483646 w 167"/>
                <a:gd name="T93" fmla="*/ 2147483646 h 147"/>
                <a:gd name="T94" fmla="*/ 2147483646 w 167"/>
                <a:gd name="T95" fmla="*/ 2147483646 h 147"/>
                <a:gd name="T96" fmla="*/ 2147483646 w 167"/>
                <a:gd name="T97" fmla="*/ 2147483646 h 147"/>
                <a:gd name="T98" fmla="*/ 2147483646 w 167"/>
                <a:gd name="T99" fmla="*/ 2147483646 h 147"/>
                <a:gd name="T100" fmla="*/ 2147483646 w 167"/>
                <a:gd name="T101" fmla="*/ 2147483646 h 147"/>
                <a:gd name="T102" fmla="*/ 2147483646 w 167"/>
                <a:gd name="T103" fmla="*/ 2147483646 h 147"/>
                <a:gd name="T104" fmla="*/ 2147483646 w 167"/>
                <a:gd name="T105" fmla="*/ 2147483646 h 14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67" h="147">
                  <a:moveTo>
                    <a:pt x="137" y="3"/>
                  </a:moveTo>
                  <a:lnTo>
                    <a:pt x="120" y="3"/>
                  </a:lnTo>
                  <a:lnTo>
                    <a:pt x="105" y="3"/>
                  </a:lnTo>
                  <a:lnTo>
                    <a:pt x="93" y="2"/>
                  </a:lnTo>
                  <a:lnTo>
                    <a:pt x="83" y="2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1" y="6"/>
                  </a:lnTo>
                  <a:lnTo>
                    <a:pt x="18" y="14"/>
                  </a:lnTo>
                  <a:lnTo>
                    <a:pt x="8" y="20"/>
                  </a:lnTo>
                  <a:lnTo>
                    <a:pt x="0" y="30"/>
                  </a:lnTo>
                  <a:lnTo>
                    <a:pt x="4" y="43"/>
                  </a:lnTo>
                  <a:lnTo>
                    <a:pt x="10" y="60"/>
                  </a:lnTo>
                  <a:lnTo>
                    <a:pt x="15" y="79"/>
                  </a:lnTo>
                  <a:lnTo>
                    <a:pt x="20" y="99"/>
                  </a:lnTo>
                  <a:lnTo>
                    <a:pt x="26" y="118"/>
                  </a:lnTo>
                  <a:lnTo>
                    <a:pt x="28" y="132"/>
                  </a:lnTo>
                  <a:lnTo>
                    <a:pt x="31" y="138"/>
                  </a:lnTo>
                  <a:lnTo>
                    <a:pt x="31" y="143"/>
                  </a:lnTo>
                  <a:lnTo>
                    <a:pt x="32" y="146"/>
                  </a:lnTo>
                  <a:lnTo>
                    <a:pt x="32" y="147"/>
                  </a:lnTo>
                  <a:lnTo>
                    <a:pt x="56" y="144"/>
                  </a:lnTo>
                  <a:lnTo>
                    <a:pt x="76" y="142"/>
                  </a:lnTo>
                  <a:lnTo>
                    <a:pt x="95" y="139"/>
                  </a:lnTo>
                  <a:lnTo>
                    <a:pt x="109" y="136"/>
                  </a:lnTo>
                  <a:lnTo>
                    <a:pt x="123" y="135"/>
                  </a:lnTo>
                  <a:lnTo>
                    <a:pt x="133" y="135"/>
                  </a:lnTo>
                  <a:lnTo>
                    <a:pt x="143" y="132"/>
                  </a:lnTo>
                  <a:lnTo>
                    <a:pt x="149" y="132"/>
                  </a:lnTo>
                  <a:lnTo>
                    <a:pt x="159" y="131"/>
                  </a:lnTo>
                  <a:lnTo>
                    <a:pt x="164" y="131"/>
                  </a:lnTo>
                  <a:lnTo>
                    <a:pt x="165" y="130"/>
                  </a:lnTo>
                  <a:lnTo>
                    <a:pt x="167" y="130"/>
                  </a:lnTo>
                  <a:lnTo>
                    <a:pt x="165" y="110"/>
                  </a:lnTo>
                  <a:lnTo>
                    <a:pt x="164" y="92"/>
                  </a:lnTo>
                  <a:lnTo>
                    <a:pt x="163" y="76"/>
                  </a:lnTo>
                  <a:lnTo>
                    <a:pt x="163" y="63"/>
                  </a:lnTo>
                  <a:lnTo>
                    <a:pt x="163" y="52"/>
                  </a:lnTo>
                  <a:lnTo>
                    <a:pt x="161" y="43"/>
                  </a:lnTo>
                  <a:lnTo>
                    <a:pt x="161" y="35"/>
                  </a:lnTo>
                  <a:lnTo>
                    <a:pt x="160" y="30"/>
                  </a:lnTo>
                  <a:lnTo>
                    <a:pt x="160" y="22"/>
                  </a:lnTo>
                  <a:lnTo>
                    <a:pt x="160" y="16"/>
                  </a:lnTo>
                  <a:lnTo>
                    <a:pt x="160" y="15"/>
                  </a:lnTo>
                  <a:lnTo>
                    <a:pt x="137" y="3"/>
                  </a:lnTo>
                  <a:close/>
                </a:path>
              </a:pathLst>
            </a:custGeom>
            <a:solidFill>
              <a:srgbClr val="FFFF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109">
              <a:extLst>
                <a:ext uri="{FF2B5EF4-FFF2-40B4-BE49-F238E27FC236}">
                  <a16:creationId xmlns:a16="http://schemas.microsoft.com/office/drawing/2014/main" id="{D0DFC66E-020B-FDA4-08A9-73F83B3F7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726" y="1463304"/>
              <a:ext cx="384239" cy="206974"/>
            </a:xfrm>
            <a:custGeom>
              <a:avLst/>
              <a:gdLst>
                <a:gd name="T0" fmla="*/ 2147483646 w 94"/>
                <a:gd name="T1" fmla="*/ 0 h 74"/>
                <a:gd name="T2" fmla="*/ 2147483646 w 94"/>
                <a:gd name="T3" fmla="*/ 2147483646 h 74"/>
                <a:gd name="T4" fmla="*/ 2147483646 w 94"/>
                <a:gd name="T5" fmla="*/ 2147483646 h 74"/>
                <a:gd name="T6" fmla="*/ 2147483646 w 94"/>
                <a:gd name="T7" fmla="*/ 2147483646 h 74"/>
                <a:gd name="T8" fmla="*/ 2147483646 w 94"/>
                <a:gd name="T9" fmla="*/ 2147483646 h 74"/>
                <a:gd name="T10" fmla="*/ 2147483646 w 94"/>
                <a:gd name="T11" fmla="*/ 2147483646 h 74"/>
                <a:gd name="T12" fmla="*/ 2147483646 w 94"/>
                <a:gd name="T13" fmla="*/ 2147483646 h 74"/>
                <a:gd name="T14" fmla="*/ 2147483646 w 94"/>
                <a:gd name="T15" fmla="*/ 2147483646 h 74"/>
                <a:gd name="T16" fmla="*/ 2147483646 w 94"/>
                <a:gd name="T17" fmla="*/ 2147483646 h 74"/>
                <a:gd name="T18" fmla="*/ 2147483646 w 94"/>
                <a:gd name="T19" fmla="*/ 2147483646 h 74"/>
                <a:gd name="T20" fmla="*/ 2147483646 w 94"/>
                <a:gd name="T21" fmla="*/ 2147483646 h 74"/>
                <a:gd name="T22" fmla="*/ 2147483646 w 94"/>
                <a:gd name="T23" fmla="*/ 2147483646 h 74"/>
                <a:gd name="T24" fmla="*/ 2147483646 w 94"/>
                <a:gd name="T25" fmla="*/ 2147483646 h 74"/>
                <a:gd name="T26" fmla="*/ 2147483646 w 94"/>
                <a:gd name="T27" fmla="*/ 2147483646 h 74"/>
                <a:gd name="T28" fmla="*/ 2147483646 w 94"/>
                <a:gd name="T29" fmla="*/ 2147483646 h 74"/>
                <a:gd name="T30" fmla="*/ 2147483646 w 94"/>
                <a:gd name="T31" fmla="*/ 2147483646 h 74"/>
                <a:gd name="T32" fmla="*/ 2147483646 w 94"/>
                <a:gd name="T33" fmla="*/ 2147483646 h 74"/>
                <a:gd name="T34" fmla="*/ 2147483646 w 94"/>
                <a:gd name="T35" fmla="*/ 2147483646 h 74"/>
                <a:gd name="T36" fmla="*/ 2147483646 w 94"/>
                <a:gd name="T37" fmla="*/ 2147483646 h 74"/>
                <a:gd name="T38" fmla="*/ 2147483646 w 94"/>
                <a:gd name="T39" fmla="*/ 2147483646 h 74"/>
                <a:gd name="T40" fmla="*/ 2147483646 w 94"/>
                <a:gd name="T41" fmla="*/ 2147483646 h 74"/>
                <a:gd name="T42" fmla="*/ 2147483646 w 94"/>
                <a:gd name="T43" fmla="*/ 2147483646 h 74"/>
                <a:gd name="T44" fmla="*/ 0 w 94"/>
                <a:gd name="T45" fmla="*/ 2147483646 h 74"/>
                <a:gd name="T46" fmla="*/ 0 w 94"/>
                <a:gd name="T47" fmla="*/ 2147483646 h 74"/>
                <a:gd name="T48" fmla="*/ 0 w 94"/>
                <a:gd name="T49" fmla="*/ 2147483646 h 74"/>
                <a:gd name="T50" fmla="*/ 0 w 94"/>
                <a:gd name="T51" fmla="*/ 2147483646 h 74"/>
                <a:gd name="T52" fmla="*/ 2147483646 w 94"/>
                <a:gd name="T53" fmla="*/ 2147483646 h 74"/>
                <a:gd name="T54" fmla="*/ 2147483646 w 94"/>
                <a:gd name="T55" fmla="*/ 2147483646 h 74"/>
                <a:gd name="T56" fmla="*/ 2147483646 w 94"/>
                <a:gd name="T57" fmla="*/ 0 h 7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4" h="74">
                  <a:moveTo>
                    <a:pt x="89" y="0"/>
                  </a:moveTo>
                  <a:lnTo>
                    <a:pt x="93" y="16"/>
                  </a:lnTo>
                  <a:lnTo>
                    <a:pt x="94" y="30"/>
                  </a:lnTo>
                  <a:lnTo>
                    <a:pt x="94" y="42"/>
                  </a:lnTo>
                  <a:lnTo>
                    <a:pt x="93" y="52"/>
                  </a:lnTo>
                  <a:lnTo>
                    <a:pt x="93" y="60"/>
                  </a:lnTo>
                  <a:lnTo>
                    <a:pt x="90" y="68"/>
                  </a:lnTo>
                  <a:lnTo>
                    <a:pt x="90" y="71"/>
                  </a:lnTo>
                  <a:lnTo>
                    <a:pt x="89" y="74"/>
                  </a:lnTo>
                  <a:lnTo>
                    <a:pt x="74" y="60"/>
                  </a:lnTo>
                  <a:lnTo>
                    <a:pt x="65" y="51"/>
                  </a:lnTo>
                  <a:lnTo>
                    <a:pt x="57" y="43"/>
                  </a:lnTo>
                  <a:lnTo>
                    <a:pt x="52" y="39"/>
                  </a:lnTo>
                  <a:lnTo>
                    <a:pt x="48" y="36"/>
                  </a:lnTo>
                  <a:lnTo>
                    <a:pt x="46" y="35"/>
                  </a:lnTo>
                  <a:lnTo>
                    <a:pt x="46" y="34"/>
                  </a:lnTo>
                  <a:lnTo>
                    <a:pt x="45" y="35"/>
                  </a:lnTo>
                  <a:lnTo>
                    <a:pt x="41" y="38"/>
                  </a:lnTo>
                  <a:lnTo>
                    <a:pt x="37" y="42"/>
                  </a:lnTo>
                  <a:lnTo>
                    <a:pt x="30" y="47"/>
                  </a:lnTo>
                  <a:lnTo>
                    <a:pt x="16" y="59"/>
                  </a:lnTo>
                  <a:lnTo>
                    <a:pt x="3" y="71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1" y="7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FF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Freeform 111">
              <a:extLst>
                <a:ext uri="{FF2B5EF4-FFF2-40B4-BE49-F238E27FC236}">
                  <a16:creationId xmlns:a16="http://schemas.microsoft.com/office/drawing/2014/main" id="{C66D5A0A-4803-21B7-72EF-69F7DE03D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3568" y="1130469"/>
              <a:ext cx="637674" cy="419540"/>
            </a:xfrm>
            <a:custGeom>
              <a:avLst/>
              <a:gdLst>
                <a:gd name="T0" fmla="*/ 2147483646 w 156"/>
                <a:gd name="T1" fmla="*/ 2147483646 h 150"/>
                <a:gd name="T2" fmla="*/ 2147483646 w 156"/>
                <a:gd name="T3" fmla="*/ 2147483646 h 150"/>
                <a:gd name="T4" fmla="*/ 2147483646 w 156"/>
                <a:gd name="T5" fmla="*/ 2147483646 h 150"/>
                <a:gd name="T6" fmla="*/ 2147483646 w 156"/>
                <a:gd name="T7" fmla="*/ 2147483646 h 150"/>
                <a:gd name="T8" fmla="*/ 2147483646 w 156"/>
                <a:gd name="T9" fmla="*/ 2147483646 h 150"/>
                <a:gd name="T10" fmla="*/ 2147483646 w 156"/>
                <a:gd name="T11" fmla="*/ 2147483646 h 150"/>
                <a:gd name="T12" fmla="*/ 2147483646 w 156"/>
                <a:gd name="T13" fmla="*/ 2147483646 h 150"/>
                <a:gd name="T14" fmla="*/ 2147483646 w 156"/>
                <a:gd name="T15" fmla="*/ 0 h 150"/>
                <a:gd name="T16" fmla="*/ 2147483646 w 156"/>
                <a:gd name="T17" fmla="*/ 2147483646 h 150"/>
                <a:gd name="T18" fmla="*/ 2147483646 w 156"/>
                <a:gd name="T19" fmla="*/ 2147483646 h 150"/>
                <a:gd name="T20" fmla="*/ 2147483646 w 156"/>
                <a:gd name="T21" fmla="*/ 2147483646 h 150"/>
                <a:gd name="T22" fmla="*/ 2147483646 w 156"/>
                <a:gd name="T23" fmla="*/ 2147483646 h 150"/>
                <a:gd name="T24" fmla="*/ 2147483646 w 156"/>
                <a:gd name="T25" fmla="*/ 2147483646 h 150"/>
                <a:gd name="T26" fmla="*/ 2147483646 w 156"/>
                <a:gd name="T27" fmla="*/ 2147483646 h 150"/>
                <a:gd name="T28" fmla="*/ 2147483646 w 156"/>
                <a:gd name="T29" fmla="*/ 2147483646 h 150"/>
                <a:gd name="T30" fmla="*/ 2147483646 w 156"/>
                <a:gd name="T31" fmla="*/ 2147483646 h 150"/>
                <a:gd name="T32" fmla="*/ 2147483646 w 156"/>
                <a:gd name="T33" fmla="*/ 2147483646 h 150"/>
                <a:gd name="T34" fmla="*/ 2147483646 w 156"/>
                <a:gd name="T35" fmla="*/ 2147483646 h 150"/>
                <a:gd name="T36" fmla="*/ 2147483646 w 156"/>
                <a:gd name="T37" fmla="*/ 2147483646 h 150"/>
                <a:gd name="T38" fmla="*/ 2147483646 w 156"/>
                <a:gd name="T39" fmla="*/ 2147483646 h 150"/>
                <a:gd name="T40" fmla="*/ 2147483646 w 156"/>
                <a:gd name="T41" fmla="*/ 2147483646 h 150"/>
                <a:gd name="T42" fmla="*/ 0 w 156"/>
                <a:gd name="T43" fmla="*/ 2147483646 h 150"/>
                <a:gd name="T44" fmla="*/ 2147483646 w 156"/>
                <a:gd name="T45" fmla="*/ 2147483646 h 150"/>
                <a:gd name="T46" fmla="*/ 2147483646 w 156"/>
                <a:gd name="T47" fmla="*/ 2147483646 h 150"/>
                <a:gd name="T48" fmla="*/ 2147483646 w 156"/>
                <a:gd name="T49" fmla="*/ 2147483646 h 150"/>
                <a:gd name="T50" fmla="*/ 2147483646 w 156"/>
                <a:gd name="T51" fmla="*/ 2147483646 h 150"/>
                <a:gd name="T52" fmla="*/ 2147483646 w 156"/>
                <a:gd name="T53" fmla="*/ 2147483646 h 150"/>
                <a:gd name="T54" fmla="*/ 2147483646 w 156"/>
                <a:gd name="T55" fmla="*/ 2147483646 h 150"/>
                <a:gd name="T56" fmla="*/ 2147483646 w 156"/>
                <a:gd name="T57" fmla="*/ 2147483646 h 150"/>
                <a:gd name="T58" fmla="*/ 2147483646 w 156"/>
                <a:gd name="T59" fmla="*/ 2147483646 h 150"/>
                <a:gd name="T60" fmla="*/ 2147483646 w 156"/>
                <a:gd name="T61" fmla="*/ 2147483646 h 150"/>
                <a:gd name="T62" fmla="*/ 2147483646 w 156"/>
                <a:gd name="T63" fmla="*/ 2147483646 h 150"/>
                <a:gd name="T64" fmla="*/ 2147483646 w 156"/>
                <a:gd name="T65" fmla="*/ 2147483646 h 150"/>
                <a:gd name="T66" fmla="*/ 2147483646 w 156"/>
                <a:gd name="T67" fmla="*/ 2147483646 h 150"/>
                <a:gd name="T68" fmla="*/ 2147483646 w 156"/>
                <a:gd name="T69" fmla="*/ 2147483646 h 150"/>
                <a:gd name="T70" fmla="*/ 2147483646 w 156"/>
                <a:gd name="T71" fmla="*/ 2147483646 h 150"/>
                <a:gd name="T72" fmla="*/ 2147483646 w 156"/>
                <a:gd name="T73" fmla="*/ 2147483646 h 150"/>
                <a:gd name="T74" fmla="*/ 2147483646 w 156"/>
                <a:gd name="T75" fmla="*/ 2147483646 h 150"/>
                <a:gd name="T76" fmla="*/ 2147483646 w 156"/>
                <a:gd name="T77" fmla="*/ 2147483646 h 150"/>
                <a:gd name="T78" fmla="*/ 2147483646 w 156"/>
                <a:gd name="T79" fmla="*/ 2147483646 h 150"/>
                <a:gd name="T80" fmla="*/ 2147483646 w 156"/>
                <a:gd name="T81" fmla="*/ 2147483646 h 150"/>
                <a:gd name="T82" fmla="*/ 2147483646 w 156"/>
                <a:gd name="T83" fmla="*/ 2147483646 h 150"/>
                <a:gd name="T84" fmla="*/ 2147483646 w 156"/>
                <a:gd name="T85" fmla="*/ 2147483646 h 150"/>
                <a:gd name="T86" fmla="*/ 2147483646 w 156"/>
                <a:gd name="T87" fmla="*/ 2147483646 h 150"/>
                <a:gd name="T88" fmla="*/ 2147483646 w 156"/>
                <a:gd name="T89" fmla="*/ 2147483646 h 150"/>
                <a:gd name="T90" fmla="*/ 2147483646 w 156"/>
                <a:gd name="T91" fmla="*/ 2147483646 h 150"/>
                <a:gd name="T92" fmla="*/ 2147483646 w 156"/>
                <a:gd name="T93" fmla="*/ 2147483646 h 150"/>
                <a:gd name="T94" fmla="*/ 2147483646 w 156"/>
                <a:gd name="T95" fmla="*/ 2147483646 h 150"/>
                <a:gd name="T96" fmla="*/ 2147483646 w 156"/>
                <a:gd name="T97" fmla="*/ 2147483646 h 1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56" h="150">
                  <a:moveTo>
                    <a:pt x="113" y="24"/>
                  </a:moveTo>
                  <a:lnTo>
                    <a:pt x="93" y="18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65" y="8"/>
                  </a:lnTo>
                  <a:lnTo>
                    <a:pt x="64" y="2"/>
                  </a:lnTo>
                  <a:lnTo>
                    <a:pt x="64" y="1"/>
                  </a:lnTo>
                  <a:lnTo>
                    <a:pt x="64" y="0"/>
                  </a:lnTo>
                  <a:lnTo>
                    <a:pt x="61" y="6"/>
                  </a:lnTo>
                  <a:lnTo>
                    <a:pt x="59" y="12"/>
                  </a:lnTo>
                  <a:lnTo>
                    <a:pt x="56" y="17"/>
                  </a:lnTo>
                  <a:lnTo>
                    <a:pt x="56" y="18"/>
                  </a:lnTo>
                  <a:lnTo>
                    <a:pt x="41" y="21"/>
                  </a:lnTo>
                  <a:lnTo>
                    <a:pt x="29" y="24"/>
                  </a:lnTo>
                  <a:lnTo>
                    <a:pt x="21" y="26"/>
                  </a:lnTo>
                  <a:lnTo>
                    <a:pt x="13" y="29"/>
                  </a:lnTo>
                  <a:lnTo>
                    <a:pt x="8" y="32"/>
                  </a:lnTo>
                  <a:lnTo>
                    <a:pt x="5" y="34"/>
                  </a:lnTo>
                  <a:lnTo>
                    <a:pt x="4" y="37"/>
                  </a:lnTo>
                  <a:lnTo>
                    <a:pt x="1" y="49"/>
                  </a:lnTo>
                  <a:lnTo>
                    <a:pt x="0" y="62"/>
                  </a:lnTo>
                  <a:lnTo>
                    <a:pt x="3" y="80"/>
                  </a:lnTo>
                  <a:lnTo>
                    <a:pt x="8" y="95"/>
                  </a:lnTo>
                  <a:lnTo>
                    <a:pt x="17" y="110"/>
                  </a:lnTo>
                  <a:lnTo>
                    <a:pt x="28" y="123"/>
                  </a:lnTo>
                  <a:lnTo>
                    <a:pt x="40" y="134"/>
                  </a:lnTo>
                  <a:lnTo>
                    <a:pt x="53" y="142"/>
                  </a:lnTo>
                  <a:lnTo>
                    <a:pt x="65" y="147"/>
                  </a:lnTo>
                  <a:lnTo>
                    <a:pt x="77" y="150"/>
                  </a:lnTo>
                  <a:lnTo>
                    <a:pt x="90" y="147"/>
                  </a:lnTo>
                  <a:lnTo>
                    <a:pt x="104" y="142"/>
                  </a:lnTo>
                  <a:lnTo>
                    <a:pt x="116" y="134"/>
                  </a:lnTo>
                  <a:lnTo>
                    <a:pt x="129" y="123"/>
                  </a:lnTo>
                  <a:lnTo>
                    <a:pt x="140" y="110"/>
                  </a:lnTo>
                  <a:lnTo>
                    <a:pt x="149" y="95"/>
                  </a:lnTo>
                  <a:lnTo>
                    <a:pt x="154" y="80"/>
                  </a:lnTo>
                  <a:lnTo>
                    <a:pt x="156" y="62"/>
                  </a:lnTo>
                  <a:lnTo>
                    <a:pt x="156" y="52"/>
                  </a:lnTo>
                  <a:lnTo>
                    <a:pt x="154" y="49"/>
                  </a:lnTo>
                  <a:lnTo>
                    <a:pt x="149" y="44"/>
                  </a:lnTo>
                  <a:lnTo>
                    <a:pt x="138" y="34"/>
                  </a:lnTo>
                  <a:lnTo>
                    <a:pt x="124" y="26"/>
                  </a:lnTo>
                  <a:lnTo>
                    <a:pt x="124" y="21"/>
                  </a:lnTo>
                  <a:lnTo>
                    <a:pt x="124" y="16"/>
                  </a:lnTo>
                  <a:lnTo>
                    <a:pt x="124" y="10"/>
                  </a:lnTo>
                  <a:lnTo>
                    <a:pt x="124" y="9"/>
                  </a:lnTo>
                  <a:lnTo>
                    <a:pt x="124" y="8"/>
                  </a:lnTo>
                  <a:lnTo>
                    <a:pt x="113" y="24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112">
              <a:extLst>
                <a:ext uri="{FF2B5EF4-FFF2-40B4-BE49-F238E27FC236}">
                  <a16:creationId xmlns:a16="http://schemas.microsoft.com/office/drawing/2014/main" id="{C49B9C2E-2AFE-D57E-E496-46A8F3D53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9776" y="1376599"/>
              <a:ext cx="232998" cy="109081"/>
            </a:xfrm>
            <a:custGeom>
              <a:avLst/>
              <a:gdLst>
                <a:gd name="T0" fmla="*/ 2147483646 w 57"/>
                <a:gd name="T1" fmla="*/ 2147483646 h 39"/>
                <a:gd name="T2" fmla="*/ 2147483646 w 57"/>
                <a:gd name="T3" fmla="*/ 2147483646 h 39"/>
                <a:gd name="T4" fmla="*/ 2147483646 w 57"/>
                <a:gd name="T5" fmla="*/ 2147483646 h 39"/>
                <a:gd name="T6" fmla="*/ 2147483646 w 57"/>
                <a:gd name="T7" fmla="*/ 2147483646 h 39"/>
                <a:gd name="T8" fmla="*/ 2147483646 w 57"/>
                <a:gd name="T9" fmla="*/ 2147483646 h 39"/>
                <a:gd name="T10" fmla="*/ 2147483646 w 57"/>
                <a:gd name="T11" fmla="*/ 2147483646 h 39"/>
                <a:gd name="T12" fmla="*/ 2147483646 w 57"/>
                <a:gd name="T13" fmla="*/ 2147483646 h 39"/>
                <a:gd name="T14" fmla="*/ 2147483646 w 57"/>
                <a:gd name="T15" fmla="*/ 2147483646 h 39"/>
                <a:gd name="T16" fmla="*/ 0 w 57"/>
                <a:gd name="T17" fmla="*/ 2147483646 h 39"/>
                <a:gd name="T18" fmla="*/ 2147483646 w 57"/>
                <a:gd name="T19" fmla="*/ 2147483646 h 39"/>
                <a:gd name="T20" fmla="*/ 2147483646 w 57"/>
                <a:gd name="T21" fmla="*/ 2147483646 h 39"/>
                <a:gd name="T22" fmla="*/ 2147483646 w 57"/>
                <a:gd name="T23" fmla="*/ 0 h 39"/>
                <a:gd name="T24" fmla="*/ 2147483646 w 57"/>
                <a:gd name="T25" fmla="*/ 0 h 39"/>
                <a:gd name="T26" fmla="*/ 2147483646 w 57"/>
                <a:gd name="T27" fmla="*/ 0 h 39"/>
                <a:gd name="T28" fmla="*/ 2147483646 w 57"/>
                <a:gd name="T29" fmla="*/ 2147483646 h 39"/>
                <a:gd name="T30" fmla="*/ 2147483646 w 57"/>
                <a:gd name="T31" fmla="*/ 2147483646 h 39"/>
                <a:gd name="T32" fmla="*/ 2147483646 w 57"/>
                <a:gd name="T33" fmla="*/ 2147483646 h 39"/>
                <a:gd name="T34" fmla="*/ 2147483646 w 57"/>
                <a:gd name="T35" fmla="*/ 2147483646 h 3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7" h="39">
                  <a:moveTo>
                    <a:pt x="57" y="11"/>
                  </a:moveTo>
                  <a:lnTo>
                    <a:pt x="54" y="22"/>
                  </a:lnTo>
                  <a:lnTo>
                    <a:pt x="48" y="31"/>
                  </a:lnTo>
                  <a:lnTo>
                    <a:pt x="38" y="37"/>
                  </a:lnTo>
                  <a:lnTo>
                    <a:pt x="28" y="39"/>
                  </a:lnTo>
                  <a:lnTo>
                    <a:pt x="17" y="37"/>
                  </a:lnTo>
                  <a:lnTo>
                    <a:pt x="8" y="31"/>
                  </a:lnTo>
                  <a:lnTo>
                    <a:pt x="1" y="22"/>
                  </a:lnTo>
                  <a:lnTo>
                    <a:pt x="0" y="11"/>
                  </a:lnTo>
                  <a:lnTo>
                    <a:pt x="3" y="6"/>
                  </a:lnTo>
                  <a:lnTo>
                    <a:pt x="8" y="2"/>
                  </a:lnTo>
                  <a:lnTo>
                    <a:pt x="17" y="0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7" y="11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113">
              <a:extLst>
                <a:ext uri="{FF2B5EF4-FFF2-40B4-BE49-F238E27FC236}">
                  <a16:creationId xmlns:a16="http://schemas.microsoft.com/office/drawing/2014/main" id="{BD43E729-16FC-001C-3008-89454EFF2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565" y="1415757"/>
              <a:ext cx="147155" cy="55939"/>
            </a:xfrm>
            <a:custGeom>
              <a:avLst/>
              <a:gdLst>
                <a:gd name="T0" fmla="*/ 2147483646 w 36"/>
                <a:gd name="T1" fmla="*/ 2147483646 h 20"/>
                <a:gd name="T2" fmla="*/ 2147483646 w 36"/>
                <a:gd name="T3" fmla="*/ 2147483646 h 20"/>
                <a:gd name="T4" fmla="*/ 2147483646 w 36"/>
                <a:gd name="T5" fmla="*/ 2147483646 h 20"/>
                <a:gd name="T6" fmla="*/ 2147483646 w 36"/>
                <a:gd name="T7" fmla="*/ 2147483646 h 20"/>
                <a:gd name="T8" fmla="*/ 2147483646 w 36"/>
                <a:gd name="T9" fmla="*/ 2147483646 h 20"/>
                <a:gd name="T10" fmla="*/ 2147483646 w 36"/>
                <a:gd name="T11" fmla="*/ 2147483646 h 20"/>
                <a:gd name="T12" fmla="*/ 2147483646 w 36"/>
                <a:gd name="T13" fmla="*/ 2147483646 h 20"/>
                <a:gd name="T14" fmla="*/ 2147483646 w 36"/>
                <a:gd name="T15" fmla="*/ 2147483646 h 20"/>
                <a:gd name="T16" fmla="*/ 0 w 36"/>
                <a:gd name="T17" fmla="*/ 2147483646 h 20"/>
                <a:gd name="T18" fmla="*/ 2147483646 w 36"/>
                <a:gd name="T19" fmla="*/ 2147483646 h 20"/>
                <a:gd name="T20" fmla="*/ 2147483646 w 36"/>
                <a:gd name="T21" fmla="*/ 2147483646 h 20"/>
                <a:gd name="T22" fmla="*/ 2147483646 w 36"/>
                <a:gd name="T23" fmla="*/ 2147483646 h 20"/>
                <a:gd name="T24" fmla="*/ 2147483646 w 36"/>
                <a:gd name="T25" fmla="*/ 0 h 20"/>
                <a:gd name="T26" fmla="*/ 2147483646 w 36"/>
                <a:gd name="T27" fmla="*/ 2147483646 h 20"/>
                <a:gd name="T28" fmla="*/ 2147483646 w 36"/>
                <a:gd name="T29" fmla="*/ 2147483646 h 20"/>
                <a:gd name="T30" fmla="*/ 2147483646 w 36"/>
                <a:gd name="T31" fmla="*/ 2147483646 h 20"/>
                <a:gd name="T32" fmla="*/ 2147483646 w 36"/>
                <a:gd name="T33" fmla="*/ 2147483646 h 20"/>
                <a:gd name="T34" fmla="*/ 2147483646 w 36"/>
                <a:gd name="T35" fmla="*/ 2147483646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20">
                  <a:moveTo>
                    <a:pt x="36" y="5"/>
                  </a:moveTo>
                  <a:lnTo>
                    <a:pt x="35" y="12"/>
                  </a:lnTo>
                  <a:lnTo>
                    <a:pt x="31" y="16"/>
                  </a:lnTo>
                  <a:lnTo>
                    <a:pt x="25" y="20"/>
                  </a:lnTo>
                  <a:lnTo>
                    <a:pt x="17" y="20"/>
                  </a:lnTo>
                  <a:lnTo>
                    <a:pt x="11" y="20"/>
                  </a:lnTo>
                  <a:lnTo>
                    <a:pt x="6" y="16"/>
                  </a:lnTo>
                  <a:lnTo>
                    <a:pt x="2" y="12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4" y="1"/>
                  </a:lnTo>
                  <a:lnTo>
                    <a:pt x="31" y="1"/>
                  </a:lnTo>
                  <a:lnTo>
                    <a:pt x="35" y="3"/>
                  </a:lnTo>
                  <a:lnTo>
                    <a:pt x="36" y="5"/>
                  </a:lnTo>
                  <a:close/>
                </a:path>
              </a:pathLst>
            </a:custGeom>
            <a:solidFill>
              <a:srgbClr val="FF0000"/>
            </a:solidFill>
            <a:ln w="7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Freeform 114">
              <a:extLst>
                <a:ext uri="{FF2B5EF4-FFF2-40B4-BE49-F238E27FC236}">
                  <a16:creationId xmlns:a16="http://schemas.microsoft.com/office/drawing/2014/main" id="{4613CCA7-3F20-C6B9-C3BD-C5BA95AF1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759" y="1242348"/>
              <a:ext cx="114454" cy="33563"/>
            </a:xfrm>
            <a:custGeom>
              <a:avLst/>
              <a:gdLst>
                <a:gd name="T0" fmla="*/ 0 w 28"/>
                <a:gd name="T1" fmla="*/ 2147483646 h 12"/>
                <a:gd name="T2" fmla="*/ 2147483646 w 28"/>
                <a:gd name="T3" fmla="*/ 2147483646 h 12"/>
                <a:gd name="T4" fmla="*/ 2147483646 w 28"/>
                <a:gd name="T5" fmla="*/ 2147483646 h 12"/>
                <a:gd name="T6" fmla="*/ 2147483646 w 28"/>
                <a:gd name="T7" fmla="*/ 0 h 12"/>
                <a:gd name="T8" fmla="*/ 2147483646 w 28"/>
                <a:gd name="T9" fmla="*/ 2147483646 h 12"/>
                <a:gd name="T10" fmla="*/ 2147483646 w 28"/>
                <a:gd name="T11" fmla="*/ 2147483646 h 12"/>
                <a:gd name="T12" fmla="*/ 2147483646 w 28"/>
                <a:gd name="T13" fmla="*/ 2147483646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2">
                  <a:moveTo>
                    <a:pt x="0" y="12"/>
                  </a:moveTo>
                  <a:lnTo>
                    <a:pt x="6" y="4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19" y="1"/>
                  </a:lnTo>
                  <a:lnTo>
                    <a:pt x="23" y="4"/>
                  </a:lnTo>
                  <a:lnTo>
                    <a:pt x="28" y="12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115">
              <a:extLst>
                <a:ext uri="{FF2B5EF4-FFF2-40B4-BE49-F238E27FC236}">
                  <a16:creationId xmlns:a16="http://schemas.microsoft.com/office/drawing/2014/main" id="{BF51F9B0-2FC7-E2A9-AB94-D96B1AC14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9122" y="1247941"/>
              <a:ext cx="118544" cy="30765"/>
            </a:xfrm>
            <a:custGeom>
              <a:avLst/>
              <a:gdLst>
                <a:gd name="T0" fmla="*/ 0 w 29"/>
                <a:gd name="T1" fmla="*/ 2147483646 h 11"/>
                <a:gd name="T2" fmla="*/ 2147483646 w 29"/>
                <a:gd name="T3" fmla="*/ 2147483646 h 11"/>
                <a:gd name="T4" fmla="*/ 2147483646 w 29"/>
                <a:gd name="T5" fmla="*/ 2147483646 h 11"/>
                <a:gd name="T6" fmla="*/ 2147483646 w 29"/>
                <a:gd name="T7" fmla="*/ 0 h 11"/>
                <a:gd name="T8" fmla="*/ 2147483646 w 29"/>
                <a:gd name="T9" fmla="*/ 2147483646 h 11"/>
                <a:gd name="T10" fmla="*/ 2147483646 w 29"/>
                <a:gd name="T11" fmla="*/ 2147483646 h 11"/>
                <a:gd name="T12" fmla="*/ 2147483646 w 29"/>
                <a:gd name="T13" fmla="*/ 2147483646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" h="11">
                  <a:moveTo>
                    <a:pt x="0" y="11"/>
                  </a:moveTo>
                  <a:lnTo>
                    <a:pt x="5" y="4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9" y="11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Freeform 116">
              <a:extLst>
                <a:ext uri="{FF2B5EF4-FFF2-40B4-BE49-F238E27FC236}">
                  <a16:creationId xmlns:a16="http://schemas.microsoft.com/office/drawing/2014/main" id="{9A6F37D1-CF8A-CBC7-41DB-3970A1D9D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9266" y="1292690"/>
              <a:ext cx="81754" cy="30765"/>
            </a:xfrm>
            <a:custGeom>
              <a:avLst/>
              <a:gdLst>
                <a:gd name="T0" fmla="*/ 0 w 20"/>
                <a:gd name="T1" fmla="*/ 2147483646 h 11"/>
                <a:gd name="T2" fmla="*/ 0 w 20"/>
                <a:gd name="T3" fmla="*/ 2147483646 h 11"/>
                <a:gd name="T4" fmla="*/ 2147483646 w 20"/>
                <a:gd name="T5" fmla="*/ 2147483646 h 11"/>
                <a:gd name="T6" fmla="*/ 2147483646 w 20"/>
                <a:gd name="T7" fmla="*/ 2147483646 h 11"/>
                <a:gd name="T8" fmla="*/ 2147483646 w 20"/>
                <a:gd name="T9" fmla="*/ 0 h 11"/>
                <a:gd name="T10" fmla="*/ 2147483646 w 20"/>
                <a:gd name="T11" fmla="*/ 2147483646 h 11"/>
                <a:gd name="T12" fmla="*/ 2147483646 w 20"/>
                <a:gd name="T13" fmla="*/ 2147483646 h 11"/>
                <a:gd name="T14" fmla="*/ 2147483646 w 20"/>
                <a:gd name="T15" fmla="*/ 2147483646 h 11"/>
                <a:gd name="T16" fmla="*/ 2147483646 w 20"/>
                <a:gd name="T17" fmla="*/ 2147483646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1">
                  <a:moveTo>
                    <a:pt x="0" y="7"/>
                  </a:moveTo>
                  <a:lnTo>
                    <a:pt x="0" y="6"/>
                  </a:lnTo>
                  <a:lnTo>
                    <a:pt x="3" y="4"/>
                  </a:lnTo>
                  <a:lnTo>
                    <a:pt x="5" y="2"/>
                  </a:lnTo>
                  <a:lnTo>
                    <a:pt x="11" y="0"/>
                  </a:lnTo>
                  <a:lnTo>
                    <a:pt x="16" y="2"/>
                  </a:lnTo>
                  <a:lnTo>
                    <a:pt x="19" y="6"/>
                  </a:lnTo>
                  <a:lnTo>
                    <a:pt x="20" y="8"/>
                  </a:lnTo>
                  <a:lnTo>
                    <a:pt x="20" y="11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Freeform 117">
              <a:extLst>
                <a:ext uri="{FF2B5EF4-FFF2-40B4-BE49-F238E27FC236}">
                  <a16:creationId xmlns:a16="http://schemas.microsoft.com/office/drawing/2014/main" id="{4B4C54AC-7548-812F-FF64-67569563E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035" y="1496867"/>
              <a:ext cx="788919" cy="632107"/>
            </a:xfrm>
            <a:custGeom>
              <a:avLst/>
              <a:gdLst>
                <a:gd name="T0" fmla="*/ 2147483646 w 193"/>
                <a:gd name="T1" fmla="*/ 2147483646 h 226"/>
                <a:gd name="T2" fmla="*/ 2147483646 w 193"/>
                <a:gd name="T3" fmla="*/ 2147483646 h 226"/>
                <a:gd name="T4" fmla="*/ 2147483646 w 193"/>
                <a:gd name="T5" fmla="*/ 2147483646 h 226"/>
                <a:gd name="T6" fmla="*/ 2147483646 w 193"/>
                <a:gd name="T7" fmla="*/ 2147483646 h 226"/>
                <a:gd name="T8" fmla="*/ 2147483646 w 193"/>
                <a:gd name="T9" fmla="*/ 2147483646 h 226"/>
                <a:gd name="T10" fmla="*/ 2147483646 w 193"/>
                <a:gd name="T11" fmla="*/ 2147483646 h 226"/>
                <a:gd name="T12" fmla="*/ 2147483646 w 193"/>
                <a:gd name="T13" fmla="*/ 2147483646 h 226"/>
                <a:gd name="T14" fmla="*/ 2147483646 w 193"/>
                <a:gd name="T15" fmla="*/ 2147483646 h 226"/>
                <a:gd name="T16" fmla="*/ 2147483646 w 193"/>
                <a:gd name="T17" fmla="*/ 2147483646 h 226"/>
                <a:gd name="T18" fmla="*/ 2147483646 w 193"/>
                <a:gd name="T19" fmla="*/ 2147483646 h 226"/>
                <a:gd name="T20" fmla="*/ 2147483646 w 193"/>
                <a:gd name="T21" fmla="*/ 2147483646 h 226"/>
                <a:gd name="T22" fmla="*/ 2147483646 w 193"/>
                <a:gd name="T23" fmla="*/ 2147483646 h 226"/>
                <a:gd name="T24" fmla="*/ 2147483646 w 193"/>
                <a:gd name="T25" fmla="*/ 2147483646 h 226"/>
                <a:gd name="T26" fmla="*/ 0 w 193"/>
                <a:gd name="T27" fmla="*/ 2147483646 h 226"/>
                <a:gd name="T28" fmla="*/ 0 w 193"/>
                <a:gd name="T29" fmla="*/ 2147483646 h 226"/>
                <a:gd name="T30" fmla="*/ 2147483646 w 193"/>
                <a:gd name="T31" fmla="*/ 2147483646 h 226"/>
                <a:gd name="T32" fmla="*/ 2147483646 w 193"/>
                <a:gd name="T33" fmla="*/ 2147483646 h 226"/>
                <a:gd name="T34" fmla="*/ 2147483646 w 193"/>
                <a:gd name="T35" fmla="*/ 2147483646 h 226"/>
                <a:gd name="T36" fmla="*/ 2147483646 w 193"/>
                <a:gd name="T37" fmla="*/ 2147483646 h 226"/>
                <a:gd name="T38" fmla="*/ 2147483646 w 193"/>
                <a:gd name="T39" fmla="*/ 2147483646 h 226"/>
                <a:gd name="T40" fmla="*/ 2147483646 w 193"/>
                <a:gd name="T41" fmla="*/ 2147483646 h 226"/>
                <a:gd name="T42" fmla="*/ 2147483646 w 193"/>
                <a:gd name="T43" fmla="*/ 2147483646 h 226"/>
                <a:gd name="T44" fmla="*/ 2147483646 w 193"/>
                <a:gd name="T45" fmla="*/ 2147483646 h 226"/>
                <a:gd name="T46" fmla="*/ 2147483646 w 193"/>
                <a:gd name="T47" fmla="*/ 2147483646 h 226"/>
                <a:gd name="T48" fmla="*/ 2147483646 w 193"/>
                <a:gd name="T49" fmla="*/ 2147483646 h 226"/>
                <a:gd name="T50" fmla="*/ 2147483646 w 193"/>
                <a:gd name="T51" fmla="*/ 2147483646 h 226"/>
                <a:gd name="T52" fmla="*/ 2147483646 w 193"/>
                <a:gd name="T53" fmla="*/ 2147483646 h 226"/>
                <a:gd name="T54" fmla="*/ 2147483646 w 193"/>
                <a:gd name="T55" fmla="*/ 2147483646 h 226"/>
                <a:gd name="T56" fmla="*/ 2147483646 w 193"/>
                <a:gd name="T57" fmla="*/ 2147483646 h 226"/>
                <a:gd name="T58" fmla="*/ 2147483646 w 193"/>
                <a:gd name="T59" fmla="*/ 2147483646 h 226"/>
                <a:gd name="T60" fmla="*/ 2147483646 w 193"/>
                <a:gd name="T61" fmla="*/ 2147483646 h 226"/>
                <a:gd name="T62" fmla="*/ 2147483646 w 193"/>
                <a:gd name="T63" fmla="*/ 2147483646 h 226"/>
                <a:gd name="T64" fmla="*/ 2147483646 w 193"/>
                <a:gd name="T65" fmla="*/ 2147483646 h 226"/>
                <a:gd name="T66" fmla="*/ 2147483646 w 193"/>
                <a:gd name="T67" fmla="*/ 2147483646 h 226"/>
                <a:gd name="T68" fmla="*/ 2147483646 w 193"/>
                <a:gd name="T69" fmla="*/ 2147483646 h 226"/>
                <a:gd name="T70" fmla="*/ 2147483646 w 193"/>
                <a:gd name="T71" fmla="*/ 2147483646 h 226"/>
                <a:gd name="T72" fmla="*/ 2147483646 w 193"/>
                <a:gd name="T73" fmla="*/ 2147483646 h 226"/>
                <a:gd name="T74" fmla="*/ 2147483646 w 193"/>
                <a:gd name="T75" fmla="*/ 2147483646 h 226"/>
                <a:gd name="T76" fmla="*/ 2147483646 w 193"/>
                <a:gd name="T77" fmla="*/ 2147483646 h 226"/>
                <a:gd name="T78" fmla="*/ 2147483646 w 193"/>
                <a:gd name="T79" fmla="*/ 2147483646 h 226"/>
                <a:gd name="T80" fmla="*/ 2147483646 w 193"/>
                <a:gd name="T81" fmla="*/ 2147483646 h 226"/>
                <a:gd name="T82" fmla="*/ 2147483646 w 193"/>
                <a:gd name="T83" fmla="*/ 2147483646 h 226"/>
                <a:gd name="T84" fmla="*/ 2147483646 w 193"/>
                <a:gd name="T85" fmla="*/ 2147483646 h 226"/>
                <a:gd name="T86" fmla="*/ 2147483646 w 193"/>
                <a:gd name="T87" fmla="*/ 0 h 226"/>
                <a:gd name="T88" fmla="*/ 2147483646 w 193"/>
                <a:gd name="T89" fmla="*/ 0 h 226"/>
                <a:gd name="T90" fmla="*/ 2147483646 w 193"/>
                <a:gd name="T91" fmla="*/ 0 h 226"/>
                <a:gd name="T92" fmla="*/ 2147483646 w 193"/>
                <a:gd name="T93" fmla="*/ 2147483646 h 226"/>
                <a:gd name="T94" fmla="*/ 2147483646 w 193"/>
                <a:gd name="T95" fmla="*/ 2147483646 h 226"/>
                <a:gd name="T96" fmla="*/ 2147483646 w 193"/>
                <a:gd name="T97" fmla="*/ 2147483646 h 226"/>
                <a:gd name="T98" fmla="*/ 2147483646 w 193"/>
                <a:gd name="T99" fmla="*/ 2147483646 h 226"/>
                <a:gd name="T100" fmla="*/ 2147483646 w 193"/>
                <a:gd name="T101" fmla="*/ 2147483646 h 226"/>
                <a:gd name="T102" fmla="*/ 2147483646 w 193"/>
                <a:gd name="T103" fmla="*/ 2147483646 h 226"/>
                <a:gd name="T104" fmla="*/ 2147483646 w 193"/>
                <a:gd name="T105" fmla="*/ 2147483646 h 226"/>
                <a:gd name="T106" fmla="*/ 2147483646 w 193"/>
                <a:gd name="T107" fmla="*/ 2147483646 h 226"/>
                <a:gd name="T108" fmla="*/ 2147483646 w 193"/>
                <a:gd name="T109" fmla="*/ 2147483646 h 226"/>
                <a:gd name="T110" fmla="*/ 2147483646 w 193"/>
                <a:gd name="T111" fmla="*/ 2147483646 h 226"/>
                <a:gd name="T112" fmla="*/ 2147483646 w 193"/>
                <a:gd name="T113" fmla="*/ 2147483646 h 226"/>
                <a:gd name="T114" fmla="*/ 2147483646 w 193"/>
                <a:gd name="T115" fmla="*/ 2147483646 h 226"/>
                <a:gd name="T116" fmla="*/ 2147483646 w 193"/>
                <a:gd name="T117" fmla="*/ 2147483646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3" h="226">
                  <a:moveTo>
                    <a:pt x="29" y="4"/>
                  </a:moveTo>
                  <a:lnTo>
                    <a:pt x="24" y="42"/>
                  </a:lnTo>
                  <a:lnTo>
                    <a:pt x="20" y="74"/>
                  </a:lnTo>
                  <a:lnTo>
                    <a:pt x="16" y="103"/>
                  </a:lnTo>
                  <a:lnTo>
                    <a:pt x="12" y="127"/>
                  </a:lnTo>
                  <a:lnTo>
                    <a:pt x="9" y="148"/>
                  </a:lnTo>
                  <a:lnTo>
                    <a:pt x="8" y="166"/>
                  </a:lnTo>
                  <a:lnTo>
                    <a:pt x="5" y="180"/>
                  </a:lnTo>
                  <a:lnTo>
                    <a:pt x="4" y="191"/>
                  </a:lnTo>
                  <a:lnTo>
                    <a:pt x="2" y="200"/>
                  </a:lnTo>
                  <a:lnTo>
                    <a:pt x="1" y="207"/>
                  </a:lnTo>
                  <a:lnTo>
                    <a:pt x="1" y="211"/>
                  </a:lnTo>
                  <a:lnTo>
                    <a:pt x="1" y="215"/>
                  </a:lnTo>
                  <a:lnTo>
                    <a:pt x="0" y="218"/>
                  </a:lnTo>
                  <a:lnTo>
                    <a:pt x="2" y="218"/>
                  </a:lnTo>
                  <a:lnTo>
                    <a:pt x="8" y="220"/>
                  </a:lnTo>
                  <a:lnTo>
                    <a:pt x="17" y="222"/>
                  </a:lnTo>
                  <a:lnTo>
                    <a:pt x="29" y="224"/>
                  </a:lnTo>
                  <a:lnTo>
                    <a:pt x="44" y="226"/>
                  </a:lnTo>
                  <a:lnTo>
                    <a:pt x="60" y="226"/>
                  </a:lnTo>
                  <a:lnTo>
                    <a:pt x="77" y="226"/>
                  </a:lnTo>
                  <a:lnTo>
                    <a:pt x="95" y="223"/>
                  </a:lnTo>
                  <a:lnTo>
                    <a:pt x="113" y="219"/>
                  </a:lnTo>
                  <a:lnTo>
                    <a:pt x="127" y="215"/>
                  </a:lnTo>
                  <a:lnTo>
                    <a:pt x="139" y="210"/>
                  </a:lnTo>
                  <a:lnTo>
                    <a:pt x="149" y="206"/>
                  </a:lnTo>
                  <a:lnTo>
                    <a:pt x="155" y="202"/>
                  </a:lnTo>
                  <a:lnTo>
                    <a:pt x="161" y="199"/>
                  </a:lnTo>
                  <a:lnTo>
                    <a:pt x="163" y="196"/>
                  </a:lnTo>
                  <a:lnTo>
                    <a:pt x="163" y="195"/>
                  </a:lnTo>
                  <a:lnTo>
                    <a:pt x="169" y="162"/>
                  </a:lnTo>
                  <a:lnTo>
                    <a:pt x="173" y="131"/>
                  </a:lnTo>
                  <a:lnTo>
                    <a:pt x="178" y="104"/>
                  </a:lnTo>
                  <a:lnTo>
                    <a:pt x="181" y="83"/>
                  </a:lnTo>
                  <a:lnTo>
                    <a:pt x="183" y="63"/>
                  </a:lnTo>
                  <a:lnTo>
                    <a:pt x="186" y="48"/>
                  </a:lnTo>
                  <a:lnTo>
                    <a:pt x="187" y="35"/>
                  </a:lnTo>
                  <a:lnTo>
                    <a:pt x="189" y="24"/>
                  </a:lnTo>
                  <a:lnTo>
                    <a:pt x="190" y="16"/>
                  </a:lnTo>
                  <a:lnTo>
                    <a:pt x="191" y="11"/>
                  </a:lnTo>
                  <a:lnTo>
                    <a:pt x="191" y="6"/>
                  </a:lnTo>
                  <a:lnTo>
                    <a:pt x="193" y="3"/>
                  </a:lnTo>
                  <a:lnTo>
                    <a:pt x="193" y="0"/>
                  </a:lnTo>
                  <a:lnTo>
                    <a:pt x="191" y="0"/>
                  </a:lnTo>
                  <a:lnTo>
                    <a:pt x="185" y="2"/>
                  </a:lnTo>
                  <a:lnTo>
                    <a:pt x="175" y="3"/>
                  </a:lnTo>
                  <a:lnTo>
                    <a:pt x="165" y="6"/>
                  </a:lnTo>
                  <a:lnTo>
                    <a:pt x="138" y="8"/>
                  </a:lnTo>
                  <a:lnTo>
                    <a:pt x="111" y="11"/>
                  </a:lnTo>
                  <a:lnTo>
                    <a:pt x="85" y="10"/>
                  </a:lnTo>
                  <a:lnTo>
                    <a:pt x="70" y="8"/>
                  </a:lnTo>
                  <a:lnTo>
                    <a:pt x="58" y="7"/>
                  </a:lnTo>
                  <a:lnTo>
                    <a:pt x="46" y="6"/>
                  </a:lnTo>
                  <a:lnTo>
                    <a:pt x="37" y="4"/>
                  </a:lnTo>
                  <a:lnTo>
                    <a:pt x="30" y="4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Freeform 118">
              <a:extLst>
                <a:ext uri="{FF2B5EF4-FFF2-40B4-BE49-F238E27FC236}">
                  <a16:creationId xmlns:a16="http://schemas.microsoft.com/office/drawing/2014/main" id="{FF782A71-8C00-4760-75B0-384F98422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8757" y="1784952"/>
              <a:ext cx="351538" cy="201381"/>
            </a:xfrm>
            <a:custGeom>
              <a:avLst/>
              <a:gdLst>
                <a:gd name="T0" fmla="*/ 2147483646 w 86"/>
                <a:gd name="T1" fmla="*/ 2147483646 h 72"/>
                <a:gd name="T2" fmla="*/ 2147483646 w 86"/>
                <a:gd name="T3" fmla="*/ 2147483646 h 72"/>
                <a:gd name="T4" fmla="*/ 2147483646 w 86"/>
                <a:gd name="T5" fmla="*/ 2147483646 h 72"/>
                <a:gd name="T6" fmla="*/ 2147483646 w 86"/>
                <a:gd name="T7" fmla="*/ 2147483646 h 72"/>
                <a:gd name="T8" fmla="*/ 2147483646 w 86"/>
                <a:gd name="T9" fmla="*/ 2147483646 h 72"/>
                <a:gd name="T10" fmla="*/ 2147483646 w 86"/>
                <a:gd name="T11" fmla="*/ 2147483646 h 72"/>
                <a:gd name="T12" fmla="*/ 2147483646 w 86"/>
                <a:gd name="T13" fmla="*/ 2147483646 h 72"/>
                <a:gd name="T14" fmla="*/ 2147483646 w 86"/>
                <a:gd name="T15" fmla="*/ 2147483646 h 72"/>
                <a:gd name="T16" fmla="*/ 2147483646 w 86"/>
                <a:gd name="T17" fmla="*/ 2147483646 h 72"/>
                <a:gd name="T18" fmla="*/ 2147483646 w 86"/>
                <a:gd name="T19" fmla="*/ 2147483646 h 72"/>
                <a:gd name="T20" fmla="*/ 2147483646 w 86"/>
                <a:gd name="T21" fmla="*/ 2147483646 h 72"/>
                <a:gd name="T22" fmla="*/ 2147483646 w 86"/>
                <a:gd name="T23" fmla="*/ 2147483646 h 72"/>
                <a:gd name="T24" fmla="*/ 2147483646 w 86"/>
                <a:gd name="T25" fmla="*/ 2147483646 h 72"/>
                <a:gd name="T26" fmla="*/ 2147483646 w 86"/>
                <a:gd name="T27" fmla="*/ 2147483646 h 72"/>
                <a:gd name="T28" fmla="*/ 2147483646 w 86"/>
                <a:gd name="T29" fmla="*/ 2147483646 h 72"/>
                <a:gd name="T30" fmla="*/ 2147483646 w 86"/>
                <a:gd name="T31" fmla="*/ 2147483646 h 72"/>
                <a:gd name="T32" fmla="*/ 2147483646 w 86"/>
                <a:gd name="T33" fmla="*/ 2147483646 h 72"/>
                <a:gd name="T34" fmla="*/ 2147483646 w 86"/>
                <a:gd name="T35" fmla="*/ 2147483646 h 72"/>
                <a:gd name="T36" fmla="*/ 2147483646 w 86"/>
                <a:gd name="T37" fmla="*/ 2147483646 h 72"/>
                <a:gd name="T38" fmla="*/ 2147483646 w 86"/>
                <a:gd name="T39" fmla="*/ 2147483646 h 72"/>
                <a:gd name="T40" fmla="*/ 2147483646 w 86"/>
                <a:gd name="T41" fmla="*/ 2147483646 h 72"/>
                <a:gd name="T42" fmla="*/ 2147483646 w 86"/>
                <a:gd name="T43" fmla="*/ 2147483646 h 72"/>
                <a:gd name="T44" fmla="*/ 2147483646 w 86"/>
                <a:gd name="T45" fmla="*/ 2147483646 h 72"/>
                <a:gd name="T46" fmla="*/ 2147483646 w 86"/>
                <a:gd name="T47" fmla="*/ 2147483646 h 72"/>
                <a:gd name="T48" fmla="*/ 2147483646 w 86"/>
                <a:gd name="T49" fmla="*/ 2147483646 h 72"/>
                <a:gd name="T50" fmla="*/ 2147483646 w 86"/>
                <a:gd name="T51" fmla="*/ 2147483646 h 72"/>
                <a:gd name="T52" fmla="*/ 2147483646 w 86"/>
                <a:gd name="T53" fmla="*/ 2147483646 h 72"/>
                <a:gd name="T54" fmla="*/ 2147483646 w 86"/>
                <a:gd name="T55" fmla="*/ 2147483646 h 72"/>
                <a:gd name="T56" fmla="*/ 2147483646 w 86"/>
                <a:gd name="T57" fmla="*/ 2147483646 h 72"/>
                <a:gd name="T58" fmla="*/ 2147483646 w 86"/>
                <a:gd name="T59" fmla="*/ 2147483646 h 72"/>
                <a:gd name="T60" fmla="*/ 2147483646 w 86"/>
                <a:gd name="T61" fmla="*/ 2147483646 h 72"/>
                <a:gd name="T62" fmla="*/ 2147483646 w 86"/>
                <a:gd name="T63" fmla="*/ 2147483646 h 72"/>
                <a:gd name="T64" fmla="*/ 2147483646 w 86"/>
                <a:gd name="T65" fmla="*/ 2147483646 h 72"/>
                <a:gd name="T66" fmla="*/ 2147483646 w 86"/>
                <a:gd name="T67" fmla="*/ 2147483646 h 72"/>
                <a:gd name="T68" fmla="*/ 2147483646 w 86"/>
                <a:gd name="T69" fmla="*/ 2147483646 h 72"/>
                <a:gd name="T70" fmla="*/ 2147483646 w 86"/>
                <a:gd name="T71" fmla="*/ 2147483646 h 72"/>
                <a:gd name="T72" fmla="*/ 2147483646 w 86"/>
                <a:gd name="T73" fmla="*/ 2147483646 h 72"/>
                <a:gd name="T74" fmla="*/ 2147483646 w 86"/>
                <a:gd name="T75" fmla="*/ 2147483646 h 72"/>
                <a:gd name="T76" fmla="*/ 2147483646 w 86"/>
                <a:gd name="T77" fmla="*/ 2147483646 h 72"/>
                <a:gd name="T78" fmla="*/ 2147483646 w 86"/>
                <a:gd name="T79" fmla="*/ 2147483646 h 72"/>
                <a:gd name="T80" fmla="*/ 2147483646 w 86"/>
                <a:gd name="T81" fmla="*/ 2147483646 h 72"/>
                <a:gd name="T82" fmla="*/ 2147483646 w 86"/>
                <a:gd name="T83" fmla="*/ 2147483646 h 72"/>
                <a:gd name="T84" fmla="*/ 2147483646 w 86"/>
                <a:gd name="T85" fmla="*/ 2147483646 h 72"/>
                <a:gd name="T86" fmla="*/ 2147483646 w 86"/>
                <a:gd name="T87" fmla="*/ 2147483646 h 72"/>
                <a:gd name="T88" fmla="*/ 2147483646 w 86"/>
                <a:gd name="T89" fmla="*/ 2147483646 h 72"/>
                <a:gd name="T90" fmla="*/ 2147483646 w 86"/>
                <a:gd name="T91" fmla="*/ 2147483646 h 72"/>
                <a:gd name="T92" fmla="*/ 2147483646 w 86"/>
                <a:gd name="T93" fmla="*/ 0 h 72"/>
                <a:gd name="T94" fmla="*/ 2147483646 w 86"/>
                <a:gd name="T95" fmla="*/ 0 h 72"/>
                <a:gd name="T96" fmla="*/ 2147483646 w 86"/>
                <a:gd name="T97" fmla="*/ 2147483646 h 72"/>
                <a:gd name="T98" fmla="*/ 2147483646 w 86"/>
                <a:gd name="T99" fmla="*/ 2147483646 h 72"/>
                <a:gd name="T100" fmla="*/ 2147483646 w 86"/>
                <a:gd name="T101" fmla="*/ 2147483646 h 72"/>
                <a:gd name="T102" fmla="*/ 2147483646 w 86"/>
                <a:gd name="T103" fmla="*/ 2147483646 h 72"/>
                <a:gd name="T104" fmla="*/ 0 w 86"/>
                <a:gd name="T105" fmla="*/ 2147483646 h 72"/>
                <a:gd name="T106" fmla="*/ 2147483646 w 86"/>
                <a:gd name="T107" fmla="*/ 2147483646 h 7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6" h="72">
                  <a:moveTo>
                    <a:pt x="8" y="72"/>
                  </a:moveTo>
                  <a:lnTo>
                    <a:pt x="23" y="71"/>
                  </a:lnTo>
                  <a:lnTo>
                    <a:pt x="36" y="69"/>
                  </a:lnTo>
                  <a:lnTo>
                    <a:pt x="48" y="67"/>
                  </a:lnTo>
                  <a:lnTo>
                    <a:pt x="59" y="64"/>
                  </a:lnTo>
                  <a:lnTo>
                    <a:pt x="67" y="61"/>
                  </a:lnTo>
                  <a:lnTo>
                    <a:pt x="71" y="59"/>
                  </a:lnTo>
                  <a:lnTo>
                    <a:pt x="75" y="56"/>
                  </a:lnTo>
                  <a:lnTo>
                    <a:pt x="76" y="53"/>
                  </a:lnTo>
                  <a:lnTo>
                    <a:pt x="75" y="52"/>
                  </a:lnTo>
                  <a:lnTo>
                    <a:pt x="72" y="51"/>
                  </a:lnTo>
                  <a:lnTo>
                    <a:pt x="64" y="49"/>
                  </a:lnTo>
                  <a:lnTo>
                    <a:pt x="55" y="49"/>
                  </a:lnTo>
                  <a:lnTo>
                    <a:pt x="52" y="51"/>
                  </a:lnTo>
                  <a:lnTo>
                    <a:pt x="51" y="51"/>
                  </a:lnTo>
                  <a:lnTo>
                    <a:pt x="52" y="51"/>
                  </a:lnTo>
                  <a:lnTo>
                    <a:pt x="56" y="49"/>
                  </a:lnTo>
                  <a:lnTo>
                    <a:pt x="66" y="48"/>
                  </a:lnTo>
                  <a:lnTo>
                    <a:pt x="75" y="43"/>
                  </a:lnTo>
                  <a:lnTo>
                    <a:pt x="79" y="40"/>
                  </a:lnTo>
                  <a:lnTo>
                    <a:pt x="80" y="37"/>
                  </a:lnTo>
                  <a:lnTo>
                    <a:pt x="79" y="35"/>
                  </a:lnTo>
                  <a:lnTo>
                    <a:pt x="76" y="33"/>
                  </a:lnTo>
                  <a:lnTo>
                    <a:pt x="66" y="32"/>
                  </a:lnTo>
                  <a:lnTo>
                    <a:pt x="56" y="32"/>
                  </a:lnTo>
                  <a:lnTo>
                    <a:pt x="52" y="33"/>
                  </a:lnTo>
                  <a:lnTo>
                    <a:pt x="51" y="33"/>
                  </a:lnTo>
                  <a:lnTo>
                    <a:pt x="54" y="33"/>
                  </a:lnTo>
                  <a:lnTo>
                    <a:pt x="58" y="33"/>
                  </a:lnTo>
                  <a:lnTo>
                    <a:pt x="63" y="32"/>
                  </a:lnTo>
                  <a:lnTo>
                    <a:pt x="70" y="32"/>
                  </a:lnTo>
                  <a:lnTo>
                    <a:pt x="76" y="31"/>
                  </a:lnTo>
                  <a:lnTo>
                    <a:pt x="82" y="28"/>
                  </a:lnTo>
                  <a:lnTo>
                    <a:pt x="84" y="25"/>
                  </a:lnTo>
                  <a:lnTo>
                    <a:pt x="86" y="23"/>
                  </a:lnTo>
                  <a:lnTo>
                    <a:pt x="83" y="19"/>
                  </a:lnTo>
                  <a:lnTo>
                    <a:pt x="76" y="16"/>
                  </a:lnTo>
                  <a:lnTo>
                    <a:pt x="67" y="15"/>
                  </a:lnTo>
                  <a:lnTo>
                    <a:pt x="58" y="15"/>
                  </a:lnTo>
                  <a:lnTo>
                    <a:pt x="47" y="15"/>
                  </a:lnTo>
                  <a:lnTo>
                    <a:pt x="39" y="15"/>
                  </a:lnTo>
                  <a:lnTo>
                    <a:pt x="32" y="16"/>
                  </a:lnTo>
                  <a:lnTo>
                    <a:pt x="31" y="16"/>
                  </a:lnTo>
                  <a:lnTo>
                    <a:pt x="31" y="13"/>
                  </a:lnTo>
                  <a:lnTo>
                    <a:pt x="31" y="8"/>
                  </a:lnTo>
                  <a:lnTo>
                    <a:pt x="31" y="3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0" y="3"/>
                  </a:lnTo>
                  <a:lnTo>
                    <a:pt x="11" y="11"/>
                  </a:lnTo>
                  <a:lnTo>
                    <a:pt x="4" y="19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8" y="72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Freeform 119">
              <a:extLst>
                <a:ext uri="{FF2B5EF4-FFF2-40B4-BE49-F238E27FC236}">
                  <a16:creationId xmlns:a16="http://schemas.microsoft.com/office/drawing/2014/main" id="{6A62CEDE-31F3-7F9D-9398-DBD8D6162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1817" y="1617136"/>
              <a:ext cx="461905" cy="439121"/>
            </a:xfrm>
            <a:custGeom>
              <a:avLst/>
              <a:gdLst>
                <a:gd name="T0" fmla="*/ 2147483646 w 113"/>
                <a:gd name="T1" fmla="*/ 2147483646 h 157"/>
                <a:gd name="T2" fmla="*/ 2147483646 w 113"/>
                <a:gd name="T3" fmla="*/ 2147483646 h 157"/>
                <a:gd name="T4" fmla="*/ 2147483646 w 113"/>
                <a:gd name="T5" fmla="*/ 2147483646 h 157"/>
                <a:gd name="T6" fmla="*/ 2147483646 w 113"/>
                <a:gd name="T7" fmla="*/ 2147483646 h 157"/>
                <a:gd name="T8" fmla="*/ 0 w 113"/>
                <a:gd name="T9" fmla="*/ 2147483646 h 157"/>
                <a:gd name="T10" fmla="*/ 0 w 113"/>
                <a:gd name="T11" fmla="*/ 2147483646 h 157"/>
                <a:gd name="T12" fmla="*/ 0 w 113"/>
                <a:gd name="T13" fmla="*/ 2147483646 h 157"/>
                <a:gd name="T14" fmla="*/ 2147483646 w 113"/>
                <a:gd name="T15" fmla="*/ 2147483646 h 157"/>
                <a:gd name="T16" fmla="*/ 2147483646 w 113"/>
                <a:gd name="T17" fmla="*/ 2147483646 h 157"/>
                <a:gd name="T18" fmla="*/ 2147483646 w 113"/>
                <a:gd name="T19" fmla="*/ 2147483646 h 157"/>
                <a:gd name="T20" fmla="*/ 2147483646 w 113"/>
                <a:gd name="T21" fmla="*/ 2147483646 h 157"/>
                <a:gd name="T22" fmla="*/ 2147483646 w 113"/>
                <a:gd name="T23" fmla="*/ 2147483646 h 157"/>
                <a:gd name="T24" fmla="*/ 2147483646 w 113"/>
                <a:gd name="T25" fmla="*/ 2147483646 h 157"/>
                <a:gd name="T26" fmla="*/ 2147483646 w 113"/>
                <a:gd name="T27" fmla="*/ 2147483646 h 157"/>
                <a:gd name="T28" fmla="*/ 2147483646 w 113"/>
                <a:gd name="T29" fmla="*/ 2147483646 h 157"/>
                <a:gd name="T30" fmla="*/ 2147483646 w 113"/>
                <a:gd name="T31" fmla="*/ 2147483646 h 157"/>
                <a:gd name="T32" fmla="*/ 2147483646 w 113"/>
                <a:gd name="T33" fmla="*/ 2147483646 h 157"/>
                <a:gd name="T34" fmla="*/ 2147483646 w 113"/>
                <a:gd name="T35" fmla="*/ 2147483646 h 157"/>
                <a:gd name="T36" fmla="*/ 2147483646 w 113"/>
                <a:gd name="T37" fmla="*/ 2147483646 h 157"/>
                <a:gd name="T38" fmla="*/ 2147483646 w 113"/>
                <a:gd name="T39" fmla="*/ 2147483646 h 157"/>
                <a:gd name="T40" fmla="*/ 2147483646 w 113"/>
                <a:gd name="T41" fmla="*/ 2147483646 h 157"/>
                <a:gd name="T42" fmla="*/ 2147483646 w 113"/>
                <a:gd name="T43" fmla="*/ 2147483646 h 157"/>
                <a:gd name="T44" fmla="*/ 2147483646 w 113"/>
                <a:gd name="T45" fmla="*/ 2147483646 h 157"/>
                <a:gd name="T46" fmla="*/ 2147483646 w 113"/>
                <a:gd name="T47" fmla="*/ 2147483646 h 157"/>
                <a:gd name="T48" fmla="*/ 2147483646 w 113"/>
                <a:gd name="T49" fmla="*/ 2147483646 h 157"/>
                <a:gd name="T50" fmla="*/ 2147483646 w 113"/>
                <a:gd name="T51" fmla="*/ 2147483646 h 157"/>
                <a:gd name="T52" fmla="*/ 2147483646 w 113"/>
                <a:gd name="T53" fmla="*/ 2147483646 h 157"/>
                <a:gd name="T54" fmla="*/ 2147483646 w 113"/>
                <a:gd name="T55" fmla="*/ 2147483646 h 157"/>
                <a:gd name="T56" fmla="*/ 2147483646 w 113"/>
                <a:gd name="T57" fmla="*/ 2147483646 h 157"/>
                <a:gd name="T58" fmla="*/ 2147483646 w 113"/>
                <a:gd name="T59" fmla="*/ 2147483646 h 157"/>
                <a:gd name="T60" fmla="*/ 2147483646 w 113"/>
                <a:gd name="T61" fmla="*/ 2147483646 h 157"/>
                <a:gd name="T62" fmla="*/ 2147483646 w 113"/>
                <a:gd name="T63" fmla="*/ 2147483646 h 157"/>
                <a:gd name="T64" fmla="*/ 2147483646 w 113"/>
                <a:gd name="T65" fmla="*/ 2147483646 h 157"/>
                <a:gd name="T66" fmla="*/ 2147483646 w 113"/>
                <a:gd name="T67" fmla="*/ 2147483646 h 157"/>
                <a:gd name="T68" fmla="*/ 2147483646 w 113"/>
                <a:gd name="T69" fmla="*/ 2147483646 h 157"/>
                <a:gd name="T70" fmla="*/ 2147483646 w 113"/>
                <a:gd name="T71" fmla="*/ 2147483646 h 157"/>
                <a:gd name="T72" fmla="*/ 2147483646 w 113"/>
                <a:gd name="T73" fmla="*/ 2147483646 h 157"/>
                <a:gd name="T74" fmla="*/ 2147483646 w 113"/>
                <a:gd name="T75" fmla="*/ 2147483646 h 157"/>
                <a:gd name="T76" fmla="*/ 2147483646 w 113"/>
                <a:gd name="T77" fmla="*/ 2147483646 h 157"/>
                <a:gd name="T78" fmla="*/ 2147483646 w 113"/>
                <a:gd name="T79" fmla="*/ 2147483646 h 157"/>
                <a:gd name="T80" fmla="*/ 2147483646 w 113"/>
                <a:gd name="T81" fmla="*/ 2147483646 h 157"/>
                <a:gd name="T82" fmla="*/ 2147483646 w 113"/>
                <a:gd name="T83" fmla="*/ 2147483646 h 157"/>
                <a:gd name="T84" fmla="*/ 2147483646 w 113"/>
                <a:gd name="T85" fmla="*/ 2147483646 h 157"/>
                <a:gd name="T86" fmla="*/ 2147483646 w 113"/>
                <a:gd name="T87" fmla="*/ 0 h 157"/>
                <a:gd name="T88" fmla="*/ 2147483646 w 113"/>
                <a:gd name="T89" fmla="*/ 0 h 157"/>
                <a:gd name="T90" fmla="*/ 2147483646 w 113"/>
                <a:gd name="T91" fmla="*/ 2147483646 h 157"/>
                <a:gd name="T92" fmla="*/ 2147483646 w 113"/>
                <a:gd name="T93" fmla="*/ 2147483646 h 15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13" h="157">
                  <a:moveTo>
                    <a:pt x="13" y="3"/>
                  </a:moveTo>
                  <a:lnTo>
                    <a:pt x="11" y="5"/>
                  </a:lnTo>
                  <a:lnTo>
                    <a:pt x="7" y="12"/>
                  </a:lnTo>
                  <a:lnTo>
                    <a:pt x="3" y="24"/>
                  </a:lnTo>
                  <a:lnTo>
                    <a:pt x="0" y="40"/>
                  </a:lnTo>
                  <a:lnTo>
                    <a:pt x="0" y="52"/>
                  </a:lnTo>
                  <a:lnTo>
                    <a:pt x="0" y="67"/>
                  </a:lnTo>
                  <a:lnTo>
                    <a:pt x="1" y="84"/>
                  </a:lnTo>
                  <a:lnTo>
                    <a:pt x="3" y="103"/>
                  </a:lnTo>
                  <a:lnTo>
                    <a:pt x="5" y="120"/>
                  </a:lnTo>
                  <a:lnTo>
                    <a:pt x="8" y="136"/>
                  </a:lnTo>
                  <a:lnTo>
                    <a:pt x="15" y="148"/>
                  </a:lnTo>
                  <a:lnTo>
                    <a:pt x="17" y="152"/>
                  </a:lnTo>
                  <a:lnTo>
                    <a:pt x="21" y="156"/>
                  </a:lnTo>
                  <a:lnTo>
                    <a:pt x="32" y="157"/>
                  </a:lnTo>
                  <a:lnTo>
                    <a:pt x="45" y="157"/>
                  </a:lnTo>
                  <a:lnTo>
                    <a:pt x="60" y="153"/>
                  </a:lnTo>
                  <a:lnTo>
                    <a:pt x="75" y="148"/>
                  </a:lnTo>
                  <a:lnTo>
                    <a:pt x="88" y="141"/>
                  </a:lnTo>
                  <a:lnTo>
                    <a:pt x="100" y="136"/>
                  </a:lnTo>
                  <a:lnTo>
                    <a:pt x="108" y="132"/>
                  </a:lnTo>
                  <a:lnTo>
                    <a:pt x="110" y="131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20"/>
                  </a:lnTo>
                  <a:lnTo>
                    <a:pt x="113" y="112"/>
                  </a:lnTo>
                  <a:lnTo>
                    <a:pt x="112" y="105"/>
                  </a:lnTo>
                  <a:lnTo>
                    <a:pt x="110" y="96"/>
                  </a:lnTo>
                  <a:lnTo>
                    <a:pt x="106" y="88"/>
                  </a:lnTo>
                  <a:lnTo>
                    <a:pt x="101" y="81"/>
                  </a:lnTo>
                  <a:lnTo>
                    <a:pt x="83" y="81"/>
                  </a:lnTo>
                  <a:lnTo>
                    <a:pt x="68" y="83"/>
                  </a:lnTo>
                  <a:lnTo>
                    <a:pt x="60" y="84"/>
                  </a:lnTo>
                  <a:lnTo>
                    <a:pt x="57" y="84"/>
                  </a:lnTo>
                  <a:lnTo>
                    <a:pt x="56" y="84"/>
                  </a:lnTo>
                  <a:lnTo>
                    <a:pt x="56" y="83"/>
                  </a:lnTo>
                  <a:lnTo>
                    <a:pt x="56" y="80"/>
                  </a:lnTo>
                  <a:lnTo>
                    <a:pt x="56" y="71"/>
                  </a:lnTo>
                  <a:lnTo>
                    <a:pt x="56" y="56"/>
                  </a:lnTo>
                  <a:lnTo>
                    <a:pt x="53" y="41"/>
                  </a:lnTo>
                  <a:lnTo>
                    <a:pt x="51" y="25"/>
                  </a:lnTo>
                  <a:lnTo>
                    <a:pt x="45" y="11"/>
                  </a:lnTo>
                  <a:lnTo>
                    <a:pt x="40" y="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FFFF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Freeform 120">
              <a:extLst>
                <a:ext uri="{FF2B5EF4-FFF2-40B4-BE49-F238E27FC236}">
                  <a16:creationId xmlns:a16="http://schemas.microsoft.com/office/drawing/2014/main" id="{6FD9D938-5D4C-A083-DBF2-AE7570A6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530" y="1843687"/>
              <a:ext cx="36790" cy="162223"/>
            </a:xfrm>
            <a:custGeom>
              <a:avLst/>
              <a:gdLst>
                <a:gd name="T0" fmla="*/ 0 w 9"/>
                <a:gd name="T1" fmla="*/ 0 h 58"/>
                <a:gd name="T2" fmla="*/ 2147483646 w 9"/>
                <a:gd name="T3" fmla="*/ 2147483646 h 58"/>
                <a:gd name="T4" fmla="*/ 2147483646 w 9"/>
                <a:gd name="T5" fmla="*/ 2147483646 h 58"/>
                <a:gd name="T6" fmla="*/ 2147483646 w 9"/>
                <a:gd name="T7" fmla="*/ 2147483646 h 58"/>
                <a:gd name="T8" fmla="*/ 2147483646 w 9"/>
                <a:gd name="T9" fmla="*/ 2147483646 h 58"/>
                <a:gd name="T10" fmla="*/ 2147483646 w 9"/>
                <a:gd name="T11" fmla="*/ 2147483646 h 58"/>
                <a:gd name="T12" fmla="*/ 2147483646 w 9"/>
                <a:gd name="T13" fmla="*/ 2147483646 h 58"/>
                <a:gd name="T14" fmla="*/ 2147483646 w 9"/>
                <a:gd name="T15" fmla="*/ 2147483646 h 58"/>
                <a:gd name="T16" fmla="*/ 2147483646 w 9"/>
                <a:gd name="T17" fmla="*/ 2147483646 h 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58">
                  <a:moveTo>
                    <a:pt x="0" y="0"/>
                  </a:moveTo>
                  <a:lnTo>
                    <a:pt x="2" y="3"/>
                  </a:lnTo>
                  <a:lnTo>
                    <a:pt x="5" y="10"/>
                  </a:lnTo>
                  <a:lnTo>
                    <a:pt x="8" y="19"/>
                  </a:lnTo>
                  <a:lnTo>
                    <a:pt x="9" y="28"/>
                  </a:lnTo>
                  <a:lnTo>
                    <a:pt x="9" y="40"/>
                  </a:lnTo>
                  <a:lnTo>
                    <a:pt x="8" y="50"/>
                  </a:lnTo>
                  <a:lnTo>
                    <a:pt x="5" y="56"/>
                  </a:lnTo>
                  <a:lnTo>
                    <a:pt x="5" y="58"/>
                  </a:lnTo>
                </a:path>
              </a:pathLst>
            </a:custGeom>
            <a:noFill/>
            <a:ln w="7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Freeform 121">
              <a:extLst>
                <a:ext uri="{FF2B5EF4-FFF2-40B4-BE49-F238E27FC236}">
                  <a16:creationId xmlns:a16="http://schemas.microsoft.com/office/drawing/2014/main" id="{F4FE167F-D1EE-7D4C-CA08-F3896977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795" y="1899625"/>
              <a:ext cx="151245" cy="75519"/>
            </a:xfrm>
            <a:custGeom>
              <a:avLst/>
              <a:gdLst>
                <a:gd name="T0" fmla="*/ 2147483646 w 37"/>
                <a:gd name="T1" fmla="*/ 2147483646 h 27"/>
                <a:gd name="T2" fmla="*/ 2147483646 w 37"/>
                <a:gd name="T3" fmla="*/ 2147483646 h 27"/>
                <a:gd name="T4" fmla="*/ 0 w 37"/>
                <a:gd name="T5" fmla="*/ 2147483646 h 27"/>
                <a:gd name="T6" fmla="*/ 2147483646 w 37"/>
                <a:gd name="T7" fmla="*/ 2147483646 h 27"/>
                <a:gd name="T8" fmla="*/ 2147483646 w 37"/>
                <a:gd name="T9" fmla="*/ 2147483646 h 27"/>
                <a:gd name="T10" fmla="*/ 2147483646 w 37"/>
                <a:gd name="T11" fmla="*/ 2147483646 h 27"/>
                <a:gd name="T12" fmla="*/ 2147483646 w 37"/>
                <a:gd name="T13" fmla="*/ 2147483646 h 27"/>
                <a:gd name="T14" fmla="*/ 2147483646 w 37"/>
                <a:gd name="T15" fmla="*/ 0 h 27"/>
                <a:gd name="T16" fmla="*/ 2147483646 w 37"/>
                <a:gd name="T17" fmla="*/ 2147483646 h 27"/>
                <a:gd name="T18" fmla="*/ 2147483646 w 37"/>
                <a:gd name="T19" fmla="*/ 2147483646 h 27"/>
                <a:gd name="T20" fmla="*/ 2147483646 w 37"/>
                <a:gd name="T21" fmla="*/ 2147483646 h 27"/>
                <a:gd name="T22" fmla="*/ 2147483646 w 37"/>
                <a:gd name="T23" fmla="*/ 2147483646 h 27"/>
                <a:gd name="T24" fmla="*/ 2147483646 w 37"/>
                <a:gd name="T25" fmla="*/ 2147483646 h 27"/>
                <a:gd name="T26" fmla="*/ 2147483646 w 37"/>
                <a:gd name="T27" fmla="*/ 2147483646 h 27"/>
                <a:gd name="T28" fmla="*/ 2147483646 w 37"/>
                <a:gd name="T29" fmla="*/ 2147483646 h 27"/>
                <a:gd name="T30" fmla="*/ 2147483646 w 37"/>
                <a:gd name="T31" fmla="*/ 2147483646 h 27"/>
                <a:gd name="T32" fmla="*/ 2147483646 w 37"/>
                <a:gd name="T33" fmla="*/ 2147483646 h 27"/>
                <a:gd name="T34" fmla="*/ 2147483646 w 37"/>
                <a:gd name="T35" fmla="*/ 2147483646 h 27"/>
                <a:gd name="T36" fmla="*/ 2147483646 w 37"/>
                <a:gd name="T37" fmla="*/ 2147483646 h 27"/>
                <a:gd name="T38" fmla="*/ 2147483646 w 37"/>
                <a:gd name="T39" fmla="*/ 2147483646 h 2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7" h="27">
                  <a:moveTo>
                    <a:pt x="1" y="11"/>
                  </a:moveTo>
                  <a:lnTo>
                    <a:pt x="1" y="11"/>
                  </a:lnTo>
                  <a:lnTo>
                    <a:pt x="0" y="8"/>
                  </a:lnTo>
                  <a:lnTo>
                    <a:pt x="1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12" y="2"/>
                  </a:lnTo>
                  <a:lnTo>
                    <a:pt x="22" y="0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7" y="4"/>
                  </a:lnTo>
                  <a:lnTo>
                    <a:pt x="37" y="11"/>
                  </a:lnTo>
                  <a:lnTo>
                    <a:pt x="34" y="19"/>
                  </a:lnTo>
                  <a:lnTo>
                    <a:pt x="28" y="24"/>
                  </a:lnTo>
                  <a:lnTo>
                    <a:pt x="18" y="27"/>
                  </a:lnTo>
                  <a:lnTo>
                    <a:pt x="13" y="24"/>
                  </a:lnTo>
                  <a:lnTo>
                    <a:pt x="6" y="19"/>
                  </a:lnTo>
                  <a:lnTo>
                    <a:pt x="2" y="14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Freeform 122">
              <a:extLst>
                <a:ext uri="{FF2B5EF4-FFF2-40B4-BE49-F238E27FC236}">
                  <a16:creationId xmlns:a16="http://schemas.microsoft.com/office/drawing/2014/main" id="{54727194-8CDA-F6B9-CA52-CDB6C60C6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4535" y="1877250"/>
              <a:ext cx="200295" cy="53144"/>
            </a:xfrm>
            <a:custGeom>
              <a:avLst/>
              <a:gdLst>
                <a:gd name="T0" fmla="*/ 2147483646 w 49"/>
                <a:gd name="T1" fmla="*/ 0 h 19"/>
                <a:gd name="T2" fmla="*/ 2147483646 w 49"/>
                <a:gd name="T3" fmla="*/ 2147483646 h 19"/>
                <a:gd name="T4" fmla="*/ 2147483646 w 49"/>
                <a:gd name="T5" fmla="*/ 2147483646 h 19"/>
                <a:gd name="T6" fmla="*/ 2147483646 w 49"/>
                <a:gd name="T7" fmla="*/ 2147483646 h 19"/>
                <a:gd name="T8" fmla="*/ 2147483646 w 49"/>
                <a:gd name="T9" fmla="*/ 2147483646 h 19"/>
                <a:gd name="T10" fmla="*/ 2147483646 w 49"/>
                <a:gd name="T11" fmla="*/ 2147483646 h 19"/>
                <a:gd name="T12" fmla="*/ 2147483646 w 49"/>
                <a:gd name="T13" fmla="*/ 2147483646 h 19"/>
                <a:gd name="T14" fmla="*/ 2147483646 w 49"/>
                <a:gd name="T15" fmla="*/ 2147483646 h 19"/>
                <a:gd name="T16" fmla="*/ 2147483646 w 49"/>
                <a:gd name="T17" fmla="*/ 2147483646 h 19"/>
                <a:gd name="T18" fmla="*/ 2147483646 w 49"/>
                <a:gd name="T19" fmla="*/ 2147483646 h 19"/>
                <a:gd name="T20" fmla="*/ 0 w 49"/>
                <a:gd name="T21" fmla="*/ 2147483646 h 19"/>
                <a:gd name="T22" fmla="*/ 0 w 49"/>
                <a:gd name="T23" fmla="*/ 2147483646 h 19"/>
                <a:gd name="T24" fmla="*/ 2147483646 w 49"/>
                <a:gd name="T25" fmla="*/ 2147483646 h 19"/>
                <a:gd name="T26" fmla="*/ 2147483646 w 49"/>
                <a:gd name="T27" fmla="*/ 2147483646 h 19"/>
                <a:gd name="T28" fmla="*/ 2147483646 w 49"/>
                <a:gd name="T29" fmla="*/ 0 h 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9" h="19">
                  <a:moveTo>
                    <a:pt x="47" y="0"/>
                  </a:moveTo>
                  <a:lnTo>
                    <a:pt x="49" y="4"/>
                  </a:lnTo>
                  <a:lnTo>
                    <a:pt x="48" y="7"/>
                  </a:lnTo>
                  <a:lnTo>
                    <a:pt x="45" y="12"/>
                  </a:lnTo>
                  <a:lnTo>
                    <a:pt x="41" y="14"/>
                  </a:lnTo>
                  <a:lnTo>
                    <a:pt x="37" y="16"/>
                  </a:lnTo>
                  <a:lnTo>
                    <a:pt x="27" y="19"/>
                  </a:lnTo>
                  <a:lnTo>
                    <a:pt x="15" y="19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4" y="3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Freeform 123">
              <a:extLst>
                <a:ext uri="{FF2B5EF4-FFF2-40B4-BE49-F238E27FC236}">
                  <a16:creationId xmlns:a16="http://schemas.microsoft.com/office/drawing/2014/main" id="{C0414F01-65DE-03F3-6183-EE293FA6E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0445" y="1818515"/>
              <a:ext cx="208470" cy="69923"/>
            </a:xfrm>
            <a:custGeom>
              <a:avLst/>
              <a:gdLst>
                <a:gd name="T0" fmla="*/ 0 w 51"/>
                <a:gd name="T1" fmla="*/ 2147483646 h 25"/>
                <a:gd name="T2" fmla="*/ 0 w 51"/>
                <a:gd name="T3" fmla="*/ 2147483646 h 25"/>
                <a:gd name="T4" fmla="*/ 2147483646 w 51"/>
                <a:gd name="T5" fmla="*/ 2147483646 h 25"/>
                <a:gd name="T6" fmla="*/ 2147483646 w 51"/>
                <a:gd name="T7" fmla="*/ 2147483646 h 25"/>
                <a:gd name="T8" fmla="*/ 2147483646 w 51"/>
                <a:gd name="T9" fmla="*/ 2147483646 h 25"/>
                <a:gd name="T10" fmla="*/ 2147483646 w 51"/>
                <a:gd name="T11" fmla="*/ 2147483646 h 25"/>
                <a:gd name="T12" fmla="*/ 2147483646 w 51"/>
                <a:gd name="T13" fmla="*/ 2147483646 h 25"/>
                <a:gd name="T14" fmla="*/ 2147483646 w 51"/>
                <a:gd name="T15" fmla="*/ 2147483646 h 25"/>
                <a:gd name="T16" fmla="*/ 2147483646 w 51"/>
                <a:gd name="T17" fmla="*/ 2147483646 h 25"/>
                <a:gd name="T18" fmla="*/ 2147483646 w 51"/>
                <a:gd name="T19" fmla="*/ 2147483646 h 25"/>
                <a:gd name="T20" fmla="*/ 2147483646 w 51"/>
                <a:gd name="T21" fmla="*/ 2147483646 h 25"/>
                <a:gd name="T22" fmla="*/ 2147483646 w 51"/>
                <a:gd name="T23" fmla="*/ 2147483646 h 25"/>
                <a:gd name="T24" fmla="*/ 2147483646 w 51"/>
                <a:gd name="T25" fmla="*/ 2147483646 h 25"/>
                <a:gd name="T26" fmla="*/ 2147483646 w 51"/>
                <a:gd name="T27" fmla="*/ 2147483646 h 25"/>
                <a:gd name="T28" fmla="*/ 2147483646 w 51"/>
                <a:gd name="T29" fmla="*/ 2147483646 h 25"/>
                <a:gd name="T30" fmla="*/ 2147483646 w 51"/>
                <a:gd name="T31" fmla="*/ 0 h 25"/>
                <a:gd name="T32" fmla="*/ 2147483646 w 51"/>
                <a:gd name="T33" fmla="*/ 0 h 25"/>
                <a:gd name="T34" fmla="*/ 2147483646 w 51"/>
                <a:gd name="T35" fmla="*/ 0 h 25"/>
                <a:gd name="T36" fmla="*/ 2147483646 w 51"/>
                <a:gd name="T37" fmla="*/ 0 h 25"/>
                <a:gd name="T38" fmla="*/ 2147483646 w 51"/>
                <a:gd name="T39" fmla="*/ 2147483646 h 25"/>
                <a:gd name="T40" fmla="*/ 0 w 51"/>
                <a:gd name="T41" fmla="*/ 2147483646 h 25"/>
                <a:gd name="T42" fmla="*/ 0 w 51"/>
                <a:gd name="T43" fmla="*/ 2147483646 h 25"/>
                <a:gd name="T44" fmla="*/ 0 w 51"/>
                <a:gd name="T45" fmla="*/ 2147483646 h 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1" h="25">
                  <a:moveTo>
                    <a:pt x="0" y="13"/>
                  </a:moveTo>
                  <a:lnTo>
                    <a:pt x="0" y="15"/>
                  </a:lnTo>
                  <a:lnTo>
                    <a:pt x="2" y="19"/>
                  </a:lnTo>
                  <a:lnTo>
                    <a:pt x="8" y="23"/>
                  </a:lnTo>
                  <a:lnTo>
                    <a:pt x="14" y="24"/>
                  </a:lnTo>
                  <a:lnTo>
                    <a:pt x="21" y="25"/>
                  </a:lnTo>
                  <a:lnTo>
                    <a:pt x="34" y="25"/>
                  </a:lnTo>
                  <a:lnTo>
                    <a:pt x="42" y="24"/>
                  </a:lnTo>
                  <a:lnTo>
                    <a:pt x="48" y="21"/>
                  </a:lnTo>
                  <a:lnTo>
                    <a:pt x="50" y="16"/>
                  </a:lnTo>
                  <a:lnTo>
                    <a:pt x="51" y="11"/>
                  </a:lnTo>
                  <a:lnTo>
                    <a:pt x="49" y="5"/>
                  </a:lnTo>
                  <a:lnTo>
                    <a:pt x="46" y="3"/>
                  </a:lnTo>
                  <a:lnTo>
                    <a:pt x="45" y="1"/>
                  </a:lnTo>
                  <a:lnTo>
                    <a:pt x="42" y="1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3" y="0"/>
                  </a:lnTo>
                  <a:lnTo>
                    <a:pt x="5" y="3"/>
                  </a:lnTo>
                  <a:lnTo>
                    <a:pt x="0" y="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Freeform 124">
              <a:extLst>
                <a:ext uri="{FF2B5EF4-FFF2-40B4-BE49-F238E27FC236}">
                  <a16:creationId xmlns:a16="http://schemas.microsoft.com/office/drawing/2014/main" id="{46E0E76C-7C60-8DF1-2E77-974DBD5ED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620" y="1782155"/>
              <a:ext cx="196208" cy="55939"/>
            </a:xfrm>
            <a:custGeom>
              <a:avLst/>
              <a:gdLst>
                <a:gd name="T0" fmla="*/ 2147483646 w 48"/>
                <a:gd name="T1" fmla="*/ 2147483646 h 20"/>
                <a:gd name="T2" fmla="*/ 0 w 48"/>
                <a:gd name="T3" fmla="*/ 2147483646 h 20"/>
                <a:gd name="T4" fmla="*/ 0 w 48"/>
                <a:gd name="T5" fmla="*/ 2147483646 h 20"/>
                <a:gd name="T6" fmla="*/ 2147483646 w 48"/>
                <a:gd name="T7" fmla="*/ 2147483646 h 20"/>
                <a:gd name="T8" fmla="*/ 2147483646 w 48"/>
                <a:gd name="T9" fmla="*/ 2147483646 h 20"/>
                <a:gd name="T10" fmla="*/ 2147483646 w 48"/>
                <a:gd name="T11" fmla="*/ 2147483646 h 20"/>
                <a:gd name="T12" fmla="*/ 2147483646 w 48"/>
                <a:gd name="T13" fmla="*/ 2147483646 h 20"/>
                <a:gd name="T14" fmla="*/ 2147483646 w 48"/>
                <a:gd name="T15" fmla="*/ 0 h 20"/>
                <a:gd name="T16" fmla="*/ 2147483646 w 48"/>
                <a:gd name="T17" fmla="*/ 0 h 20"/>
                <a:gd name="T18" fmla="*/ 2147483646 w 48"/>
                <a:gd name="T19" fmla="*/ 0 h 20"/>
                <a:gd name="T20" fmla="*/ 2147483646 w 48"/>
                <a:gd name="T21" fmla="*/ 2147483646 h 20"/>
                <a:gd name="T22" fmla="*/ 2147483646 w 48"/>
                <a:gd name="T23" fmla="*/ 2147483646 h 20"/>
                <a:gd name="T24" fmla="*/ 2147483646 w 48"/>
                <a:gd name="T25" fmla="*/ 2147483646 h 20"/>
                <a:gd name="T26" fmla="*/ 2147483646 w 48"/>
                <a:gd name="T27" fmla="*/ 2147483646 h 20"/>
                <a:gd name="T28" fmla="*/ 2147483646 w 48"/>
                <a:gd name="T29" fmla="*/ 2147483646 h 20"/>
                <a:gd name="T30" fmla="*/ 2147483646 w 48"/>
                <a:gd name="T31" fmla="*/ 2147483646 h 20"/>
                <a:gd name="T32" fmla="*/ 2147483646 w 48"/>
                <a:gd name="T33" fmla="*/ 2147483646 h 20"/>
                <a:gd name="T34" fmla="*/ 2147483646 w 48"/>
                <a:gd name="T35" fmla="*/ 2147483646 h 20"/>
                <a:gd name="T36" fmla="*/ 2147483646 w 48"/>
                <a:gd name="T37" fmla="*/ 2147483646 h 20"/>
                <a:gd name="T38" fmla="*/ 2147483646 w 48"/>
                <a:gd name="T39" fmla="*/ 2147483646 h 20"/>
                <a:gd name="T40" fmla="*/ 2147483646 w 48"/>
                <a:gd name="T41" fmla="*/ 2147483646 h 2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20">
                  <a:moveTo>
                    <a:pt x="2" y="18"/>
                  </a:moveTo>
                  <a:lnTo>
                    <a:pt x="0" y="17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18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6" y="4"/>
                  </a:lnTo>
                  <a:lnTo>
                    <a:pt x="47" y="6"/>
                  </a:lnTo>
                  <a:lnTo>
                    <a:pt x="48" y="12"/>
                  </a:lnTo>
                  <a:lnTo>
                    <a:pt x="47" y="16"/>
                  </a:lnTo>
                  <a:lnTo>
                    <a:pt x="43" y="18"/>
                  </a:lnTo>
                  <a:lnTo>
                    <a:pt x="39" y="20"/>
                  </a:lnTo>
                  <a:lnTo>
                    <a:pt x="32" y="20"/>
                  </a:lnTo>
                  <a:lnTo>
                    <a:pt x="15" y="20"/>
                  </a:lnTo>
                  <a:lnTo>
                    <a:pt x="7" y="2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Freeform 125">
              <a:extLst>
                <a:ext uri="{FF2B5EF4-FFF2-40B4-BE49-F238E27FC236}">
                  <a16:creationId xmlns:a16="http://schemas.microsoft.com/office/drawing/2014/main" id="{284C2668-D934-B0B4-2C2C-AE5426FF2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79" y="1878754"/>
              <a:ext cx="1070228" cy="792217"/>
            </a:xfrm>
            <a:custGeom>
              <a:avLst/>
              <a:gdLst>
                <a:gd name="T0" fmla="*/ 2147483647 w 262"/>
                <a:gd name="T1" fmla="*/ 2147483647 h 284"/>
                <a:gd name="T2" fmla="*/ 2147483647 w 262"/>
                <a:gd name="T3" fmla="*/ 2147483647 h 284"/>
                <a:gd name="T4" fmla="*/ 2147483647 w 262"/>
                <a:gd name="T5" fmla="*/ 2147483647 h 284"/>
                <a:gd name="T6" fmla="*/ 2147483647 w 262"/>
                <a:gd name="T7" fmla="*/ 2147483647 h 284"/>
                <a:gd name="T8" fmla="*/ 2147483647 w 262"/>
                <a:gd name="T9" fmla="*/ 2147483647 h 284"/>
                <a:gd name="T10" fmla="*/ 0 w 262"/>
                <a:gd name="T11" fmla="*/ 2147483647 h 284"/>
                <a:gd name="T12" fmla="*/ 0 w 262"/>
                <a:gd name="T13" fmla="*/ 2147483647 h 284"/>
                <a:gd name="T14" fmla="*/ 2147483647 w 262"/>
                <a:gd name="T15" fmla="*/ 2147483647 h 284"/>
                <a:gd name="T16" fmla="*/ 2147483647 w 262"/>
                <a:gd name="T17" fmla="*/ 2147483647 h 284"/>
                <a:gd name="T18" fmla="*/ 2147483647 w 262"/>
                <a:gd name="T19" fmla="*/ 2147483647 h 284"/>
                <a:gd name="T20" fmla="*/ 2147483647 w 262"/>
                <a:gd name="T21" fmla="*/ 2147483647 h 284"/>
                <a:gd name="T22" fmla="*/ 2147483647 w 262"/>
                <a:gd name="T23" fmla="*/ 2147483647 h 284"/>
                <a:gd name="T24" fmla="*/ 2147483647 w 262"/>
                <a:gd name="T25" fmla="*/ 2147483647 h 284"/>
                <a:gd name="T26" fmla="*/ 2147483647 w 262"/>
                <a:gd name="T27" fmla="*/ 2147483647 h 284"/>
                <a:gd name="T28" fmla="*/ 2147483647 w 262"/>
                <a:gd name="T29" fmla="*/ 2147483647 h 284"/>
                <a:gd name="T30" fmla="*/ 2147483647 w 262"/>
                <a:gd name="T31" fmla="*/ 2147483647 h 284"/>
                <a:gd name="T32" fmla="*/ 2147483647 w 262"/>
                <a:gd name="T33" fmla="*/ 2147483647 h 284"/>
                <a:gd name="T34" fmla="*/ 2147483647 w 262"/>
                <a:gd name="T35" fmla="*/ 2147483647 h 284"/>
                <a:gd name="T36" fmla="*/ 2147483647 w 262"/>
                <a:gd name="T37" fmla="*/ 2147483647 h 284"/>
                <a:gd name="T38" fmla="*/ 2147483647 w 262"/>
                <a:gd name="T39" fmla="*/ 2147483647 h 284"/>
                <a:gd name="T40" fmla="*/ 2147483647 w 262"/>
                <a:gd name="T41" fmla="*/ 2147483647 h 284"/>
                <a:gd name="T42" fmla="*/ 2147483647 w 262"/>
                <a:gd name="T43" fmla="*/ 2147483647 h 284"/>
                <a:gd name="T44" fmla="*/ 2147483647 w 262"/>
                <a:gd name="T45" fmla="*/ 2147483647 h 284"/>
                <a:gd name="T46" fmla="*/ 2147483647 w 262"/>
                <a:gd name="T47" fmla="*/ 2147483647 h 284"/>
                <a:gd name="T48" fmla="*/ 2147483647 w 262"/>
                <a:gd name="T49" fmla="*/ 2147483647 h 284"/>
                <a:gd name="T50" fmla="*/ 2147483647 w 262"/>
                <a:gd name="T51" fmla="*/ 2147483647 h 284"/>
                <a:gd name="T52" fmla="*/ 2147483647 w 262"/>
                <a:gd name="T53" fmla="*/ 2147483647 h 284"/>
                <a:gd name="T54" fmla="*/ 2147483647 w 262"/>
                <a:gd name="T55" fmla="*/ 2147483647 h 284"/>
                <a:gd name="T56" fmla="*/ 2147483647 w 262"/>
                <a:gd name="T57" fmla="*/ 2147483647 h 284"/>
                <a:gd name="T58" fmla="*/ 2147483647 w 262"/>
                <a:gd name="T59" fmla="*/ 2147483647 h 284"/>
                <a:gd name="T60" fmla="*/ 2147483647 w 262"/>
                <a:gd name="T61" fmla="*/ 0 h 284"/>
                <a:gd name="T62" fmla="*/ 2147483647 w 262"/>
                <a:gd name="T63" fmla="*/ 2147483647 h 2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62" h="284">
                  <a:moveTo>
                    <a:pt x="85" y="52"/>
                  </a:moveTo>
                  <a:lnTo>
                    <a:pt x="85" y="52"/>
                  </a:lnTo>
                  <a:lnTo>
                    <a:pt x="82" y="54"/>
                  </a:lnTo>
                  <a:lnTo>
                    <a:pt x="74" y="59"/>
                  </a:lnTo>
                  <a:lnTo>
                    <a:pt x="62" y="67"/>
                  </a:lnTo>
                  <a:lnTo>
                    <a:pt x="47" y="76"/>
                  </a:lnTo>
                  <a:lnTo>
                    <a:pt x="33" y="87"/>
                  </a:lnTo>
                  <a:lnTo>
                    <a:pt x="20" y="99"/>
                  </a:lnTo>
                  <a:lnTo>
                    <a:pt x="9" y="110"/>
                  </a:lnTo>
                  <a:lnTo>
                    <a:pt x="2" y="122"/>
                  </a:lnTo>
                  <a:lnTo>
                    <a:pt x="1" y="127"/>
                  </a:lnTo>
                  <a:lnTo>
                    <a:pt x="0" y="135"/>
                  </a:lnTo>
                  <a:lnTo>
                    <a:pt x="0" y="144"/>
                  </a:lnTo>
                  <a:lnTo>
                    <a:pt x="0" y="156"/>
                  </a:lnTo>
                  <a:lnTo>
                    <a:pt x="2" y="180"/>
                  </a:lnTo>
                  <a:lnTo>
                    <a:pt x="5" y="207"/>
                  </a:lnTo>
                  <a:lnTo>
                    <a:pt x="12" y="232"/>
                  </a:lnTo>
                  <a:lnTo>
                    <a:pt x="18" y="255"/>
                  </a:lnTo>
                  <a:lnTo>
                    <a:pt x="22" y="264"/>
                  </a:lnTo>
                  <a:lnTo>
                    <a:pt x="28" y="272"/>
                  </a:lnTo>
                  <a:lnTo>
                    <a:pt x="33" y="279"/>
                  </a:lnTo>
                  <a:lnTo>
                    <a:pt x="37" y="282"/>
                  </a:lnTo>
                  <a:lnTo>
                    <a:pt x="47" y="284"/>
                  </a:lnTo>
                  <a:lnTo>
                    <a:pt x="58" y="284"/>
                  </a:lnTo>
                  <a:lnTo>
                    <a:pt x="67" y="282"/>
                  </a:lnTo>
                  <a:lnTo>
                    <a:pt x="77" y="279"/>
                  </a:lnTo>
                  <a:lnTo>
                    <a:pt x="85" y="275"/>
                  </a:lnTo>
                  <a:lnTo>
                    <a:pt x="91" y="271"/>
                  </a:lnTo>
                  <a:lnTo>
                    <a:pt x="95" y="268"/>
                  </a:lnTo>
                  <a:lnTo>
                    <a:pt x="97" y="267"/>
                  </a:lnTo>
                  <a:lnTo>
                    <a:pt x="118" y="243"/>
                  </a:lnTo>
                  <a:lnTo>
                    <a:pt x="135" y="223"/>
                  </a:lnTo>
                  <a:lnTo>
                    <a:pt x="150" y="204"/>
                  </a:lnTo>
                  <a:lnTo>
                    <a:pt x="163" y="188"/>
                  </a:lnTo>
                  <a:lnTo>
                    <a:pt x="175" y="175"/>
                  </a:lnTo>
                  <a:lnTo>
                    <a:pt x="184" y="164"/>
                  </a:lnTo>
                  <a:lnTo>
                    <a:pt x="191" y="155"/>
                  </a:lnTo>
                  <a:lnTo>
                    <a:pt x="198" y="148"/>
                  </a:lnTo>
                  <a:lnTo>
                    <a:pt x="203" y="142"/>
                  </a:lnTo>
                  <a:lnTo>
                    <a:pt x="206" y="138"/>
                  </a:lnTo>
                  <a:lnTo>
                    <a:pt x="210" y="132"/>
                  </a:lnTo>
                  <a:lnTo>
                    <a:pt x="212" y="131"/>
                  </a:lnTo>
                  <a:lnTo>
                    <a:pt x="215" y="131"/>
                  </a:lnTo>
                  <a:lnTo>
                    <a:pt x="224" y="130"/>
                  </a:lnTo>
                  <a:lnTo>
                    <a:pt x="235" y="127"/>
                  </a:lnTo>
                  <a:lnTo>
                    <a:pt x="246" y="120"/>
                  </a:lnTo>
                  <a:lnTo>
                    <a:pt x="250" y="115"/>
                  </a:lnTo>
                  <a:lnTo>
                    <a:pt x="254" y="106"/>
                  </a:lnTo>
                  <a:lnTo>
                    <a:pt x="256" y="95"/>
                  </a:lnTo>
                  <a:lnTo>
                    <a:pt x="259" y="83"/>
                  </a:lnTo>
                  <a:lnTo>
                    <a:pt x="262" y="58"/>
                  </a:lnTo>
                  <a:lnTo>
                    <a:pt x="260" y="46"/>
                  </a:lnTo>
                  <a:lnTo>
                    <a:pt x="259" y="36"/>
                  </a:lnTo>
                  <a:lnTo>
                    <a:pt x="238" y="26"/>
                  </a:lnTo>
                  <a:lnTo>
                    <a:pt x="219" y="18"/>
                  </a:lnTo>
                  <a:lnTo>
                    <a:pt x="204" y="11"/>
                  </a:lnTo>
                  <a:lnTo>
                    <a:pt x="192" y="7"/>
                  </a:lnTo>
                  <a:lnTo>
                    <a:pt x="184" y="3"/>
                  </a:lnTo>
                  <a:lnTo>
                    <a:pt x="178" y="2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85" y="52"/>
                  </a:lnTo>
                  <a:close/>
                </a:path>
              </a:pathLst>
            </a:custGeom>
            <a:solidFill>
              <a:schemeClr val="bg1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43" name="Freeform 126">
              <a:extLst>
                <a:ext uri="{FF2B5EF4-FFF2-40B4-BE49-F238E27FC236}">
                  <a16:creationId xmlns:a16="http://schemas.microsoft.com/office/drawing/2014/main" id="{FB5FCE27-9E97-B119-6321-F50B7A21E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589" y="2005908"/>
              <a:ext cx="257523" cy="156628"/>
            </a:xfrm>
            <a:custGeom>
              <a:avLst/>
              <a:gdLst>
                <a:gd name="T0" fmla="*/ 2147483646 w 63"/>
                <a:gd name="T1" fmla="*/ 2147483646 h 56"/>
                <a:gd name="T2" fmla="*/ 2147483646 w 63"/>
                <a:gd name="T3" fmla="*/ 2147483646 h 56"/>
                <a:gd name="T4" fmla="*/ 2147483646 w 63"/>
                <a:gd name="T5" fmla="*/ 2147483646 h 56"/>
                <a:gd name="T6" fmla="*/ 2147483646 w 63"/>
                <a:gd name="T7" fmla="*/ 2147483646 h 56"/>
                <a:gd name="T8" fmla="*/ 2147483646 w 63"/>
                <a:gd name="T9" fmla="*/ 2147483646 h 56"/>
                <a:gd name="T10" fmla="*/ 2147483646 w 63"/>
                <a:gd name="T11" fmla="*/ 2147483646 h 56"/>
                <a:gd name="T12" fmla="*/ 2147483646 w 63"/>
                <a:gd name="T13" fmla="*/ 2147483646 h 56"/>
                <a:gd name="T14" fmla="*/ 2147483646 w 63"/>
                <a:gd name="T15" fmla="*/ 2147483646 h 56"/>
                <a:gd name="T16" fmla="*/ 2147483646 w 63"/>
                <a:gd name="T17" fmla="*/ 2147483646 h 56"/>
                <a:gd name="T18" fmla="*/ 2147483646 w 63"/>
                <a:gd name="T19" fmla="*/ 2147483646 h 56"/>
                <a:gd name="T20" fmla="*/ 0 w 63"/>
                <a:gd name="T21" fmla="*/ 0 h 56"/>
                <a:gd name="T22" fmla="*/ 2147483646 w 63"/>
                <a:gd name="T23" fmla="*/ 2147483646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3" h="56">
                  <a:moveTo>
                    <a:pt x="63" y="24"/>
                  </a:moveTo>
                  <a:lnTo>
                    <a:pt x="63" y="25"/>
                  </a:lnTo>
                  <a:lnTo>
                    <a:pt x="60" y="26"/>
                  </a:lnTo>
                  <a:lnTo>
                    <a:pt x="55" y="36"/>
                  </a:lnTo>
                  <a:lnTo>
                    <a:pt x="51" y="45"/>
                  </a:lnTo>
                  <a:lnTo>
                    <a:pt x="48" y="56"/>
                  </a:lnTo>
                  <a:lnTo>
                    <a:pt x="35" y="46"/>
                  </a:lnTo>
                  <a:lnTo>
                    <a:pt x="20" y="33"/>
                  </a:lnTo>
                  <a:lnTo>
                    <a:pt x="7" y="18"/>
                  </a:lnTo>
                  <a:lnTo>
                    <a:pt x="3" y="9"/>
                  </a:lnTo>
                  <a:lnTo>
                    <a:pt x="0" y="0"/>
                  </a:lnTo>
                  <a:lnTo>
                    <a:pt x="63" y="24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Freeform 127">
              <a:extLst>
                <a:ext uri="{FF2B5EF4-FFF2-40B4-BE49-F238E27FC236}">
                  <a16:creationId xmlns:a16="http://schemas.microsoft.com/office/drawing/2014/main" id="{B93E5943-DEC5-60F4-BFAD-48869F23A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6111" y="2028285"/>
              <a:ext cx="147155" cy="117472"/>
            </a:xfrm>
            <a:custGeom>
              <a:avLst/>
              <a:gdLst>
                <a:gd name="T0" fmla="*/ 0 w 36"/>
                <a:gd name="T1" fmla="*/ 2147483646 h 42"/>
                <a:gd name="T2" fmla="*/ 2147483646 w 36"/>
                <a:gd name="T3" fmla="*/ 2147483646 h 42"/>
                <a:gd name="T4" fmla="*/ 2147483646 w 36"/>
                <a:gd name="T5" fmla="*/ 2147483646 h 42"/>
                <a:gd name="T6" fmla="*/ 2147483646 w 36"/>
                <a:gd name="T7" fmla="*/ 2147483646 h 42"/>
                <a:gd name="T8" fmla="*/ 2147483646 w 36"/>
                <a:gd name="T9" fmla="*/ 2147483646 h 42"/>
                <a:gd name="T10" fmla="*/ 2147483646 w 36"/>
                <a:gd name="T11" fmla="*/ 2147483646 h 42"/>
                <a:gd name="T12" fmla="*/ 2147483646 w 36"/>
                <a:gd name="T13" fmla="*/ 2147483646 h 42"/>
                <a:gd name="T14" fmla="*/ 2147483646 w 36"/>
                <a:gd name="T15" fmla="*/ 2147483646 h 42"/>
                <a:gd name="T16" fmla="*/ 2147483646 w 36"/>
                <a:gd name="T17" fmla="*/ 2147483646 h 42"/>
                <a:gd name="T18" fmla="*/ 2147483646 w 36"/>
                <a:gd name="T19" fmla="*/ 2147483646 h 42"/>
                <a:gd name="T20" fmla="*/ 2147483646 w 36"/>
                <a:gd name="T21" fmla="*/ 2147483646 h 42"/>
                <a:gd name="T22" fmla="*/ 2147483646 w 36"/>
                <a:gd name="T23" fmla="*/ 2147483646 h 42"/>
                <a:gd name="T24" fmla="*/ 2147483646 w 36"/>
                <a:gd name="T25" fmla="*/ 0 h 42"/>
                <a:gd name="T26" fmla="*/ 0 w 36"/>
                <a:gd name="T27" fmla="*/ 2147483646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2">
                  <a:moveTo>
                    <a:pt x="0" y="16"/>
                  </a:moveTo>
                  <a:lnTo>
                    <a:pt x="8" y="25"/>
                  </a:lnTo>
                  <a:lnTo>
                    <a:pt x="13" y="32"/>
                  </a:lnTo>
                  <a:lnTo>
                    <a:pt x="17" y="36"/>
                  </a:lnTo>
                  <a:lnTo>
                    <a:pt x="20" y="40"/>
                  </a:lnTo>
                  <a:lnTo>
                    <a:pt x="23" y="42"/>
                  </a:lnTo>
                  <a:lnTo>
                    <a:pt x="24" y="41"/>
                  </a:lnTo>
                  <a:lnTo>
                    <a:pt x="25" y="37"/>
                  </a:lnTo>
                  <a:lnTo>
                    <a:pt x="28" y="33"/>
                  </a:lnTo>
                  <a:lnTo>
                    <a:pt x="31" y="26"/>
                  </a:lnTo>
                  <a:lnTo>
                    <a:pt x="35" y="13"/>
                  </a:lnTo>
                  <a:lnTo>
                    <a:pt x="3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Freeform 128">
              <a:extLst>
                <a:ext uri="{FF2B5EF4-FFF2-40B4-BE49-F238E27FC236}">
                  <a16:creationId xmlns:a16="http://schemas.microsoft.com/office/drawing/2014/main" id="{6E322C5D-98D5-7373-24D8-9333CD664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97" y="1516446"/>
              <a:ext cx="719426" cy="562186"/>
            </a:xfrm>
            <a:custGeom>
              <a:avLst/>
              <a:gdLst>
                <a:gd name="T0" fmla="*/ 2147483646 w 176"/>
                <a:gd name="T1" fmla="*/ 2147483646 h 201"/>
                <a:gd name="T2" fmla="*/ 2147483646 w 176"/>
                <a:gd name="T3" fmla="*/ 2147483646 h 201"/>
                <a:gd name="T4" fmla="*/ 2147483646 w 176"/>
                <a:gd name="T5" fmla="*/ 2147483646 h 201"/>
                <a:gd name="T6" fmla="*/ 2147483646 w 176"/>
                <a:gd name="T7" fmla="*/ 2147483646 h 201"/>
                <a:gd name="T8" fmla="*/ 2147483646 w 176"/>
                <a:gd name="T9" fmla="*/ 2147483646 h 201"/>
                <a:gd name="T10" fmla="*/ 2147483646 w 176"/>
                <a:gd name="T11" fmla="*/ 2147483646 h 201"/>
                <a:gd name="T12" fmla="*/ 2147483646 w 176"/>
                <a:gd name="T13" fmla="*/ 2147483646 h 201"/>
                <a:gd name="T14" fmla="*/ 2147483646 w 176"/>
                <a:gd name="T15" fmla="*/ 2147483646 h 201"/>
                <a:gd name="T16" fmla="*/ 0 w 176"/>
                <a:gd name="T17" fmla="*/ 2147483646 h 201"/>
                <a:gd name="T18" fmla="*/ 2147483646 w 176"/>
                <a:gd name="T19" fmla="*/ 2147483646 h 201"/>
                <a:gd name="T20" fmla="*/ 2147483646 w 176"/>
                <a:gd name="T21" fmla="*/ 2147483646 h 201"/>
                <a:gd name="T22" fmla="*/ 2147483646 w 176"/>
                <a:gd name="T23" fmla="*/ 2147483646 h 201"/>
                <a:gd name="T24" fmla="*/ 2147483646 w 176"/>
                <a:gd name="T25" fmla="*/ 2147483646 h 201"/>
                <a:gd name="T26" fmla="*/ 2147483646 w 176"/>
                <a:gd name="T27" fmla="*/ 2147483646 h 201"/>
                <a:gd name="T28" fmla="*/ 2147483646 w 176"/>
                <a:gd name="T29" fmla="*/ 2147483646 h 201"/>
                <a:gd name="T30" fmla="*/ 2147483646 w 176"/>
                <a:gd name="T31" fmla="*/ 2147483646 h 201"/>
                <a:gd name="T32" fmla="*/ 2147483646 w 176"/>
                <a:gd name="T33" fmla="*/ 2147483646 h 201"/>
                <a:gd name="T34" fmla="*/ 2147483646 w 176"/>
                <a:gd name="T35" fmla="*/ 2147483646 h 201"/>
                <a:gd name="T36" fmla="*/ 2147483646 w 176"/>
                <a:gd name="T37" fmla="*/ 2147483646 h 201"/>
                <a:gd name="T38" fmla="*/ 2147483646 w 176"/>
                <a:gd name="T39" fmla="*/ 2147483646 h 201"/>
                <a:gd name="T40" fmla="*/ 2147483646 w 176"/>
                <a:gd name="T41" fmla="*/ 2147483646 h 201"/>
                <a:gd name="T42" fmla="*/ 2147483646 w 176"/>
                <a:gd name="T43" fmla="*/ 2147483646 h 201"/>
                <a:gd name="T44" fmla="*/ 2147483646 w 176"/>
                <a:gd name="T45" fmla="*/ 2147483646 h 201"/>
                <a:gd name="T46" fmla="*/ 2147483646 w 176"/>
                <a:gd name="T47" fmla="*/ 2147483646 h 201"/>
                <a:gd name="T48" fmla="*/ 2147483646 w 176"/>
                <a:gd name="T49" fmla="*/ 2147483646 h 201"/>
                <a:gd name="T50" fmla="*/ 2147483646 w 176"/>
                <a:gd name="T51" fmla="*/ 2147483646 h 201"/>
                <a:gd name="T52" fmla="*/ 2147483646 w 176"/>
                <a:gd name="T53" fmla="*/ 2147483646 h 201"/>
                <a:gd name="T54" fmla="*/ 2147483646 w 176"/>
                <a:gd name="T55" fmla="*/ 2147483646 h 201"/>
                <a:gd name="T56" fmla="*/ 2147483646 w 176"/>
                <a:gd name="T57" fmla="*/ 2147483646 h 201"/>
                <a:gd name="T58" fmla="*/ 2147483646 w 176"/>
                <a:gd name="T59" fmla="*/ 2147483646 h 201"/>
                <a:gd name="T60" fmla="*/ 2147483646 w 176"/>
                <a:gd name="T61" fmla="*/ 2147483646 h 201"/>
                <a:gd name="T62" fmla="*/ 2147483646 w 176"/>
                <a:gd name="T63" fmla="*/ 2147483646 h 201"/>
                <a:gd name="T64" fmla="*/ 2147483646 w 176"/>
                <a:gd name="T65" fmla="*/ 2147483646 h 201"/>
                <a:gd name="T66" fmla="*/ 2147483646 w 176"/>
                <a:gd name="T67" fmla="*/ 2147483646 h 201"/>
                <a:gd name="T68" fmla="*/ 2147483646 w 176"/>
                <a:gd name="T69" fmla="*/ 2147483646 h 201"/>
                <a:gd name="T70" fmla="*/ 2147483646 w 176"/>
                <a:gd name="T71" fmla="*/ 0 h 201"/>
                <a:gd name="T72" fmla="*/ 2147483646 w 176"/>
                <a:gd name="T73" fmla="*/ 2147483646 h 201"/>
                <a:gd name="T74" fmla="*/ 2147483646 w 176"/>
                <a:gd name="T75" fmla="*/ 2147483646 h 201"/>
                <a:gd name="T76" fmla="*/ 2147483646 w 176"/>
                <a:gd name="T77" fmla="*/ 2147483646 h 201"/>
                <a:gd name="T78" fmla="*/ 2147483646 w 176"/>
                <a:gd name="T79" fmla="*/ 2147483646 h 201"/>
                <a:gd name="T80" fmla="*/ 2147483646 w 176"/>
                <a:gd name="T81" fmla="*/ 2147483646 h 201"/>
                <a:gd name="T82" fmla="*/ 2147483646 w 176"/>
                <a:gd name="T83" fmla="*/ 2147483646 h 201"/>
                <a:gd name="T84" fmla="*/ 2147483646 w 176"/>
                <a:gd name="T85" fmla="*/ 2147483646 h 201"/>
                <a:gd name="T86" fmla="*/ 2147483646 w 176"/>
                <a:gd name="T87" fmla="*/ 2147483646 h 201"/>
                <a:gd name="T88" fmla="*/ 2147483646 w 176"/>
                <a:gd name="T89" fmla="*/ 2147483646 h 201"/>
                <a:gd name="T90" fmla="*/ 2147483646 w 176"/>
                <a:gd name="T91" fmla="*/ 2147483646 h 201"/>
                <a:gd name="T92" fmla="*/ 2147483646 w 176"/>
                <a:gd name="T93" fmla="*/ 2147483646 h 2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76" h="201">
                  <a:moveTo>
                    <a:pt x="29" y="113"/>
                  </a:moveTo>
                  <a:lnTo>
                    <a:pt x="28" y="113"/>
                  </a:lnTo>
                  <a:lnTo>
                    <a:pt x="25" y="112"/>
                  </a:lnTo>
                  <a:lnTo>
                    <a:pt x="18" y="111"/>
                  </a:lnTo>
                  <a:lnTo>
                    <a:pt x="14" y="112"/>
                  </a:lnTo>
                  <a:lnTo>
                    <a:pt x="8" y="113"/>
                  </a:lnTo>
                  <a:lnTo>
                    <a:pt x="4" y="119"/>
                  </a:lnTo>
                  <a:lnTo>
                    <a:pt x="2" y="125"/>
                  </a:lnTo>
                  <a:lnTo>
                    <a:pt x="0" y="133"/>
                  </a:lnTo>
                  <a:lnTo>
                    <a:pt x="3" y="140"/>
                  </a:lnTo>
                  <a:lnTo>
                    <a:pt x="7" y="145"/>
                  </a:lnTo>
                  <a:lnTo>
                    <a:pt x="11" y="151"/>
                  </a:lnTo>
                  <a:lnTo>
                    <a:pt x="21" y="156"/>
                  </a:lnTo>
                  <a:lnTo>
                    <a:pt x="25" y="157"/>
                  </a:lnTo>
                  <a:lnTo>
                    <a:pt x="27" y="159"/>
                  </a:lnTo>
                  <a:lnTo>
                    <a:pt x="39" y="176"/>
                  </a:lnTo>
                  <a:lnTo>
                    <a:pt x="53" y="189"/>
                  </a:lnTo>
                  <a:lnTo>
                    <a:pt x="71" y="199"/>
                  </a:lnTo>
                  <a:lnTo>
                    <a:pt x="80" y="201"/>
                  </a:lnTo>
                  <a:lnTo>
                    <a:pt x="91" y="201"/>
                  </a:lnTo>
                  <a:lnTo>
                    <a:pt x="108" y="200"/>
                  </a:lnTo>
                  <a:lnTo>
                    <a:pt x="124" y="193"/>
                  </a:lnTo>
                  <a:lnTo>
                    <a:pt x="139" y="184"/>
                  </a:lnTo>
                  <a:lnTo>
                    <a:pt x="150" y="172"/>
                  </a:lnTo>
                  <a:lnTo>
                    <a:pt x="161" y="157"/>
                  </a:lnTo>
                  <a:lnTo>
                    <a:pt x="169" y="140"/>
                  </a:lnTo>
                  <a:lnTo>
                    <a:pt x="174" y="121"/>
                  </a:lnTo>
                  <a:lnTo>
                    <a:pt x="176" y="101"/>
                  </a:lnTo>
                  <a:lnTo>
                    <a:pt x="174" y="81"/>
                  </a:lnTo>
                  <a:lnTo>
                    <a:pt x="169" y="61"/>
                  </a:lnTo>
                  <a:lnTo>
                    <a:pt x="161" y="44"/>
                  </a:lnTo>
                  <a:lnTo>
                    <a:pt x="150" y="29"/>
                  </a:lnTo>
                  <a:lnTo>
                    <a:pt x="139" y="17"/>
                  </a:lnTo>
                  <a:lnTo>
                    <a:pt x="124" y="8"/>
                  </a:lnTo>
                  <a:lnTo>
                    <a:pt x="108" y="3"/>
                  </a:lnTo>
                  <a:lnTo>
                    <a:pt x="91" y="0"/>
                  </a:lnTo>
                  <a:lnTo>
                    <a:pt x="91" y="1"/>
                  </a:lnTo>
                  <a:lnTo>
                    <a:pt x="88" y="3"/>
                  </a:lnTo>
                  <a:lnTo>
                    <a:pt x="80" y="9"/>
                  </a:lnTo>
                  <a:lnTo>
                    <a:pt x="69" y="20"/>
                  </a:lnTo>
                  <a:lnTo>
                    <a:pt x="57" y="35"/>
                  </a:lnTo>
                  <a:lnTo>
                    <a:pt x="47" y="52"/>
                  </a:lnTo>
                  <a:lnTo>
                    <a:pt x="36" y="71"/>
                  </a:lnTo>
                  <a:lnTo>
                    <a:pt x="31" y="92"/>
                  </a:lnTo>
                  <a:lnTo>
                    <a:pt x="29" y="103"/>
                  </a:lnTo>
                  <a:lnTo>
                    <a:pt x="29" y="113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Freeform 129">
              <a:extLst>
                <a:ext uri="{FF2B5EF4-FFF2-40B4-BE49-F238E27FC236}">
                  <a16:creationId xmlns:a16="http://schemas.microsoft.com/office/drawing/2014/main" id="{E14CD7E0-FCAC-9806-F76E-5DD3E8F33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06" y="1684262"/>
              <a:ext cx="143070" cy="53144"/>
            </a:xfrm>
            <a:custGeom>
              <a:avLst/>
              <a:gdLst>
                <a:gd name="T0" fmla="*/ 0 w 35"/>
                <a:gd name="T1" fmla="*/ 2147483646 h 19"/>
                <a:gd name="T2" fmla="*/ 2147483646 w 35"/>
                <a:gd name="T3" fmla="*/ 2147483646 h 19"/>
                <a:gd name="T4" fmla="*/ 2147483646 w 35"/>
                <a:gd name="T5" fmla="*/ 2147483646 h 19"/>
                <a:gd name="T6" fmla="*/ 2147483646 w 35"/>
                <a:gd name="T7" fmla="*/ 2147483646 h 19"/>
                <a:gd name="T8" fmla="*/ 2147483646 w 35"/>
                <a:gd name="T9" fmla="*/ 0 h 19"/>
                <a:gd name="T10" fmla="*/ 2147483646 w 3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19">
                  <a:moveTo>
                    <a:pt x="0" y="19"/>
                  </a:moveTo>
                  <a:lnTo>
                    <a:pt x="4" y="11"/>
                  </a:lnTo>
                  <a:lnTo>
                    <a:pt x="11" y="5"/>
                  </a:lnTo>
                  <a:lnTo>
                    <a:pt x="20" y="1"/>
                  </a:lnTo>
                  <a:lnTo>
                    <a:pt x="29" y="0"/>
                  </a:lnTo>
                  <a:lnTo>
                    <a:pt x="35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130">
              <a:extLst>
                <a:ext uri="{FF2B5EF4-FFF2-40B4-BE49-F238E27FC236}">
                  <a16:creationId xmlns:a16="http://schemas.microsoft.com/office/drawing/2014/main" id="{98AA6053-D370-6204-7068-8DB852623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616" y="1675869"/>
              <a:ext cx="118544" cy="53144"/>
            </a:xfrm>
            <a:custGeom>
              <a:avLst/>
              <a:gdLst>
                <a:gd name="T0" fmla="*/ 0 w 29"/>
                <a:gd name="T1" fmla="*/ 0 h 19"/>
                <a:gd name="T2" fmla="*/ 0 w 29"/>
                <a:gd name="T3" fmla="*/ 0 h 19"/>
                <a:gd name="T4" fmla="*/ 2147483646 w 29"/>
                <a:gd name="T5" fmla="*/ 0 h 19"/>
                <a:gd name="T6" fmla="*/ 2147483646 w 29"/>
                <a:gd name="T7" fmla="*/ 2147483646 h 19"/>
                <a:gd name="T8" fmla="*/ 2147483646 w 29"/>
                <a:gd name="T9" fmla="*/ 2147483646 h 19"/>
                <a:gd name="T10" fmla="*/ 2147483646 w 29"/>
                <a:gd name="T11" fmla="*/ 2147483646 h 19"/>
                <a:gd name="T12" fmla="*/ 2147483646 w 29"/>
                <a:gd name="T13" fmla="*/ 2147483646 h 19"/>
                <a:gd name="T14" fmla="*/ 2147483646 w 29"/>
                <a:gd name="T15" fmla="*/ 2147483646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10" y="2"/>
                  </a:lnTo>
                  <a:lnTo>
                    <a:pt x="14" y="3"/>
                  </a:lnTo>
                  <a:lnTo>
                    <a:pt x="20" y="7"/>
                  </a:lnTo>
                  <a:lnTo>
                    <a:pt x="25" y="12"/>
                  </a:lnTo>
                  <a:lnTo>
                    <a:pt x="29" y="19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31">
              <a:extLst>
                <a:ext uri="{FF2B5EF4-FFF2-40B4-BE49-F238E27FC236}">
                  <a16:creationId xmlns:a16="http://schemas.microsoft.com/office/drawing/2014/main" id="{E6C392AF-0EAA-81CA-C922-9D1D7AB90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2319" y="1742997"/>
              <a:ext cx="40878" cy="30765"/>
            </a:xfrm>
            <a:custGeom>
              <a:avLst/>
              <a:gdLst>
                <a:gd name="T0" fmla="*/ 2147483646 w 10"/>
                <a:gd name="T1" fmla="*/ 2147483646 h 11"/>
                <a:gd name="T2" fmla="*/ 2147483646 w 10"/>
                <a:gd name="T3" fmla="*/ 2147483646 h 11"/>
                <a:gd name="T4" fmla="*/ 2147483646 w 10"/>
                <a:gd name="T5" fmla="*/ 2147483646 h 11"/>
                <a:gd name="T6" fmla="*/ 2147483646 w 10"/>
                <a:gd name="T7" fmla="*/ 2147483646 h 11"/>
                <a:gd name="T8" fmla="*/ 0 w 10"/>
                <a:gd name="T9" fmla="*/ 2147483646 h 11"/>
                <a:gd name="T10" fmla="*/ 2147483646 w 10"/>
                <a:gd name="T11" fmla="*/ 2147483646 h 11"/>
                <a:gd name="T12" fmla="*/ 2147483646 w 10"/>
                <a:gd name="T13" fmla="*/ 0 h 11"/>
                <a:gd name="T14" fmla="*/ 2147483646 w 10"/>
                <a:gd name="T15" fmla="*/ 2147483646 h 11"/>
                <a:gd name="T16" fmla="*/ 2147483646 w 10"/>
                <a:gd name="T17" fmla="*/ 2147483646 h 11"/>
                <a:gd name="T18" fmla="*/ 2147483646 w 10"/>
                <a:gd name="T19" fmla="*/ 214748364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11">
                  <a:moveTo>
                    <a:pt x="10" y="6"/>
                  </a:moveTo>
                  <a:lnTo>
                    <a:pt x="9" y="10"/>
                  </a:lnTo>
                  <a:lnTo>
                    <a:pt x="5" y="11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2"/>
                  </a:lnTo>
                  <a:lnTo>
                    <a:pt x="5" y="0"/>
                  </a:lnTo>
                  <a:lnTo>
                    <a:pt x="9" y="2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Freeform 132">
              <a:extLst>
                <a:ext uri="{FF2B5EF4-FFF2-40B4-BE49-F238E27FC236}">
                  <a16:creationId xmlns:a16="http://schemas.microsoft.com/office/drawing/2014/main" id="{BCABD915-E23F-E874-4D89-669EA353B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268" y="1754185"/>
              <a:ext cx="49053" cy="33563"/>
            </a:xfrm>
            <a:custGeom>
              <a:avLst/>
              <a:gdLst>
                <a:gd name="T0" fmla="*/ 2147483646 w 12"/>
                <a:gd name="T1" fmla="*/ 2147483646 h 12"/>
                <a:gd name="T2" fmla="*/ 2147483646 w 12"/>
                <a:gd name="T3" fmla="*/ 2147483646 h 12"/>
                <a:gd name="T4" fmla="*/ 2147483646 w 12"/>
                <a:gd name="T5" fmla="*/ 2147483646 h 12"/>
                <a:gd name="T6" fmla="*/ 2147483646 w 12"/>
                <a:gd name="T7" fmla="*/ 2147483646 h 12"/>
                <a:gd name="T8" fmla="*/ 0 w 12"/>
                <a:gd name="T9" fmla="*/ 2147483646 h 12"/>
                <a:gd name="T10" fmla="*/ 2147483646 w 12"/>
                <a:gd name="T11" fmla="*/ 2147483646 h 12"/>
                <a:gd name="T12" fmla="*/ 2147483646 w 12"/>
                <a:gd name="T13" fmla="*/ 0 h 12"/>
                <a:gd name="T14" fmla="*/ 2147483646 w 12"/>
                <a:gd name="T15" fmla="*/ 2147483646 h 12"/>
                <a:gd name="T16" fmla="*/ 2147483646 w 12"/>
                <a:gd name="T17" fmla="*/ 2147483646 h 12"/>
                <a:gd name="T18" fmla="*/ 2147483646 w 12"/>
                <a:gd name="T19" fmla="*/ 2147483646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lnTo>
                    <a:pt x="9" y="11"/>
                  </a:lnTo>
                  <a:lnTo>
                    <a:pt x="5" y="12"/>
                  </a:lnTo>
                  <a:lnTo>
                    <a:pt x="1" y="11"/>
                  </a:lnTo>
                  <a:lnTo>
                    <a:pt x="0" y="6"/>
                  </a:lnTo>
                  <a:lnTo>
                    <a:pt x="1" y="2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Freeform 133">
              <a:extLst>
                <a:ext uri="{FF2B5EF4-FFF2-40B4-BE49-F238E27FC236}">
                  <a16:creationId xmlns:a16="http://schemas.microsoft.com/office/drawing/2014/main" id="{917F68F5-0B0E-FF24-0350-F890D29D3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214" y="1729013"/>
              <a:ext cx="98103" cy="159426"/>
            </a:xfrm>
            <a:custGeom>
              <a:avLst/>
              <a:gdLst>
                <a:gd name="T0" fmla="*/ 2147483646 w 24"/>
                <a:gd name="T1" fmla="*/ 0 h 57"/>
                <a:gd name="T2" fmla="*/ 2147483646 w 24"/>
                <a:gd name="T3" fmla="*/ 2147483646 h 57"/>
                <a:gd name="T4" fmla="*/ 0 w 24"/>
                <a:gd name="T5" fmla="*/ 2147483646 h 57"/>
                <a:gd name="T6" fmla="*/ 0 w 24"/>
                <a:gd name="T7" fmla="*/ 2147483646 h 57"/>
                <a:gd name="T8" fmla="*/ 2147483646 w 24"/>
                <a:gd name="T9" fmla="*/ 2147483646 h 57"/>
                <a:gd name="T10" fmla="*/ 2147483646 w 24"/>
                <a:gd name="T11" fmla="*/ 2147483646 h 57"/>
                <a:gd name="T12" fmla="*/ 2147483646 w 24"/>
                <a:gd name="T13" fmla="*/ 2147483646 h 57"/>
                <a:gd name="T14" fmla="*/ 2147483646 w 24"/>
                <a:gd name="T15" fmla="*/ 2147483646 h 57"/>
                <a:gd name="T16" fmla="*/ 2147483646 w 24"/>
                <a:gd name="T17" fmla="*/ 2147483646 h 57"/>
                <a:gd name="T18" fmla="*/ 2147483646 w 24"/>
                <a:gd name="T19" fmla="*/ 2147483646 h 57"/>
                <a:gd name="T20" fmla="*/ 2147483646 w 24"/>
                <a:gd name="T21" fmla="*/ 2147483646 h 57"/>
                <a:gd name="T22" fmla="*/ 2147483646 w 24"/>
                <a:gd name="T23" fmla="*/ 2147483646 h 57"/>
                <a:gd name="T24" fmla="*/ 2147483646 w 24"/>
                <a:gd name="T25" fmla="*/ 2147483646 h 57"/>
                <a:gd name="T26" fmla="*/ 2147483646 w 24"/>
                <a:gd name="T27" fmla="*/ 2147483646 h 5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57">
                  <a:moveTo>
                    <a:pt x="1" y="0"/>
                  </a:moveTo>
                  <a:lnTo>
                    <a:pt x="1" y="3"/>
                  </a:lnTo>
                  <a:lnTo>
                    <a:pt x="0" y="7"/>
                  </a:lnTo>
                  <a:lnTo>
                    <a:pt x="0" y="13"/>
                  </a:lnTo>
                  <a:lnTo>
                    <a:pt x="1" y="20"/>
                  </a:lnTo>
                  <a:lnTo>
                    <a:pt x="7" y="27"/>
                  </a:lnTo>
                  <a:lnTo>
                    <a:pt x="11" y="32"/>
                  </a:lnTo>
                  <a:lnTo>
                    <a:pt x="17" y="36"/>
                  </a:lnTo>
                  <a:lnTo>
                    <a:pt x="21" y="40"/>
                  </a:lnTo>
                  <a:lnTo>
                    <a:pt x="24" y="43"/>
                  </a:lnTo>
                  <a:lnTo>
                    <a:pt x="24" y="45"/>
                  </a:lnTo>
                  <a:lnTo>
                    <a:pt x="21" y="52"/>
                  </a:lnTo>
                  <a:lnTo>
                    <a:pt x="15" y="56"/>
                  </a:lnTo>
                  <a:lnTo>
                    <a:pt x="9" y="5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Freeform 134">
              <a:extLst>
                <a:ext uri="{FF2B5EF4-FFF2-40B4-BE49-F238E27FC236}">
                  <a16:creationId xmlns:a16="http://schemas.microsoft.com/office/drawing/2014/main" id="{E5BFA980-2B23-4C9B-A19A-FB8BBF019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742" y="1944376"/>
              <a:ext cx="171682" cy="53144"/>
            </a:xfrm>
            <a:custGeom>
              <a:avLst/>
              <a:gdLst>
                <a:gd name="T0" fmla="*/ 0 w 42"/>
                <a:gd name="T1" fmla="*/ 0 h 19"/>
                <a:gd name="T2" fmla="*/ 0 w 42"/>
                <a:gd name="T3" fmla="*/ 2147483646 h 19"/>
                <a:gd name="T4" fmla="*/ 2147483646 w 42"/>
                <a:gd name="T5" fmla="*/ 2147483646 h 19"/>
                <a:gd name="T6" fmla="*/ 2147483646 w 42"/>
                <a:gd name="T7" fmla="*/ 2147483646 h 19"/>
                <a:gd name="T8" fmla="*/ 2147483646 w 42"/>
                <a:gd name="T9" fmla="*/ 2147483646 h 19"/>
                <a:gd name="T10" fmla="*/ 2147483646 w 42"/>
                <a:gd name="T11" fmla="*/ 2147483646 h 19"/>
                <a:gd name="T12" fmla="*/ 2147483646 w 42"/>
                <a:gd name="T13" fmla="*/ 2147483646 h 19"/>
                <a:gd name="T14" fmla="*/ 2147483646 w 42"/>
                <a:gd name="T15" fmla="*/ 2147483646 h 19"/>
                <a:gd name="T16" fmla="*/ 2147483646 w 42"/>
                <a:gd name="T17" fmla="*/ 2147483646 h 19"/>
                <a:gd name="T18" fmla="*/ 2147483646 w 42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" h="19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5" y="15"/>
                  </a:lnTo>
                  <a:lnTo>
                    <a:pt x="24" y="19"/>
                  </a:lnTo>
                  <a:lnTo>
                    <a:pt x="34" y="19"/>
                  </a:lnTo>
                  <a:lnTo>
                    <a:pt x="40" y="18"/>
                  </a:lnTo>
                  <a:lnTo>
                    <a:pt x="42" y="1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135">
              <a:extLst>
                <a:ext uri="{FF2B5EF4-FFF2-40B4-BE49-F238E27FC236}">
                  <a16:creationId xmlns:a16="http://schemas.microsoft.com/office/drawing/2014/main" id="{0C78C2E4-9524-F8C0-6CB2-BE37BB61D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06" y="1922001"/>
              <a:ext cx="85841" cy="22374"/>
            </a:xfrm>
            <a:custGeom>
              <a:avLst/>
              <a:gdLst>
                <a:gd name="T0" fmla="*/ 0 w 21"/>
                <a:gd name="T1" fmla="*/ 2147483646 h 8"/>
                <a:gd name="T2" fmla="*/ 2147483646 w 21"/>
                <a:gd name="T3" fmla="*/ 2147483646 h 8"/>
                <a:gd name="T4" fmla="*/ 2147483646 w 21"/>
                <a:gd name="T5" fmla="*/ 2147483646 h 8"/>
                <a:gd name="T6" fmla="*/ 2147483646 w 21"/>
                <a:gd name="T7" fmla="*/ 2147483646 h 8"/>
                <a:gd name="T8" fmla="*/ 2147483646 w 21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8">
                  <a:moveTo>
                    <a:pt x="0" y="8"/>
                  </a:moveTo>
                  <a:lnTo>
                    <a:pt x="3" y="8"/>
                  </a:lnTo>
                  <a:lnTo>
                    <a:pt x="8" y="8"/>
                  </a:lnTo>
                  <a:lnTo>
                    <a:pt x="16" y="6"/>
                  </a:lnTo>
                  <a:lnTo>
                    <a:pt x="21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136">
              <a:extLst>
                <a:ext uri="{FF2B5EF4-FFF2-40B4-BE49-F238E27FC236}">
                  <a16:creationId xmlns:a16="http://schemas.microsoft.com/office/drawing/2014/main" id="{6B14679F-EF34-8FD9-81A8-F7E215E3C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71" y="1882843"/>
              <a:ext cx="28614" cy="13986"/>
            </a:xfrm>
            <a:custGeom>
              <a:avLst/>
              <a:gdLst>
                <a:gd name="T0" fmla="*/ 0 w 7"/>
                <a:gd name="T1" fmla="*/ 0 h 5"/>
                <a:gd name="T2" fmla="*/ 2147483646 w 7"/>
                <a:gd name="T3" fmla="*/ 0 h 5"/>
                <a:gd name="T4" fmla="*/ 2147483646 w 7"/>
                <a:gd name="T5" fmla="*/ 0 h 5"/>
                <a:gd name="T6" fmla="*/ 2147483646 w 7"/>
                <a:gd name="T7" fmla="*/ 2147483646 h 5"/>
                <a:gd name="T8" fmla="*/ 2147483646 w 7"/>
                <a:gd name="T9" fmla="*/ 2147483646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6" y="2"/>
                  </a:lnTo>
                  <a:lnTo>
                    <a:pt x="7" y="5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137">
              <a:extLst>
                <a:ext uri="{FF2B5EF4-FFF2-40B4-BE49-F238E27FC236}">
                  <a16:creationId xmlns:a16="http://schemas.microsoft.com/office/drawing/2014/main" id="{23E1FC1D-D1CB-75F0-DE62-CCE802162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4" y="1480085"/>
              <a:ext cx="858407" cy="371995"/>
            </a:xfrm>
            <a:custGeom>
              <a:avLst/>
              <a:gdLst>
                <a:gd name="T0" fmla="*/ 2147483646 w 210"/>
                <a:gd name="T1" fmla="*/ 2147483646 h 133"/>
                <a:gd name="T2" fmla="*/ 2147483646 w 210"/>
                <a:gd name="T3" fmla="*/ 2147483646 h 133"/>
                <a:gd name="T4" fmla="*/ 2147483646 w 210"/>
                <a:gd name="T5" fmla="*/ 2147483646 h 133"/>
                <a:gd name="T6" fmla="*/ 2147483646 w 210"/>
                <a:gd name="T7" fmla="*/ 2147483646 h 133"/>
                <a:gd name="T8" fmla="*/ 2147483646 w 210"/>
                <a:gd name="T9" fmla="*/ 2147483646 h 133"/>
                <a:gd name="T10" fmla="*/ 2147483646 w 210"/>
                <a:gd name="T11" fmla="*/ 2147483646 h 133"/>
                <a:gd name="T12" fmla="*/ 2147483646 w 210"/>
                <a:gd name="T13" fmla="*/ 2147483646 h 133"/>
                <a:gd name="T14" fmla="*/ 2147483646 w 210"/>
                <a:gd name="T15" fmla="*/ 2147483646 h 133"/>
                <a:gd name="T16" fmla="*/ 2147483646 w 210"/>
                <a:gd name="T17" fmla="*/ 2147483646 h 133"/>
                <a:gd name="T18" fmla="*/ 2147483646 w 210"/>
                <a:gd name="T19" fmla="*/ 2147483646 h 133"/>
                <a:gd name="T20" fmla="*/ 2147483646 w 210"/>
                <a:gd name="T21" fmla="*/ 2147483646 h 133"/>
                <a:gd name="T22" fmla="*/ 2147483646 w 210"/>
                <a:gd name="T23" fmla="*/ 2147483646 h 133"/>
                <a:gd name="T24" fmla="*/ 2147483646 w 210"/>
                <a:gd name="T25" fmla="*/ 2147483646 h 133"/>
                <a:gd name="T26" fmla="*/ 2147483646 w 210"/>
                <a:gd name="T27" fmla="*/ 2147483646 h 133"/>
                <a:gd name="T28" fmla="*/ 2147483646 w 210"/>
                <a:gd name="T29" fmla="*/ 2147483646 h 133"/>
                <a:gd name="T30" fmla="*/ 2147483646 w 210"/>
                <a:gd name="T31" fmla="*/ 2147483646 h 133"/>
                <a:gd name="T32" fmla="*/ 2147483646 w 210"/>
                <a:gd name="T33" fmla="*/ 2147483646 h 133"/>
                <a:gd name="T34" fmla="*/ 2147483646 w 210"/>
                <a:gd name="T35" fmla="*/ 2147483646 h 133"/>
                <a:gd name="T36" fmla="*/ 2147483646 w 210"/>
                <a:gd name="T37" fmla="*/ 2147483646 h 133"/>
                <a:gd name="T38" fmla="*/ 2147483646 w 210"/>
                <a:gd name="T39" fmla="*/ 2147483646 h 133"/>
                <a:gd name="T40" fmla="*/ 2147483646 w 210"/>
                <a:gd name="T41" fmla="*/ 0 h 133"/>
                <a:gd name="T42" fmla="*/ 2147483646 w 210"/>
                <a:gd name="T43" fmla="*/ 2147483646 h 133"/>
                <a:gd name="T44" fmla="*/ 2147483646 w 210"/>
                <a:gd name="T45" fmla="*/ 2147483646 h 133"/>
                <a:gd name="T46" fmla="*/ 2147483646 w 210"/>
                <a:gd name="T47" fmla="*/ 2147483646 h 133"/>
                <a:gd name="T48" fmla="*/ 2147483646 w 210"/>
                <a:gd name="T49" fmla="*/ 2147483646 h 133"/>
                <a:gd name="T50" fmla="*/ 2147483646 w 210"/>
                <a:gd name="T51" fmla="*/ 2147483646 h 133"/>
                <a:gd name="T52" fmla="*/ 2147483646 w 210"/>
                <a:gd name="T53" fmla="*/ 2147483646 h 133"/>
                <a:gd name="T54" fmla="*/ 2147483646 w 210"/>
                <a:gd name="T55" fmla="*/ 2147483646 h 133"/>
                <a:gd name="T56" fmla="*/ 2147483646 w 210"/>
                <a:gd name="T57" fmla="*/ 2147483646 h 133"/>
                <a:gd name="T58" fmla="*/ 2147483646 w 210"/>
                <a:gd name="T59" fmla="*/ 2147483646 h 133"/>
                <a:gd name="T60" fmla="*/ 2147483646 w 210"/>
                <a:gd name="T61" fmla="*/ 2147483646 h 133"/>
                <a:gd name="T62" fmla="*/ 2147483646 w 210"/>
                <a:gd name="T63" fmla="*/ 2147483646 h 133"/>
                <a:gd name="T64" fmla="*/ 2147483646 w 210"/>
                <a:gd name="T65" fmla="*/ 2147483646 h 133"/>
                <a:gd name="T66" fmla="*/ 2147483646 w 210"/>
                <a:gd name="T67" fmla="*/ 2147483646 h 133"/>
                <a:gd name="T68" fmla="*/ 2147483646 w 210"/>
                <a:gd name="T69" fmla="*/ 2147483646 h 133"/>
                <a:gd name="T70" fmla="*/ 2147483646 w 210"/>
                <a:gd name="T71" fmla="*/ 2147483646 h 13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0" h="133">
                  <a:moveTo>
                    <a:pt x="122" y="22"/>
                  </a:moveTo>
                  <a:lnTo>
                    <a:pt x="121" y="25"/>
                  </a:lnTo>
                  <a:lnTo>
                    <a:pt x="118" y="30"/>
                  </a:lnTo>
                  <a:lnTo>
                    <a:pt x="114" y="40"/>
                  </a:lnTo>
                  <a:lnTo>
                    <a:pt x="108" y="50"/>
                  </a:lnTo>
                  <a:lnTo>
                    <a:pt x="100" y="62"/>
                  </a:lnTo>
                  <a:lnTo>
                    <a:pt x="89" y="73"/>
                  </a:lnTo>
                  <a:lnTo>
                    <a:pt x="76" y="84"/>
                  </a:lnTo>
                  <a:lnTo>
                    <a:pt x="60" y="92"/>
                  </a:lnTo>
                  <a:lnTo>
                    <a:pt x="60" y="94"/>
                  </a:lnTo>
                  <a:lnTo>
                    <a:pt x="60" y="98"/>
                  </a:lnTo>
                  <a:lnTo>
                    <a:pt x="60" y="106"/>
                  </a:lnTo>
                  <a:lnTo>
                    <a:pt x="60" y="114"/>
                  </a:lnTo>
                  <a:lnTo>
                    <a:pt x="61" y="122"/>
                  </a:lnTo>
                  <a:lnTo>
                    <a:pt x="61" y="128"/>
                  </a:lnTo>
                  <a:lnTo>
                    <a:pt x="58" y="132"/>
                  </a:lnTo>
                  <a:lnTo>
                    <a:pt x="54" y="133"/>
                  </a:lnTo>
                  <a:lnTo>
                    <a:pt x="53" y="133"/>
                  </a:lnTo>
                  <a:lnTo>
                    <a:pt x="48" y="132"/>
                  </a:lnTo>
                  <a:lnTo>
                    <a:pt x="39" y="130"/>
                  </a:lnTo>
                  <a:lnTo>
                    <a:pt x="28" y="129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6"/>
                  </a:lnTo>
                  <a:lnTo>
                    <a:pt x="23" y="121"/>
                  </a:lnTo>
                  <a:lnTo>
                    <a:pt x="21" y="116"/>
                  </a:lnTo>
                  <a:lnTo>
                    <a:pt x="20" y="108"/>
                  </a:lnTo>
                  <a:lnTo>
                    <a:pt x="16" y="92"/>
                  </a:lnTo>
                  <a:lnTo>
                    <a:pt x="13" y="84"/>
                  </a:lnTo>
                  <a:lnTo>
                    <a:pt x="11" y="77"/>
                  </a:lnTo>
                  <a:lnTo>
                    <a:pt x="5" y="66"/>
                  </a:lnTo>
                  <a:lnTo>
                    <a:pt x="1" y="54"/>
                  </a:lnTo>
                  <a:lnTo>
                    <a:pt x="0" y="44"/>
                  </a:lnTo>
                  <a:lnTo>
                    <a:pt x="3" y="38"/>
                  </a:lnTo>
                  <a:lnTo>
                    <a:pt x="5" y="33"/>
                  </a:lnTo>
                  <a:lnTo>
                    <a:pt x="11" y="26"/>
                  </a:lnTo>
                  <a:lnTo>
                    <a:pt x="17" y="20"/>
                  </a:lnTo>
                  <a:lnTo>
                    <a:pt x="28" y="14"/>
                  </a:lnTo>
                  <a:lnTo>
                    <a:pt x="41" y="9"/>
                  </a:lnTo>
                  <a:lnTo>
                    <a:pt x="57" y="5"/>
                  </a:lnTo>
                  <a:lnTo>
                    <a:pt x="74" y="2"/>
                  </a:lnTo>
                  <a:lnTo>
                    <a:pt x="96" y="0"/>
                  </a:lnTo>
                  <a:lnTo>
                    <a:pt x="118" y="1"/>
                  </a:lnTo>
                  <a:lnTo>
                    <a:pt x="121" y="1"/>
                  </a:lnTo>
                  <a:lnTo>
                    <a:pt x="125" y="0"/>
                  </a:lnTo>
                  <a:lnTo>
                    <a:pt x="132" y="1"/>
                  </a:lnTo>
                  <a:lnTo>
                    <a:pt x="142" y="4"/>
                  </a:lnTo>
                  <a:lnTo>
                    <a:pt x="153" y="8"/>
                  </a:lnTo>
                  <a:lnTo>
                    <a:pt x="165" y="10"/>
                  </a:lnTo>
                  <a:lnTo>
                    <a:pt x="189" y="13"/>
                  </a:lnTo>
                  <a:lnTo>
                    <a:pt x="195" y="14"/>
                  </a:lnTo>
                  <a:lnTo>
                    <a:pt x="199" y="18"/>
                  </a:lnTo>
                  <a:lnTo>
                    <a:pt x="207" y="28"/>
                  </a:lnTo>
                  <a:lnTo>
                    <a:pt x="210" y="40"/>
                  </a:lnTo>
                  <a:lnTo>
                    <a:pt x="207" y="52"/>
                  </a:lnTo>
                  <a:lnTo>
                    <a:pt x="207" y="53"/>
                  </a:lnTo>
                  <a:lnTo>
                    <a:pt x="206" y="54"/>
                  </a:lnTo>
                  <a:lnTo>
                    <a:pt x="202" y="62"/>
                  </a:lnTo>
                  <a:lnTo>
                    <a:pt x="195" y="68"/>
                  </a:lnTo>
                  <a:lnTo>
                    <a:pt x="190" y="69"/>
                  </a:lnTo>
                  <a:lnTo>
                    <a:pt x="183" y="68"/>
                  </a:lnTo>
                  <a:lnTo>
                    <a:pt x="182" y="68"/>
                  </a:lnTo>
                  <a:lnTo>
                    <a:pt x="178" y="65"/>
                  </a:lnTo>
                  <a:lnTo>
                    <a:pt x="173" y="62"/>
                  </a:lnTo>
                  <a:lnTo>
                    <a:pt x="166" y="56"/>
                  </a:lnTo>
                  <a:lnTo>
                    <a:pt x="161" y="52"/>
                  </a:lnTo>
                  <a:lnTo>
                    <a:pt x="154" y="46"/>
                  </a:lnTo>
                  <a:lnTo>
                    <a:pt x="140" y="36"/>
                  </a:lnTo>
                  <a:lnTo>
                    <a:pt x="133" y="30"/>
                  </a:lnTo>
                  <a:lnTo>
                    <a:pt x="128" y="26"/>
                  </a:lnTo>
                  <a:lnTo>
                    <a:pt x="124" y="24"/>
                  </a:lnTo>
                  <a:lnTo>
                    <a:pt x="122" y="22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Freeform 138">
              <a:extLst>
                <a:ext uri="{FF2B5EF4-FFF2-40B4-BE49-F238E27FC236}">
                  <a16:creationId xmlns:a16="http://schemas.microsoft.com/office/drawing/2014/main" id="{1375C1A9-BB98-3B55-0B96-FD260D602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844" y="1740201"/>
              <a:ext cx="359715" cy="268507"/>
            </a:xfrm>
            <a:custGeom>
              <a:avLst/>
              <a:gdLst>
                <a:gd name="T0" fmla="*/ 2147483646 w 88"/>
                <a:gd name="T1" fmla="*/ 2147483646 h 96"/>
                <a:gd name="T2" fmla="*/ 2147483646 w 88"/>
                <a:gd name="T3" fmla="*/ 2147483646 h 96"/>
                <a:gd name="T4" fmla="*/ 2147483646 w 88"/>
                <a:gd name="T5" fmla="*/ 2147483646 h 96"/>
                <a:gd name="T6" fmla="*/ 2147483646 w 88"/>
                <a:gd name="T7" fmla="*/ 2147483646 h 96"/>
                <a:gd name="T8" fmla="*/ 2147483646 w 88"/>
                <a:gd name="T9" fmla="*/ 2147483646 h 96"/>
                <a:gd name="T10" fmla="*/ 2147483646 w 88"/>
                <a:gd name="T11" fmla="*/ 2147483646 h 96"/>
                <a:gd name="T12" fmla="*/ 2147483646 w 88"/>
                <a:gd name="T13" fmla="*/ 2147483646 h 96"/>
                <a:gd name="T14" fmla="*/ 2147483646 w 88"/>
                <a:gd name="T15" fmla="*/ 2147483646 h 96"/>
                <a:gd name="T16" fmla="*/ 2147483646 w 88"/>
                <a:gd name="T17" fmla="*/ 2147483646 h 96"/>
                <a:gd name="T18" fmla="*/ 2147483646 w 88"/>
                <a:gd name="T19" fmla="*/ 2147483646 h 96"/>
                <a:gd name="T20" fmla="*/ 2147483646 w 88"/>
                <a:gd name="T21" fmla="*/ 2147483646 h 96"/>
                <a:gd name="T22" fmla="*/ 2147483646 w 88"/>
                <a:gd name="T23" fmla="*/ 2147483646 h 96"/>
                <a:gd name="T24" fmla="*/ 2147483646 w 88"/>
                <a:gd name="T25" fmla="*/ 2147483646 h 96"/>
                <a:gd name="T26" fmla="*/ 2147483646 w 88"/>
                <a:gd name="T27" fmla="*/ 2147483646 h 96"/>
                <a:gd name="T28" fmla="*/ 2147483646 w 88"/>
                <a:gd name="T29" fmla="*/ 0 h 96"/>
                <a:gd name="T30" fmla="*/ 2147483646 w 88"/>
                <a:gd name="T31" fmla="*/ 2147483646 h 96"/>
                <a:gd name="T32" fmla="*/ 2147483646 w 88"/>
                <a:gd name="T33" fmla="*/ 2147483646 h 96"/>
                <a:gd name="T34" fmla="*/ 2147483646 w 88"/>
                <a:gd name="T35" fmla="*/ 2147483646 h 96"/>
                <a:gd name="T36" fmla="*/ 2147483646 w 88"/>
                <a:gd name="T37" fmla="*/ 2147483646 h 96"/>
                <a:gd name="T38" fmla="*/ 2147483646 w 88"/>
                <a:gd name="T39" fmla="*/ 2147483646 h 96"/>
                <a:gd name="T40" fmla="*/ 2147483646 w 88"/>
                <a:gd name="T41" fmla="*/ 2147483646 h 96"/>
                <a:gd name="T42" fmla="*/ 2147483646 w 88"/>
                <a:gd name="T43" fmla="*/ 2147483646 h 96"/>
                <a:gd name="T44" fmla="*/ 2147483646 w 88"/>
                <a:gd name="T45" fmla="*/ 2147483646 h 96"/>
                <a:gd name="T46" fmla="*/ 0 w 88"/>
                <a:gd name="T47" fmla="*/ 2147483646 h 96"/>
                <a:gd name="T48" fmla="*/ 2147483646 w 88"/>
                <a:gd name="T49" fmla="*/ 2147483646 h 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8" h="96">
                  <a:moveTo>
                    <a:pt x="12" y="96"/>
                  </a:moveTo>
                  <a:lnTo>
                    <a:pt x="26" y="81"/>
                  </a:lnTo>
                  <a:lnTo>
                    <a:pt x="38" y="68"/>
                  </a:lnTo>
                  <a:lnTo>
                    <a:pt x="47" y="57"/>
                  </a:lnTo>
                  <a:lnTo>
                    <a:pt x="56" y="48"/>
                  </a:lnTo>
                  <a:lnTo>
                    <a:pt x="70" y="33"/>
                  </a:lnTo>
                  <a:lnTo>
                    <a:pt x="79" y="23"/>
                  </a:lnTo>
                  <a:lnTo>
                    <a:pt x="84" y="16"/>
                  </a:lnTo>
                  <a:lnTo>
                    <a:pt x="87" y="13"/>
                  </a:lnTo>
                  <a:lnTo>
                    <a:pt x="88" y="12"/>
                  </a:lnTo>
                  <a:lnTo>
                    <a:pt x="88" y="11"/>
                  </a:lnTo>
                  <a:lnTo>
                    <a:pt x="87" y="7"/>
                  </a:lnTo>
                  <a:lnTo>
                    <a:pt x="83" y="3"/>
                  </a:lnTo>
                  <a:lnTo>
                    <a:pt x="75" y="0"/>
                  </a:lnTo>
                  <a:lnTo>
                    <a:pt x="70" y="7"/>
                  </a:lnTo>
                  <a:lnTo>
                    <a:pt x="59" y="17"/>
                  </a:lnTo>
                  <a:lnTo>
                    <a:pt x="47" y="32"/>
                  </a:lnTo>
                  <a:lnTo>
                    <a:pt x="34" y="47"/>
                  </a:lnTo>
                  <a:lnTo>
                    <a:pt x="22" y="61"/>
                  </a:lnTo>
                  <a:lnTo>
                    <a:pt x="11" y="73"/>
                  </a:lnTo>
                  <a:lnTo>
                    <a:pt x="3" y="83"/>
                  </a:lnTo>
                  <a:lnTo>
                    <a:pt x="2" y="85"/>
                  </a:lnTo>
                  <a:lnTo>
                    <a:pt x="0" y="85"/>
                  </a:lnTo>
                  <a:lnTo>
                    <a:pt x="12" y="96"/>
                  </a:lnTo>
                  <a:close/>
                </a:path>
              </a:pathLst>
            </a:custGeom>
            <a:solidFill>
              <a:srgbClr val="809CC9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139">
              <a:extLst>
                <a:ext uri="{FF2B5EF4-FFF2-40B4-BE49-F238E27FC236}">
                  <a16:creationId xmlns:a16="http://schemas.microsoft.com/office/drawing/2014/main" id="{76D72DAD-302D-8C78-920D-0C75301A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702" y="1977941"/>
              <a:ext cx="102192" cy="78314"/>
            </a:xfrm>
            <a:custGeom>
              <a:avLst/>
              <a:gdLst>
                <a:gd name="T0" fmla="*/ 0 w 25"/>
                <a:gd name="T1" fmla="*/ 2147483646 h 28"/>
                <a:gd name="T2" fmla="*/ 2147483646 w 25"/>
                <a:gd name="T3" fmla="*/ 2147483646 h 28"/>
                <a:gd name="T4" fmla="*/ 2147483646 w 25"/>
                <a:gd name="T5" fmla="*/ 2147483646 h 28"/>
                <a:gd name="T6" fmla="*/ 2147483646 w 25"/>
                <a:gd name="T7" fmla="*/ 2147483646 h 28"/>
                <a:gd name="T8" fmla="*/ 2147483646 w 25"/>
                <a:gd name="T9" fmla="*/ 2147483646 h 28"/>
                <a:gd name="T10" fmla="*/ 2147483646 w 25"/>
                <a:gd name="T11" fmla="*/ 2147483646 h 28"/>
                <a:gd name="T12" fmla="*/ 2147483646 w 25"/>
                <a:gd name="T13" fmla="*/ 2147483646 h 28"/>
                <a:gd name="T14" fmla="*/ 2147483646 w 25"/>
                <a:gd name="T15" fmla="*/ 2147483646 h 28"/>
                <a:gd name="T16" fmla="*/ 2147483646 w 25"/>
                <a:gd name="T17" fmla="*/ 2147483646 h 28"/>
                <a:gd name="T18" fmla="*/ 2147483646 w 25"/>
                <a:gd name="T19" fmla="*/ 2147483646 h 28"/>
                <a:gd name="T20" fmla="*/ 2147483646 w 25"/>
                <a:gd name="T21" fmla="*/ 0 h 28"/>
                <a:gd name="T22" fmla="*/ 0 w 25"/>
                <a:gd name="T23" fmla="*/ 2147483646 h 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" h="28">
                  <a:moveTo>
                    <a:pt x="0" y="28"/>
                  </a:moveTo>
                  <a:lnTo>
                    <a:pt x="9" y="23"/>
                  </a:lnTo>
                  <a:lnTo>
                    <a:pt x="15" y="18"/>
                  </a:lnTo>
                  <a:lnTo>
                    <a:pt x="19" y="15"/>
                  </a:lnTo>
                  <a:lnTo>
                    <a:pt x="21" y="14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4" y="10"/>
                  </a:lnTo>
                  <a:lnTo>
                    <a:pt x="23" y="6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Freeform 140">
              <a:extLst>
                <a:ext uri="{FF2B5EF4-FFF2-40B4-BE49-F238E27FC236}">
                  <a16:creationId xmlns:a16="http://schemas.microsoft.com/office/drawing/2014/main" id="{F6630FC1-FB3D-3254-C6C5-F231B7FBB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719" y="1885641"/>
              <a:ext cx="253433" cy="226553"/>
            </a:xfrm>
            <a:custGeom>
              <a:avLst/>
              <a:gdLst>
                <a:gd name="T0" fmla="*/ 2147483646 w 62"/>
                <a:gd name="T1" fmla="*/ 2147483646 h 81"/>
                <a:gd name="T2" fmla="*/ 2147483646 w 62"/>
                <a:gd name="T3" fmla="*/ 2147483646 h 81"/>
                <a:gd name="T4" fmla="*/ 2147483646 w 62"/>
                <a:gd name="T5" fmla="*/ 2147483646 h 81"/>
                <a:gd name="T6" fmla="*/ 0 w 62"/>
                <a:gd name="T7" fmla="*/ 2147483646 h 81"/>
                <a:gd name="T8" fmla="*/ 2147483646 w 62"/>
                <a:gd name="T9" fmla="*/ 2147483646 h 81"/>
                <a:gd name="T10" fmla="*/ 2147483646 w 62"/>
                <a:gd name="T11" fmla="*/ 2147483646 h 81"/>
                <a:gd name="T12" fmla="*/ 2147483646 w 62"/>
                <a:gd name="T13" fmla="*/ 2147483646 h 81"/>
                <a:gd name="T14" fmla="*/ 2147483646 w 62"/>
                <a:gd name="T15" fmla="*/ 2147483646 h 81"/>
                <a:gd name="T16" fmla="*/ 2147483646 w 62"/>
                <a:gd name="T17" fmla="*/ 2147483646 h 81"/>
                <a:gd name="T18" fmla="*/ 2147483646 w 62"/>
                <a:gd name="T19" fmla="*/ 2147483646 h 81"/>
                <a:gd name="T20" fmla="*/ 2147483646 w 62"/>
                <a:gd name="T21" fmla="*/ 2147483646 h 81"/>
                <a:gd name="T22" fmla="*/ 2147483646 w 62"/>
                <a:gd name="T23" fmla="*/ 0 h 81"/>
                <a:gd name="T24" fmla="*/ 2147483646 w 62"/>
                <a:gd name="T25" fmla="*/ 2147483646 h 81"/>
                <a:gd name="T26" fmla="*/ 2147483646 w 62"/>
                <a:gd name="T27" fmla="*/ 2147483646 h 81"/>
                <a:gd name="T28" fmla="*/ 2147483646 w 62"/>
                <a:gd name="T29" fmla="*/ 2147483646 h 81"/>
                <a:gd name="T30" fmla="*/ 2147483646 w 62"/>
                <a:gd name="T31" fmla="*/ 2147483646 h 81"/>
                <a:gd name="T32" fmla="*/ 2147483646 w 62"/>
                <a:gd name="T33" fmla="*/ 2147483646 h 81"/>
                <a:gd name="T34" fmla="*/ 2147483646 w 62"/>
                <a:gd name="T35" fmla="*/ 2147483646 h 81"/>
                <a:gd name="T36" fmla="*/ 2147483646 w 62"/>
                <a:gd name="T37" fmla="*/ 2147483646 h 81"/>
                <a:gd name="T38" fmla="*/ 2147483646 w 62"/>
                <a:gd name="T39" fmla="*/ 2147483646 h 81"/>
                <a:gd name="T40" fmla="*/ 2147483646 w 62"/>
                <a:gd name="T41" fmla="*/ 2147483646 h 81"/>
                <a:gd name="T42" fmla="*/ 2147483646 w 62"/>
                <a:gd name="T43" fmla="*/ 2147483646 h 81"/>
                <a:gd name="T44" fmla="*/ 2147483646 w 62"/>
                <a:gd name="T45" fmla="*/ 2147483646 h 81"/>
                <a:gd name="T46" fmla="*/ 2147483646 w 62"/>
                <a:gd name="T47" fmla="*/ 2147483646 h 81"/>
                <a:gd name="T48" fmla="*/ 2147483646 w 62"/>
                <a:gd name="T49" fmla="*/ 2147483646 h 81"/>
                <a:gd name="T50" fmla="*/ 2147483646 w 62"/>
                <a:gd name="T51" fmla="*/ 2147483646 h 81"/>
                <a:gd name="T52" fmla="*/ 2147483646 w 62"/>
                <a:gd name="T53" fmla="*/ 2147483646 h 81"/>
                <a:gd name="T54" fmla="*/ 2147483646 w 62"/>
                <a:gd name="T55" fmla="*/ 2147483646 h 81"/>
                <a:gd name="T56" fmla="*/ 2147483646 w 62"/>
                <a:gd name="T57" fmla="*/ 2147483646 h 81"/>
                <a:gd name="T58" fmla="*/ 2147483646 w 62"/>
                <a:gd name="T59" fmla="*/ 2147483646 h 81"/>
                <a:gd name="T60" fmla="*/ 2147483646 w 62"/>
                <a:gd name="T61" fmla="*/ 2147483646 h 81"/>
                <a:gd name="T62" fmla="*/ 2147483646 w 62"/>
                <a:gd name="T63" fmla="*/ 2147483646 h 81"/>
                <a:gd name="T64" fmla="*/ 2147483646 w 62"/>
                <a:gd name="T65" fmla="*/ 2147483646 h 81"/>
                <a:gd name="T66" fmla="*/ 2147483646 w 62"/>
                <a:gd name="T67" fmla="*/ 2147483646 h 81"/>
                <a:gd name="T68" fmla="*/ 2147483646 w 62"/>
                <a:gd name="T69" fmla="*/ 2147483646 h 81"/>
                <a:gd name="T70" fmla="*/ 2147483646 w 62"/>
                <a:gd name="T71" fmla="*/ 2147483646 h 8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2" h="81">
                  <a:moveTo>
                    <a:pt x="5" y="37"/>
                  </a:moveTo>
                  <a:lnTo>
                    <a:pt x="4" y="36"/>
                  </a:lnTo>
                  <a:lnTo>
                    <a:pt x="1" y="32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5" y="12"/>
                  </a:lnTo>
                  <a:lnTo>
                    <a:pt x="12" y="9"/>
                  </a:lnTo>
                  <a:lnTo>
                    <a:pt x="17" y="8"/>
                  </a:lnTo>
                  <a:lnTo>
                    <a:pt x="24" y="7"/>
                  </a:lnTo>
                  <a:lnTo>
                    <a:pt x="30" y="4"/>
                  </a:lnTo>
                  <a:lnTo>
                    <a:pt x="38" y="1"/>
                  </a:lnTo>
                  <a:lnTo>
                    <a:pt x="48" y="0"/>
                  </a:lnTo>
                  <a:lnTo>
                    <a:pt x="52" y="1"/>
                  </a:lnTo>
                  <a:lnTo>
                    <a:pt x="56" y="4"/>
                  </a:lnTo>
                  <a:lnTo>
                    <a:pt x="58" y="9"/>
                  </a:lnTo>
                  <a:lnTo>
                    <a:pt x="61" y="16"/>
                  </a:lnTo>
                  <a:lnTo>
                    <a:pt x="62" y="25"/>
                  </a:lnTo>
                  <a:lnTo>
                    <a:pt x="62" y="36"/>
                  </a:lnTo>
                  <a:lnTo>
                    <a:pt x="60" y="56"/>
                  </a:lnTo>
                  <a:lnTo>
                    <a:pt x="57" y="64"/>
                  </a:lnTo>
                  <a:lnTo>
                    <a:pt x="52" y="71"/>
                  </a:lnTo>
                  <a:lnTo>
                    <a:pt x="41" y="79"/>
                  </a:lnTo>
                  <a:lnTo>
                    <a:pt x="30" y="81"/>
                  </a:lnTo>
                  <a:lnTo>
                    <a:pt x="20" y="80"/>
                  </a:lnTo>
                  <a:lnTo>
                    <a:pt x="10" y="73"/>
                  </a:lnTo>
                  <a:lnTo>
                    <a:pt x="6" y="69"/>
                  </a:lnTo>
                  <a:lnTo>
                    <a:pt x="5" y="67"/>
                  </a:lnTo>
                  <a:lnTo>
                    <a:pt x="4" y="61"/>
                  </a:lnTo>
                  <a:lnTo>
                    <a:pt x="6" y="60"/>
                  </a:lnTo>
                  <a:lnTo>
                    <a:pt x="6" y="59"/>
                  </a:lnTo>
                  <a:lnTo>
                    <a:pt x="5" y="56"/>
                  </a:lnTo>
                  <a:lnTo>
                    <a:pt x="2" y="51"/>
                  </a:lnTo>
                  <a:lnTo>
                    <a:pt x="1" y="44"/>
                  </a:lnTo>
                  <a:lnTo>
                    <a:pt x="2" y="41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141">
              <a:extLst>
                <a:ext uri="{FF2B5EF4-FFF2-40B4-BE49-F238E27FC236}">
                  <a16:creationId xmlns:a16="http://schemas.microsoft.com/office/drawing/2014/main" id="{9EA9F28D-060C-C0C2-338A-F3C996DFD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156" y="1986332"/>
              <a:ext cx="94018" cy="8391"/>
            </a:xfrm>
            <a:custGeom>
              <a:avLst/>
              <a:gdLst>
                <a:gd name="T0" fmla="*/ 0 w 23"/>
                <a:gd name="T1" fmla="*/ 2147483646 h 3"/>
                <a:gd name="T2" fmla="*/ 2147483646 w 23"/>
                <a:gd name="T3" fmla="*/ 2147483646 h 3"/>
                <a:gd name="T4" fmla="*/ 2147483646 w 23"/>
                <a:gd name="T5" fmla="*/ 2147483646 h 3"/>
                <a:gd name="T6" fmla="*/ 2147483646 w 23"/>
                <a:gd name="T7" fmla="*/ 2147483646 h 3"/>
                <a:gd name="T8" fmla="*/ 2147483646 w 23"/>
                <a:gd name="T9" fmla="*/ 2147483646 h 3"/>
                <a:gd name="T10" fmla="*/ 2147483646 w 23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3" h="3">
                  <a:moveTo>
                    <a:pt x="0" y="1"/>
                  </a:moveTo>
                  <a:lnTo>
                    <a:pt x="1" y="1"/>
                  </a:lnTo>
                  <a:lnTo>
                    <a:pt x="3" y="3"/>
                  </a:lnTo>
                  <a:lnTo>
                    <a:pt x="9" y="3"/>
                  </a:lnTo>
                  <a:lnTo>
                    <a:pt x="17" y="3"/>
                  </a:lnTo>
                  <a:lnTo>
                    <a:pt x="23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142">
              <a:extLst>
                <a:ext uri="{FF2B5EF4-FFF2-40B4-BE49-F238E27FC236}">
                  <a16:creationId xmlns:a16="http://schemas.microsoft.com/office/drawing/2014/main" id="{C9DF75A3-DA09-E409-A7A1-1E5BB7098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248" y="2050660"/>
              <a:ext cx="89926" cy="2798"/>
            </a:xfrm>
            <a:custGeom>
              <a:avLst/>
              <a:gdLst>
                <a:gd name="T0" fmla="*/ 0 w 22"/>
                <a:gd name="T1" fmla="*/ 0 h 1"/>
                <a:gd name="T2" fmla="*/ 2147483646 w 22"/>
                <a:gd name="T3" fmla="*/ 0 h 1"/>
                <a:gd name="T4" fmla="*/ 2147483646 w 22"/>
                <a:gd name="T5" fmla="*/ 2147483646 h 1"/>
                <a:gd name="T6" fmla="*/ 2147483646 w 22"/>
                <a:gd name="T7" fmla="*/ 2147483646 h 1"/>
                <a:gd name="T8" fmla="*/ 2147483646 w 22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">
                  <a:moveTo>
                    <a:pt x="0" y="0"/>
                  </a:moveTo>
                  <a:lnTo>
                    <a:pt x="3" y="0"/>
                  </a:lnTo>
                  <a:lnTo>
                    <a:pt x="8" y="1"/>
                  </a:lnTo>
                  <a:lnTo>
                    <a:pt x="15" y="1"/>
                  </a:lnTo>
                  <a:lnTo>
                    <a:pt x="22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143">
              <a:extLst>
                <a:ext uri="{FF2B5EF4-FFF2-40B4-BE49-F238E27FC236}">
                  <a16:creationId xmlns:a16="http://schemas.microsoft.com/office/drawing/2014/main" id="{DB2881FE-DDB1-03F1-FB1E-1F49E740C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222" y="2235257"/>
              <a:ext cx="110367" cy="111877"/>
            </a:xfrm>
            <a:custGeom>
              <a:avLst/>
              <a:gdLst>
                <a:gd name="T0" fmla="*/ 0 w 27"/>
                <a:gd name="T1" fmla="*/ 0 h 40"/>
                <a:gd name="T2" fmla="*/ 0 w 27"/>
                <a:gd name="T3" fmla="*/ 2147483646 h 40"/>
                <a:gd name="T4" fmla="*/ 2147483646 w 27"/>
                <a:gd name="T5" fmla="*/ 2147483646 h 40"/>
                <a:gd name="T6" fmla="*/ 2147483646 w 27"/>
                <a:gd name="T7" fmla="*/ 2147483646 h 40"/>
                <a:gd name="T8" fmla="*/ 2147483646 w 27"/>
                <a:gd name="T9" fmla="*/ 2147483646 h 40"/>
                <a:gd name="T10" fmla="*/ 2147483646 w 27"/>
                <a:gd name="T11" fmla="*/ 2147483646 h 40"/>
                <a:gd name="T12" fmla="*/ 2147483646 w 27"/>
                <a:gd name="T13" fmla="*/ 2147483646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0">
                  <a:moveTo>
                    <a:pt x="0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11" y="12"/>
                  </a:lnTo>
                  <a:lnTo>
                    <a:pt x="21" y="26"/>
                  </a:lnTo>
                  <a:lnTo>
                    <a:pt x="25" y="32"/>
                  </a:lnTo>
                  <a:lnTo>
                    <a:pt x="27" y="4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144">
              <a:extLst>
                <a:ext uri="{FF2B5EF4-FFF2-40B4-BE49-F238E27FC236}">
                  <a16:creationId xmlns:a16="http://schemas.microsoft.com/office/drawing/2014/main" id="{54C19188-67CB-CDB4-F633-EF978BCB1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172" y="2633248"/>
              <a:ext cx="814451" cy="805935"/>
            </a:xfrm>
            <a:custGeom>
              <a:avLst/>
              <a:gdLst>
                <a:gd name="T0" fmla="*/ 2147483647 w 199"/>
                <a:gd name="T1" fmla="*/ 0 h 289"/>
                <a:gd name="T2" fmla="*/ 2147483647 w 199"/>
                <a:gd name="T3" fmla="*/ 2147483647 h 289"/>
                <a:gd name="T4" fmla="*/ 2147483647 w 199"/>
                <a:gd name="T5" fmla="*/ 2147483647 h 289"/>
                <a:gd name="T6" fmla="*/ 2147483647 w 199"/>
                <a:gd name="T7" fmla="*/ 2147483647 h 289"/>
                <a:gd name="T8" fmla="*/ 2147483647 w 199"/>
                <a:gd name="T9" fmla="*/ 2147483647 h 289"/>
                <a:gd name="T10" fmla="*/ 2147483647 w 199"/>
                <a:gd name="T11" fmla="*/ 2147483647 h 289"/>
                <a:gd name="T12" fmla="*/ 2147483647 w 199"/>
                <a:gd name="T13" fmla="*/ 2147483647 h 289"/>
                <a:gd name="T14" fmla="*/ 2147483647 w 199"/>
                <a:gd name="T15" fmla="*/ 2147483647 h 289"/>
                <a:gd name="T16" fmla="*/ 2147483647 w 199"/>
                <a:gd name="T17" fmla="*/ 2147483647 h 289"/>
                <a:gd name="T18" fmla="*/ 2147483647 w 199"/>
                <a:gd name="T19" fmla="*/ 2147483647 h 289"/>
                <a:gd name="T20" fmla="*/ 2147483647 w 199"/>
                <a:gd name="T21" fmla="*/ 2147483647 h 289"/>
                <a:gd name="T22" fmla="*/ 2147483647 w 199"/>
                <a:gd name="T23" fmla="*/ 2147483647 h 289"/>
                <a:gd name="T24" fmla="*/ 2147483647 w 199"/>
                <a:gd name="T25" fmla="*/ 2147483647 h 289"/>
                <a:gd name="T26" fmla="*/ 2147483647 w 199"/>
                <a:gd name="T27" fmla="*/ 2147483647 h 289"/>
                <a:gd name="T28" fmla="*/ 2147483647 w 199"/>
                <a:gd name="T29" fmla="*/ 2147483647 h 289"/>
                <a:gd name="T30" fmla="*/ 2147483647 w 199"/>
                <a:gd name="T31" fmla="*/ 2147483647 h 289"/>
                <a:gd name="T32" fmla="*/ 2147483647 w 199"/>
                <a:gd name="T33" fmla="*/ 2147483647 h 289"/>
                <a:gd name="T34" fmla="*/ 2147483647 w 199"/>
                <a:gd name="T35" fmla="*/ 2147483647 h 289"/>
                <a:gd name="T36" fmla="*/ 2147483647 w 199"/>
                <a:gd name="T37" fmla="*/ 2147483647 h 289"/>
                <a:gd name="T38" fmla="*/ 2147483647 w 199"/>
                <a:gd name="T39" fmla="*/ 2147483647 h 289"/>
                <a:gd name="T40" fmla="*/ 2147483647 w 199"/>
                <a:gd name="T41" fmla="*/ 2147483647 h 289"/>
                <a:gd name="T42" fmla="*/ 2147483647 w 199"/>
                <a:gd name="T43" fmla="*/ 2147483647 h 289"/>
                <a:gd name="T44" fmla="*/ 0 w 199"/>
                <a:gd name="T45" fmla="*/ 2147483647 h 289"/>
                <a:gd name="T46" fmla="*/ 2147483647 w 199"/>
                <a:gd name="T47" fmla="*/ 2147483647 h 289"/>
                <a:gd name="T48" fmla="*/ 2147483647 w 199"/>
                <a:gd name="T49" fmla="*/ 2147483647 h 289"/>
                <a:gd name="T50" fmla="*/ 2147483647 w 199"/>
                <a:gd name="T51" fmla="*/ 2147483647 h 289"/>
                <a:gd name="T52" fmla="*/ 2147483647 w 199"/>
                <a:gd name="T53" fmla="*/ 2147483647 h 289"/>
                <a:gd name="T54" fmla="*/ 2147483647 w 199"/>
                <a:gd name="T55" fmla="*/ 2147483647 h 289"/>
                <a:gd name="T56" fmla="*/ 2147483647 w 199"/>
                <a:gd name="T57" fmla="*/ 2147483647 h 289"/>
                <a:gd name="T58" fmla="*/ 2147483647 w 199"/>
                <a:gd name="T59" fmla="*/ 2147483647 h 289"/>
                <a:gd name="T60" fmla="*/ 2147483647 w 199"/>
                <a:gd name="T61" fmla="*/ 2147483647 h 289"/>
                <a:gd name="T62" fmla="*/ 2147483647 w 199"/>
                <a:gd name="T63" fmla="*/ 2147483647 h 289"/>
                <a:gd name="T64" fmla="*/ 2147483647 w 199"/>
                <a:gd name="T65" fmla="*/ 2147483647 h 289"/>
                <a:gd name="T66" fmla="*/ 2147483647 w 199"/>
                <a:gd name="T67" fmla="*/ 2147483647 h 289"/>
                <a:gd name="T68" fmla="*/ 2147483647 w 199"/>
                <a:gd name="T69" fmla="*/ 2147483647 h 289"/>
                <a:gd name="T70" fmla="*/ 2147483647 w 199"/>
                <a:gd name="T71" fmla="*/ 2147483647 h 289"/>
                <a:gd name="T72" fmla="*/ 2147483647 w 199"/>
                <a:gd name="T73" fmla="*/ 2147483647 h 289"/>
                <a:gd name="T74" fmla="*/ 2147483647 w 199"/>
                <a:gd name="T75" fmla="*/ 2147483647 h 289"/>
                <a:gd name="T76" fmla="*/ 2147483647 w 199"/>
                <a:gd name="T77" fmla="*/ 2147483647 h 289"/>
                <a:gd name="T78" fmla="*/ 2147483647 w 199"/>
                <a:gd name="T79" fmla="*/ 2147483647 h 289"/>
                <a:gd name="T80" fmla="*/ 2147483647 w 199"/>
                <a:gd name="T81" fmla="*/ 2147483647 h 289"/>
                <a:gd name="T82" fmla="*/ 2147483647 w 199"/>
                <a:gd name="T83" fmla="*/ 2147483647 h 289"/>
                <a:gd name="T84" fmla="*/ 2147483647 w 199"/>
                <a:gd name="T85" fmla="*/ 2147483647 h 289"/>
                <a:gd name="T86" fmla="*/ 2147483647 w 199"/>
                <a:gd name="T87" fmla="*/ 2147483647 h 289"/>
                <a:gd name="T88" fmla="*/ 2147483647 w 199"/>
                <a:gd name="T89" fmla="*/ 2147483647 h 289"/>
                <a:gd name="T90" fmla="*/ 2147483647 w 199"/>
                <a:gd name="T91" fmla="*/ 2147483647 h 289"/>
                <a:gd name="T92" fmla="*/ 2147483647 w 199"/>
                <a:gd name="T93" fmla="*/ 2147483647 h 289"/>
                <a:gd name="T94" fmla="*/ 2147483647 w 199"/>
                <a:gd name="T95" fmla="*/ 2147483647 h 289"/>
                <a:gd name="T96" fmla="*/ 2147483647 w 199"/>
                <a:gd name="T97" fmla="*/ 2147483647 h 289"/>
                <a:gd name="T98" fmla="*/ 2147483647 w 199"/>
                <a:gd name="T99" fmla="*/ 0 h 28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99" h="289">
                  <a:moveTo>
                    <a:pt x="96" y="0"/>
                  </a:moveTo>
                  <a:lnTo>
                    <a:pt x="96" y="1"/>
                  </a:lnTo>
                  <a:lnTo>
                    <a:pt x="92" y="5"/>
                  </a:lnTo>
                  <a:lnTo>
                    <a:pt x="86" y="12"/>
                  </a:lnTo>
                  <a:lnTo>
                    <a:pt x="80" y="20"/>
                  </a:lnTo>
                  <a:lnTo>
                    <a:pt x="66" y="37"/>
                  </a:lnTo>
                  <a:lnTo>
                    <a:pt x="60" y="45"/>
                  </a:lnTo>
                  <a:lnTo>
                    <a:pt x="53" y="52"/>
                  </a:lnTo>
                  <a:lnTo>
                    <a:pt x="48" y="58"/>
                  </a:lnTo>
                  <a:lnTo>
                    <a:pt x="42" y="65"/>
                  </a:lnTo>
                  <a:lnTo>
                    <a:pt x="39" y="74"/>
                  </a:lnTo>
                  <a:lnTo>
                    <a:pt x="33" y="86"/>
                  </a:lnTo>
                  <a:lnTo>
                    <a:pt x="28" y="100"/>
                  </a:lnTo>
                  <a:lnTo>
                    <a:pt x="24" y="117"/>
                  </a:lnTo>
                  <a:lnTo>
                    <a:pt x="20" y="136"/>
                  </a:lnTo>
                  <a:lnTo>
                    <a:pt x="15" y="160"/>
                  </a:lnTo>
                  <a:lnTo>
                    <a:pt x="12" y="172"/>
                  </a:lnTo>
                  <a:lnTo>
                    <a:pt x="11" y="181"/>
                  </a:lnTo>
                  <a:lnTo>
                    <a:pt x="7" y="198"/>
                  </a:lnTo>
                  <a:lnTo>
                    <a:pt x="4" y="209"/>
                  </a:lnTo>
                  <a:lnTo>
                    <a:pt x="3" y="218"/>
                  </a:lnTo>
                  <a:lnTo>
                    <a:pt x="1" y="223"/>
                  </a:lnTo>
                  <a:lnTo>
                    <a:pt x="0" y="229"/>
                  </a:lnTo>
                  <a:lnTo>
                    <a:pt x="1" y="233"/>
                  </a:lnTo>
                  <a:lnTo>
                    <a:pt x="3" y="238"/>
                  </a:lnTo>
                  <a:lnTo>
                    <a:pt x="5" y="245"/>
                  </a:lnTo>
                  <a:lnTo>
                    <a:pt x="12" y="251"/>
                  </a:lnTo>
                  <a:lnTo>
                    <a:pt x="21" y="258"/>
                  </a:lnTo>
                  <a:lnTo>
                    <a:pt x="35" y="265"/>
                  </a:lnTo>
                  <a:lnTo>
                    <a:pt x="52" y="271"/>
                  </a:lnTo>
                  <a:lnTo>
                    <a:pt x="74" y="278"/>
                  </a:lnTo>
                  <a:lnTo>
                    <a:pt x="101" y="283"/>
                  </a:lnTo>
                  <a:lnTo>
                    <a:pt x="134" y="289"/>
                  </a:lnTo>
                  <a:lnTo>
                    <a:pt x="140" y="265"/>
                  </a:lnTo>
                  <a:lnTo>
                    <a:pt x="145" y="241"/>
                  </a:lnTo>
                  <a:lnTo>
                    <a:pt x="156" y="200"/>
                  </a:lnTo>
                  <a:lnTo>
                    <a:pt x="164" y="164"/>
                  </a:lnTo>
                  <a:lnTo>
                    <a:pt x="171" y="132"/>
                  </a:lnTo>
                  <a:lnTo>
                    <a:pt x="178" y="105"/>
                  </a:lnTo>
                  <a:lnTo>
                    <a:pt x="183" y="84"/>
                  </a:lnTo>
                  <a:lnTo>
                    <a:pt x="187" y="65"/>
                  </a:lnTo>
                  <a:lnTo>
                    <a:pt x="190" y="52"/>
                  </a:lnTo>
                  <a:lnTo>
                    <a:pt x="194" y="40"/>
                  </a:lnTo>
                  <a:lnTo>
                    <a:pt x="195" y="32"/>
                  </a:lnTo>
                  <a:lnTo>
                    <a:pt x="197" y="25"/>
                  </a:lnTo>
                  <a:lnTo>
                    <a:pt x="198" y="21"/>
                  </a:lnTo>
                  <a:lnTo>
                    <a:pt x="198" y="18"/>
                  </a:lnTo>
                  <a:lnTo>
                    <a:pt x="199" y="17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99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62" name="Freeform 145">
              <a:extLst>
                <a:ext uri="{FF2B5EF4-FFF2-40B4-BE49-F238E27FC236}">
                  <a16:creationId xmlns:a16="http://schemas.microsoft.com/office/drawing/2014/main" id="{39699483-4954-6848-A07F-F6B39FD1C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218" y="2777864"/>
              <a:ext cx="204383" cy="67126"/>
            </a:xfrm>
            <a:custGeom>
              <a:avLst/>
              <a:gdLst>
                <a:gd name="T0" fmla="*/ 0 w 50"/>
                <a:gd name="T1" fmla="*/ 2147483646 h 24"/>
                <a:gd name="T2" fmla="*/ 2147483646 w 50"/>
                <a:gd name="T3" fmla="*/ 2147483646 h 24"/>
                <a:gd name="T4" fmla="*/ 2147483646 w 50"/>
                <a:gd name="T5" fmla="*/ 2147483646 h 24"/>
                <a:gd name="T6" fmla="*/ 2147483646 w 50"/>
                <a:gd name="T7" fmla="*/ 0 h 24"/>
                <a:gd name="T8" fmla="*/ 2147483646 w 50"/>
                <a:gd name="T9" fmla="*/ 0 h 24"/>
                <a:gd name="T10" fmla="*/ 2147483646 w 50"/>
                <a:gd name="T11" fmla="*/ 2147483646 h 24"/>
                <a:gd name="T12" fmla="*/ 2147483646 w 50"/>
                <a:gd name="T13" fmla="*/ 2147483646 h 24"/>
                <a:gd name="T14" fmla="*/ 2147483646 w 50"/>
                <a:gd name="T15" fmla="*/ 2147483646 h 24"/>
                <a:gd name="T16" fmla="*/ 2147483646 w 50"/>
                <a:gd name="T17" fmla="*/ 2147483646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0" h="24">
                  <a:moveTo>
                    <a:pt x="0" y="2"/>
                  </a:moveTo>
                  <a:lnTo>
                    <a:pt x="1" y="1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7" y="0"/>
                  </a:lnTo>
                  <a:lnTo>
                    <a:pt x="25" y="2"/>
                  </a:lnTo>
                  <a:lnTo>
                    <a:pt x="34" y="6"/>
                  </a:lnTo>
                  <a:lnTo>
                    <a:pt x="42" y="13"/>
                  </a:lnTo>
                  <a:lnTo>
                    <a:pt x="50" y="24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Freeform 146">
              <a:extLst>
                <a:ext uri="{FF2B5EF4-FFF2-40B4-BE49-F238E27FC236}">
                  <a16:creationId xmlns:a16="http://schemas.microsoft.com/office/drawing/2014/main" id="{87685CE1-B067-1F2A-25E8-B948295A4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552" y="2196101"/>
              <a:ext cx="625412" cy="550998"/>
            </a:xfrm>
            <a:custGeom>
              <a:avLst/>
              <a:gdLst>
                <a:gd name="T0" fmla="*/ 2147483646 w 153"/>
                <a:gd name="T1" fmla="*/ 0 h 197"/>
                <a:gd name="T2" fmla="*/ 2147483646 w 153"/>
                <a:gd name="T3" fmla="*/ 2147483646 h 197"/>
                <a:gd name="T4" fmla="*/ 2147483646 w 153"/>
                <a:gd name="T5" fmla="*/ 2147483646 h 197"/>
                <a:gd name="T6" fmla="*/ 2147483646 w 153"/>
                <a:gd name="T7" fmla="*/ 2147483646 h 197"/>
                <a:gd name="T8" fmla="*/ 2147483646 w 153"/>
                <a:gd name="T9" fmla="*/ 2147483646 h 197"/>
                <a:gd name="T10" fmla="*/ 2147483646 w 153"/>
                <a:gd name="T11" fmla="*/ 2147483646 h 197"/>
                <a:gd name="T12" fmla="*/ 2147483646 w 153"/>
                <a:gd name="T13" fmla="*/ 2147483646 h 197"/>
                <a:gd name="T14" fmla="*/ 2147483646 w 153"/>
                <a:gd name="T15" fmla="*/ 2147483646 h 197"/>
                <a:gd name="T16" fmla="*/ 2147483646 w 153"/>
                <a:gd name="T17" fmla="*/ 2147483646 h 197"/>
                <a:gd name="T18" fmla="*/ 2147483646 w 153"/>
                <a:gd name="T19" fmla="*/ 2147483646 h 197"/>
                <a:gd name="T20" fmla="*/ 2147483646 w 153"/>
                <a:gd name="T21" fmla="*/ 2147483646 h 197"/>
                <a:gd name="T22" fmla="*/ 2147483646 w 153"/>
                <a:gd name="T23" fmla="*/ 2147483646 h 197"/>
                <a:gd name="T24" fmla="*/ 2147483646 w 153"/>
                <a:gd name="T25" fmla="*/ 2147483646 h 197"/>
                <a:gd name="T26" fmla="*/ 2147483646 w 153"/>
                <a:gd name="T27" fmla="*/ 2147483646 h 197"/>
                <a:gd name="T28" fmla="*/ 2147483646 w 153"/>
                <a:gd name="T29" fmla="*/ 2147483646 h 197"/>
                <a:gd name="T30" fmla="*/ 2147483646 w 153"/>
                <a:gd name="T31" fmla="*/ 2147483646 h 197"/>
                <a:gd name="T32" fmla="*/ 2147483646 w 153"/>
                <a:gd name="T33" fmla="*/ 2147483646 h 197"/>
                <a:gd name="T34" fmla="*/ 2147483646 w 153"/>
                <a:gd name="T35" fmla="*/ 2147483646 h 197"/>
                <a:gd name="T36" fmla="*/ 2147483646 w 153"/>
                <a:gd name="T37" fmla="*/ 2147483646 h 197"/>
                <a:gd name="T38" fmla="*/ 2147483646 w 153"/>
                <a:gd name="T39" fmla="*/ 2147483646 h 197"/>
                <a:gd name="T40" fmla="*/ 2147483646 w 153"/>
                <a:gd name="T41" fmla="*/ 2147483646 h 197"/>
                <a:gd name="T42" fmla="*/ 2147483646 w 153"/>
                <a:gd name="T43" fmla="*/ 2147483646 h 197"/>
                <a:gd name="T44" fmla="*/ 2147483646 w 153"/>
                <a:gd name="T45" fmla="*/ 2147483646 h 197"/>
                <a:gd name="T46" fmla="*/ 2147483646 w 153"/>
                <a:gd name="T47" fmla="*/ 2147483646 h 197"/>
                <a:gd name="T48" fmla="*/ 2147483646 w 153"/>
                <a:gd name="T49" fmla="*/ 2147483646 h 197"/>
                <a:gd name="T50" fmla="*/ 2147483646 w 153"/>
                <a:gd name="T51" fmla="*/ 2147483646 h 197"/>
                <a:gd name="T52" fmla="*/ 0 w 153"/>
                <a:gd name="T53" fmla="*/ 2147483646 h 197"/>
                <a:gd name="T54" fmla="*/ 2147483646 w 153"/>
                <a:gd name="T55" fmla="*/ 2147483646 h 197"/>
                <a:gd name="T56" fmla="*/ 2147483646 w 153"/>
                <a:gd name="T57" fmla="*/ 2147483646 h 197"/>
                <a:gd name="T58" fmla="*/ 2147483646 w 153"/>
                <a:gd name="T59" fmla="*/ 2147483646 h 197"/>
                <a:gd name="T60" fmla="*/ 2147483646 w 153"/>
                <a:gd name="T61" fmla="*/ 2147483646 h 197"/>
                <a:gd name="T62" fmla="*/ 2147483646 w 153"/>
                <a:gd name="T63" fmla="*/ 2147483646 h 197"/>
                <a:gd name="T64" fmla="*/ 2147483646 w 153"/>
                <a:gd name="T65" fmla="*/ 2147483646 h 197"/>
                <a:gd name="T66" fmla="*/ 2147483646 w 153"/>
                <a:gd name="T67" fmla="*/ 2147483646 h 197"/>
                <a:gd name="T68" fmla="*/ 2147483646 w 153"/>
                <a:gd name="T69" fmla="*/ 2147483646 h 197"/>
                <a:gd name="T70" fmla="*/ 2147483646 w 153"/>
                <a:gd name="T71" fmla="*/ 2147483646 h 197"/>
                <a:gd name="T72" fmla="*/ 2147483646 w 153"/>
                <a:gd name="T73" fmla="*/ 2147483646 h 197"/>
                <a:gd name="T74" fmla="*/ 2147483646 w 153"/>
                <a:gd name="T75" fmla="*/ 2147483646 h 197"/>
                <a:gd name="T76" fmla="*/ 2147483646 w 153"/>
                <a:gd name="T77" fmla="*/ 0 h 19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3" h="197">
                  <a:moveTo>
                    <a:pt x="124" y="0"/>
                  </a:moveTo>
                  <a:lnTo>
                    <a:pt x="125" y="1"/>
                  </a:lnTo>
                  <a:lnTo>
                    <a:pt x="126" y="5"/>
                  </a:lnTo>
                  <a:lnTo>
                    <a:pt x="130" y="9"/>
                  </a:lnTo>
                  <a:lnTo>
                    <a:pt x="134" y="16"/>
                  </a:lnTo>
                  <a:lnTo>
                    <a:pt x="142" y="32"/>
                  </a:lnTo>
                  <a:lnTo>
                    <a:pt x="149" y="49"/>
                  </a:lnTo>
                  <a:lnTo>
                    <a:pt x="150" y="61"/>
                  </a:lnTo>
                  <a:lnTo>
                    <a:pt x="152" y="76"/>
                  </a:lnTo>
                  <a:lnTo>
                    <a:pt x="153" y="92"/>
                  </a:lnTo>
                  <a:lnTo>
                    <a:pt x="153" y="108"/>
                  </a:lnTo>
                  <a:lnTo>
                    <a:pt x="152" y="125"/>
                  </a:lnTo>
                  <a:lnTo>
                    <a:pt x="150" y="141"/>
                  </a:lnTo>
                  <a:lnTo>
                    <a:pt x="146" y="154"/>
                  </a:lnTo>
                  <a:lnTo>
                    <a:pt x="141" y="166"/>
                  </a:lnTo>
                  <a:lnTo>
                    <a:pt x="126" y="181"/>
                  </a:lnTo>
                  <a:lnTo>
                    <a:pt x="110" y="190"/>
                  </a:lnTo>
                  <a:lnTo>
                    <a:pt x="92" y="196"/>
                  </a:lnTo>
                  <a:lnTo>
                    <a:pt x="73" y="197"/>
                  </a:lnTo>
                  <a:lnTo>
                    <a:pt x="56" y="194"/>
                  </a:lnTo>
                  <a:lnTo>
                    <a:pt x="41" y="186"/>
                  </a:lnTo>
                  <a:lnTo>
                    <a:pt x="32" y="173"/>
                  </a:lnTo>
                  <a:lnTo>
                    <a:pt x="27" y="157"/>
                  </a:lnTo>
                  <a:lnTo>
                    <a:pt x="17" y="154"/>
                  </a:lnTo>
                  <a:lnTo>
                    <a:pt x="9" y="149"/>
                  </a:lnTo>
                  <a:lnTo>
                    <a:pt x="3" y="142"/>
                  </a:lnTo>
                  <a:lnTo>
                    <a:pt x="0" y="133"/>
                  </a:lnTo>
                  <a:lnTo>
                    <a:pt x="1" y="122"/>
                  </a:lnTo>
                  <a:lnTo>
                    <a:pt x="7" y="114"/>
                  </a:lnTo>
                  <a:lnTo>
                    <a:pt x="16" y="109"/>
                  </a:lnTo>
                  <a:lnTo>
                    <a:pt x="27" y="106"/>
                  </a:lnTo>
                  <a:lnTo>
                    <a:pt x="24" y="92"/>
                  </a:lnTo>
                  <a:lnTo>
                    <a:pt x="21" y="78"/>
                  </a:lnTo>
                  <a:lnTo>
                    <a:pt x="20" y="70"/>
                  </a:lnTo>
                  <a:lnTo>
                    <a:pt x="19" y="64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58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4" name="Freeform 147">
              <a:extLst>
                <a:ext uri="{FF2B5EF4-FFF2-40B4-BE49-F238E27FC236}">
                  <a16:creationId xmlns:a16="http://schemas.microsoft.com/office/drawing/2014/main" id="{482EFD69-8744-4266-4424-266FF20A4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474" y="2643611"/>
              <a:ext cx="155330" cy="33563"/>
            </a:xfrm>
            <a:custGeom>
              <a:avLst/>
              <a:gdLst>
                <a:gd name="T0" fmla="*/ 0 w 38"/>
                <a:gd name="T1" fmla="*/ 0 h 12"/>
                <a:gd name="T2" fmla="*/ 2147483646 w 38"/>
                <a:gd name="T3" fmla="*/ 2147483646 h 12"/>
                <a:gd name="T4" fmla="*/ 2147483646 w 38"/>
                <a:gd name="T5" fmla="*/ 2147483646 h 12"/>
                <a:gd name="T6" fmla="*/ 2147483646 w 38"/>
                <a:gd name="T7" fmla="*/ 2147483646 h 12"/>
                <a:gd name="T8" fmla="*/ 2147483646 w 38"/>
                <a:gd name="T9" fmla="*/ 2147483646 h 12"/>
                <a:gd name="T10" fmla="*/ 2147483646 w 38"/>
                <a:gd name="T11" fmla="*/ 2147483646 h 12"/>
                <a:gd name="T12" fmla="*/ 2147483646 w 38"/>
                <a:gd name="T13" fmla="*/ 2147483646 h 12"/>
                <a:gd name="T14" fmla="*/ 2147483646 w 38"/>
                <a:gd name="T15" fmla="*/ 2147483646 h 12"/>
                <a:gd name="T16" fmla="*/ 2147483646 w 38"/>
                <a:gd name="T17" fmla="*/ 2147483646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" h="12">
                  <a:moveTo>
                    <a:pt x="0" y="0"/>
                  </a:moveTo>
                  <a:lnTo>
                    <a:pt x="1" y="1"/>
                  </a:lnTo>
                  <a:lnTo>
                    <a:pt x="4" y="6"/>
                  </a:lnTo>
                  <a:lnTo>
                    <a:pt x="10" y="10"/>
                  </a:lnTo>
                  <a:lnTo>
                    <a:pt x="18" y="12"/>
                  </a:lnTo>
                  <a:lnTo>
                    <a:pt x="27" y="10"/>
                  </a:lnTo>
                  <a:lnTo>
                    <a:pt x="33" y="6"/>
                  </a:lnTo>
                  <a:lnTo>
                    <a:pt x="37" y="4"/>
                  </a:lnTo>
                  <a:lnTo>
                    <a:pt x="38" y="2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5" name="Freeform 148">
              <a:extLst>
                <a:ext uri="{FF2B5EF4-FFF2-40B4-BE49-F238E27FC236}">
                  <a16:creationId xmlns:a16="http://schemas.microsoft.com/office/drawing/2014/main" id="{A962B4C1-E1F0-B193-21DB-5AF367D9F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041" y="2500969"/>
              <a:ext cx="159420" cy="11188"/>
            </a:xfrm>
            <a:custGeom>
              <a:avLst/>
              <a:gdLst>
                <a:gd name="T0" fmla="*/ 0 w 39"/>
                <a:gd name="T1" fmla="*/ 0 h 4"/>
                <a:gd name="T2" fmla="*/ 2147483646 w 39"/>
                <a:gd name="T3" fmla="*/ 0 h 4"/>
                <a:gd name="T4" fmla="*/ 2147483646 w 39"/>
                <a:gd name="T5" fmla="*/ 2147483646 h 4"/>
                <a:gd name="T6" fmla="*/ 2147483646 w 39"/>
                <a:gd name="T7" fmla="*/ 2147483646 h 4"/>
                <a:gd name="T8" fmla="*/ 2147483646 w 39"/>
                <a:gd name="T9" fmla="*/ 2147483646 h 4"/>
                <a:gd name="T10" fmla="*/ 2147483646 w 39"/>
                <a:gd name="T11" fmla="*/ 2147483646 h 4"/>
                <a:gd name="T12" fmla="*/ 2147483646 w 39"/>
                <a:gd name="T13" fmla="*/ 2147483646 h 4"/>
                <a:gd name="T14" fmla="*/ 2147483646 w 39"/>
                <a:gd name="T15" fmla="*/ 2147483646 h 4"/>
                <a:gd name="T16" fmla="*/ 2147483646 w 39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9" h="4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11" y="4"/>
                  </a:lnTo>
                  <a:lnTo>
                    <a:pt x="19" y="4"/>
                  </a:lnTo>
                  <a:lnTo>
                    <a:pt x="26" y="4"/>
                  </a:lnTo>
                  <a:lnTo>
                    <a:pt x="32" y="3"/>
                  </a:lnTo>
                  <a:lnTo>
                    <a:pt x="38" y="1"/>
                  </a:lnTo>
                  <a:lnTo>
                    <a:pt x="39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7" name="Line 149">
              <a:extLst>
                <a:ext uri="{FF2B5EF4-FFF2-40B4-BE49-F238E27FC236}">
                  <a16:creationId xmlns:a16="http://schemas.microsoft.com/office/drawing/2014/main" id="{F177CCAB-0260-D5F1-C9E4-D7BAF8A627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55018" y="2456215"/>
              <a:ext cx="49053" cy="13986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8" name="Freeform 150">
              <a:extLst>
                <a:ext uri="{FF2B5EF4-FFF2-40B4-BE49-F238E27FC236}">
                  <a16:creationId xmlns:a16="http://schemas.microsoft.com/office/drawing/2014/main" id="{3F5D898D-6D99-39E6-864E-F7F647F11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463" y="2445029"/>
              <a:ext cx="216647" cy="134253"/>
            </a:xfrm>
            <a:custGeom>
              <a:avLst/>
              <a:gdLst>
                <a:gd name="T0" fmla="*/ 2147483646 w 53"/>
                <a:gd name="T1" fmla="*/ 2147483646 h 48"/>
                <a:gd name="T2" fmla="*/ 0 w 53"/>
                <a:gd name="T3" fmla="*/ 2147483646 h 48"/>
                <a:gd name="T4" fmla="*/ 0 w 53"/>
                <a:gd name="T5" fmla="*/ 2147483646 h 48"/>
                <a:gd name="T6" fmla="*/ 2147483646 w 53"/>
                <a:gd name="T7" fmla="*/ 2147483646 h 48"/>
                <a:gd name="T8" fmla="*/ 2147483646 w 53"/>
                <a:gd name="T9" fmla="*/ 2147483646 h 48"/>
                <a:gd name="T10" fmla="*/ 2147483646 w 53"/>
                <a:gd name="T11" fmla="*/ 2147483646 h 48"/>
                <a:gd name="T12" fmla="*/ 2147483646 w 53"/>
                <a:gd name="T13" fmla="*/ 2147483646 h 48"/>
                <a:gd name="T14" fmla="*/ 2147483646 w 53"/>
                <a:gd name="T15" fmla="*/ 2147483646 h 48"/>
                <a:gd name="T16" fmla="*/ 2147483646 w 53"/>
                <a:gd name="T17" fmla="*/ 0 h 48"/>
                <a:gd name="T18" fmla="*/ 2147483646 w 53"/>
                <a:gd name="T19" fmla="*/ 2147483646 h 48"/>
                <a:gd name="T20" fmla="*/ 2147483646 w 53"/>
                <a:gd name="T21" fmla="*/ 2147483646 h 48"/>
                <a:gd name="T22" fmla="*/ 2147483646 w 53"/>
                <a:gd name="T23" fmla="*/ 2147483646 h 48"/>
                <a:gd name="T24" fmla="*/ 2147483646 w 53"/>
                <a:gd name="T25" fmla="*/ 2147483646 h 48"/>
                <a:gd name="T26" fmla="*/ 2147483646 w 53"/>
                <a:gd name="T27" fmla="*/ 2147483646 h 48"/>
                <a:gd name="T28" fmla="*/ 2147483646 w 53"/>
                <a:gd name="T29" fmla="*/ 2147483646 h 48"/>
                <a:gd name="T30" fmla="*/ 2147483646 w 53"/>
                <a:gd name="T31" fmla="*/ 2147483646 h 48"/>
                <a:gd name="T32" fmla="*/ 2147483646 w 53"/>
                <a:gd name="T33" fmla="*/ 2147483646 h 48"/>
                <a:gd name="T34" fmla="*/ 2147483646 w 53"/>
                <a:gd name="T35" fmla="*/ 2147483646 h 48"/>
                <a:gd name="T36" fmla="*/ 2147483646 w 53"/>
                <a:gd name="T37" fmla="*/ 2147483646 h 48"/>
                <a:gd name="T38" fmla="*/ 2147483646 w 53"/>
                <a:gd name="T39" fmla="*/ 2147483646 h 48"/>
                <a:gd name="T40" fmla="*/ 2147483646 w 53"/>
                <a:gd name="T41" fmla="*/ 2147483646 h 48"/>
                <a:gd name="T42" fmla="*/ 2147483646 w 53"/>
                <a:gd name="T43" fmla="*/ 2147483646 h 48"/>
                <a:gd name="T44" fmla="*/ 2147483646 w 53"/>
                <a:gd name="T45" fmla="*/ 2147483646 h 48"/>
                <a:gd name="T46" fmla="*/ 2147483646 w 53"/>
                <a:gd name="T47" fmla="*/ 2147483646 h 48"/>
                <a:gd name="T48" fmla="*/ 2147483646 w 53"/>
                <a:gd name="T49" fmla="*/ 2147483646 h 48"/>
                <a:gd name="T50" fmla="*/ 2147483646 w 53"/>
                <a:gd name="T51" fmla="*/ 2147483646 h 4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3" h="48">
                  <a:moveTo>
                    <a:pt x="1" y="24"/>
                  </a:moveTo>
                  <a:lnTo>
                    <a:pt x="0" y="24"/>
                  </a:lnTo>
                  <a:lnTo>
                    <a:pt x="0" y="21"/>
                  </a:lnTo>
                  <a:lnTo>
                    <a:pt x="1" y="17"/>
                  </a:lnTo>
                  <a:lnTo>
                    <a:pt x="4" y="13"/>
                  </a:lnTo>
                  <a:lnTo>
                    <a:pt x="7" y="11"/>
                  </a:lnTo>
                  <a:lnTo>
                    <a:pt x="11" y="8"/>
                  </a:lnTo>
                  <a:lnTo>
                    <a:pt x="24" y="4"/>
                  </a:lnTo>
                  <a:lnTo>
                    <a:pt x="35" y="0"/>
                  </a:lnTo>
                  <a:lnTo>
                    <a:pt x="40" y="1"/>
                  </a:lnTo>
                  <a:lnTo>
                    <a:pt x="44" y="3"/>
                  </a:lnTo>
                  <a:lnTo>
                    <a:pt x="49" y="9"/>
                  </a:lnTo>
                  <a:lnTo>
                    <a:pt x="52" y="17"/>
                  </a:lnTo>
                  <a:lnTo>
                    <a:pt x="53" y="25"/>
                  </a:lnTo>
                  <a:lnTo>
                    <a:pt x="52" y="33"/>
                  </a:lnTo>
                  <a:lnTo>
                    <a:pt x="49" y="36"/>
                  </a:lnTo>
                  <a:lnTo>
                    <a:pt x="46" y="40"/>
                  </a:lnTo>
                  <a:lnTo>
                    <a:pt x="36" y="45"/>
                  </a:lnTo>
                  <a:lnTo>
                    <a:pt x="25" y="48"/>
                  </a:lnTo>
                  <a:lnTo>
                    <a:pt x="16" y="48"/>
                  </a:lnTo>
                  <a:lnTo>
                    <a:pt x="9" y="43"/>
                  </a:lnTo>
                  <a:lnTo>
                    <a:pt x="5" y="35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9" name="Freeform 151">
              <a:extLst>
                <a:ext uri="{FF2B5EF4-FFF2-40B4-BE49-F238E27FC236}">
                  <a16:creationId xmlns:a16="http://schemas.microsoft.com/office/drawing/2014/main" id="{73446795-1CF5-28D9-FD0F-B19C6D8A1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0422" y="2386292"/>
              <a:ext cx="167597" cy="125863"/>
            </a:xfrm>
            <a:custGeom>
              <a:avLst/>
              <a:gdLst>
                <a:gd name="T0" fmla="*/ 2147483646 w 41"/>
                <a:gd name="T1" fmla="*/ 2147483646 h 45"/>
                <a:gd name="T2" fmla="*/ 0 w 41"/>
                <a:gd name="T3" fmla="*/ 2147483646 h 45"/>
                <a:gd name="T4" fmla="*/ 0 w 41"/>
                <a:gd name="T5" fmla="*/ 2147483646 h 45"/>
                <a:gd name="T6" fmla="*/ 2147483646 w 41"/>
                <a:gd name="T7" fmla="*/ 2147483646 h 45"/>
                <a:gd name="T8" fmla="*/ 2147483646 w 41"/>
                <a:gd name="T9" fmla="*/ 2147483646 h 45"/>
                <a:gd name="T10" fmla="*/ 2147483646 w 41"/>
                <a:gd name="T11" fmla="*/ 2147483646 h 45"/>
                <a:gd name="T12" fmla="*/ 2147483646 w 41"/>
                <a:gd name="T13" fmla="*/ 2147483646 h 45"/>
                <a:gd name="T14" fmla="*/ 2147483646 w 41"/>
                <a:gd name="T15" fmla="*/ 2147483646 h 45"/>
                <a:gd name="T16" fmla="*/ 2147483646 w 41"/>
                <a:gd name="T17" fmla="*/ 0 h 45"/>
                <a:gd name="T18" fmla="*/ 2147483646 w 41"/>
                <a:gd name="T19" fmla="*/ 0 h 45"/>
                <a:gd name="T20" fmla="*/ 2147483646 w 41"/>
                <a:gd name="T21" fmla="*/ 2147483646 h 45"/>
                <a:gd name="T22" fmla="*/ 2147483646 w 41"/>
                <a:gd name="T23" fmla="*/ 2147483646 h 45"/>
                <a:gd name="T24" fmla="*/ 2147483646 w 41"/>
                <a:gd name="T25" fmla="*/ 2147483646 h 45"/>
                <a:gd name="T26" fmla="*/ 2147483646 w 41"/>
                <a:gd name="T27" fmla="*/ 2147483646 h 45"/>
                <a:gd name="T28" fmla="*/ 2147483646 w 41"/>
                <a:gd name="T29" fmla="*/ 2147483646 h 45"/>
                <a:gd name="T30" fmla="*/ 2147483646 w 41"/>
                <a:gd name="T31" fmla="*/ 2147483646 h 45"/>
                <a:gd name="T32" fmla="*/ 2147483646 w 41"/>
                <a:gd name="T33" fmla="*/ 2147483646 h 45"/>
                <a:gd name="T34" fmla="*/ 2147483646 w 41"/>
                <a:gd name="T35" fmla="*/ 2147483646 h 45"/>
                <a:gd name="T36" fmla="*/ 2147483646 w 41"/>
                <a:gd name="T37" fmla="*/ 2147483646 h 45"/>
                <a:gd name="T38" fmla="*/ 2147483646 w 41"/>
                <a:gd name="T39" fmla="*/ 2147483646 h 45"/>
                <a:gd name="T40" fmla="*/ 2147483646 w 41"/>
                <a:gd name="T41" fmla="*/ 2147483646 h 45"/>
                <a:gd name="T42" fmla="*/ 2147483646 w 41"/>
                <a:gd name="T43" fmla="*/ 2147483646 h 45"/>
                <a:gd name="T44" fmla="*/ 2147483646 w 41"/>
                <a:gd name="T45" fmla="*/ 2147483646 h 45"/>
                <a:gd name="T46" fmla="*/ 2147483646 w 41"/>
                <a:gd name="T47" fmla="*/ 2147483646 h 45"/>
                <a:gd name="T48" fmla="*/ 2147483646 w 41"/>
                <a:gd name="T49" fmla="*/ 2147483646 h 4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1" h="45">
                  <a:moveTo>
                    <a:pt x="1" y="22"/>
                  </a:moveTo>
                  <a:lnTo>
                    <a:pt x="0" y="21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10" y="8"/>
                  </a:lnTo>
                  <a:lnTo>
                    <a:pt x="21" y="2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2"/>
                  </a:lnTo>
                  <a:lnTo>
                    <a:pt x="40" y="8"/>
                  </a:lnTo>
                  <a:lnTo>
                    <a:pt x="41" y="16"/>
                  </a:lnTo>
                  <a:lnTo>
                    <a:pt x="41" y="24"/>
                  </a:lnTo>
                  <a:lnTo>
                    <a:pt x="40" y="30"/>
                  </a:lnTo>
                  <a:lnTo>
                    <a:pt x="36" y="37"/>
                  </a:lnTo>
                  <a:lnTo>
                    <a:pt x="28" y="41"/>
                  </a:lnTo>
                  <a:lnTo>
                    <a:pt x="21" y="45"/>
                  </a:lnTo>
                  <a:lnTo>
                    <a:pt x="13" y="44"/>
                  </a:lnTo>
                  <a:lnTo>
                    <a:pt x="8" y="38"/>
                  </a:lnTo>
                  <a:lnTo>
                    <a:pt x="4" y="32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152">
              <a:extLst>
                <a:ext uri="{FF2B5EF4-FFF2-40B4-BE49-F238E27FC236}">
                  <a16:creationId xmlns:a16="http://schemas.microsoft.com/office/drawing/2014/main" id="{63251C25-3B6E-2194-20DA-23355EB96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826" y="2481390"/>
              <a:ext cx="53140" cy="41956"/>
            </a:xfrm>
            <a:custGeom>
              <a:avLst/>
              <a:gdLst>
                <a:gd name="T0" fmla="*/ 2147483646 w 13"/>
                <a:gd name="T1" fmla="*/ 2147483646 h 15"/>
                <a:gd name="T2" fmla="*/ 2147483646 w 13"/>
                <a:gd name="T3" fmla="*/ 2147483646 h 15"/>
                <a:gd name="T4" fmla="*/ 2147483646 w 13"/>
                <a:gd name="T5" fmla="*/ 2147483646 h 15"/>
                <a:gd name="T6" fmla="*/ 2147483646 w 13"/>
                <a:gd name="T7" fmla="*/ 2147483646 h 15"/>
                <a:gd name="T8" fmla="*/ 0 w 13"/>
                <a:gd name="T9" fmla="*/ 2147483646 h 15"/>
                <a:gd name="T10" fmla="*/ 2147483646 w 13"/>
                <a:gd name="T11" fmla="*/ 2147483646 h 15"/>
                <a:gd name="T12" fmla="*/ 2147483646 w 13"/>
                <a:gd name="T13" fmla="*/ 0 h 15"/>
                <a:gd name="T14" fmla="*/ 2147483646 w 13"/>
                <a:gd name="T15" fmla="*/ 2147483646 h 15"/>
                <a:gd name="T16" fmla="*/ 2147483646 w 13"/>
                <a:gd name="T17" fmla="*/ 2147483646 h 15"/>
                <a:gd name="T18" fmla="*/ 2147483646 w 13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lnTo>
                    <a:pt x="11" y="12"/>
                  </a:lnTo>
                  <a:lnTo>
                    <a:pt x="6" y="15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3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153">
              <a:extLst>
                <a:ext uri="{FF2B5EF4-FFF2-40B4-BE49-F238E27FC236}">
                  <a16:creationId xmlns:a16="http://schemas.microsoft.com/office/drawing/2014/main" id="{D3E9E9F6-D11C-3C28-A26D-49C235F15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560" y="2425450"/>
              <a:ext cx="61315" cy="41956"/>
            </a:xfrm>
            <a:custGeom>
              <a:avLst/>
              <a:gdLst>
                <a:gd name="T0" fmla="*/ 2147483646 w 15"/>
                <a:gd name="T1" fmla="*/ 2147483646 h 15"/>
                <a:gd name="T2" fmla="*/ 2147483646 w 15"/>
                <a:gd name="T3" fmla="*/ 2147483646 h 15"/>
                <a:gd name="T4" fmla="*/ 2147483646 w 15"/>
                <a:gd name="T5" fmla="*/ 2147483646 h 15"/>
                <a:gd name="T6" fmla="*/ 2147483646 w 15"/>
                <a:gd name="T7" fmla="*/ 2147483646 h 15"/>
                <a:gd name="T8" fmla="*/ 0 w 15"/>
                <a:gd name="T9" fmla="*/ 2147483646 h 15"/>
                <a:gd name="T10" fmla="*/ 2147483646 w 15"/>
                <a:gd name="T11" fmla="*/ 2147483646 h 15"/>
                <a:gd name="T12" fmla="*/ 2147483646 w 15"/>
                <a:gd name="T13" fmla="*/ 0 h 15"/>
                <a:gd name="T14" fmla="*/ 2147483646 w 15"/>
                <a:gd name="T15" fmla="*/ 2147483646 h 15"/>
                <a:gd name="T16" fmla="*/ 2147483646 w 15"/>
                <a:gd name="T17" fmla="*/ 2147483646 h 15"/>
                <a:gd name="T18" fmla="*/ 2147483646 w 15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" h="15">
                  <a:moveTo>
                    <a:pt x="15" y="7"/>
                  </a:moveTo>
                  <a:lnTo>
                    <a:pt x="12" y="12"/>
                  </a:lnTo>
                  <a:lnTo>
                    <a:pt x="8" y="15"/>
                  </a:lnTo>
                  <a:lnTo>
                    <a:pt x="3" y="12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2" y="3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154">
              <a:extLst>
                <a:ext uri="{FF2B5EF4-FFF2-40B4-BE49-F238E27FC236}">
                  <a16:creationId xmlns:a16="http://schemas.microsoft.com/office/drawing/2014/main" id="{BC8ED401-E78F-82CD-D9DF-3B34C8AE9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302" y="2408669"/>
              <a:ext cx="69491" cy="47549"/>
            </a:xfrm>
            <a:custGeom>
              <a:avLst/>
              <a:gdLst>
                <a:gd name="T0" fmla="*/ 2147483646 w 17"/>
                <a:gd name="T1" fmla="*/ 0 h 17"/>
                <a:gd name="T2" fmla="*/ 2147483646 w 17"/>
                <a:gd name="T3" fmla="*/ 2147483646 h 17"/>
                <a:gd name="T4" fmla="*/ 2147483646 w 17"/>
                <a:gd name="T5" fmla="*/ 2147483646 h 17"/>
                <a:gd name="T6" fmla="*/ 2147483646 w 17"/>
                <a:gd name="T7" fmla="*/ 2147483646 h 17"/>
                <a:gd name="T8" fmla="*/ 0 w 17"/>
                <a:gd name="T9" fmla="*/ 214748364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7">
                  <a:moveTo>
                    <a:pt x="17" y="0"/>
                  </a:moveTo>
                  <a:lnTo>
                    <a:pt x="15" y="1"/>
                  </a:lnTo>
                  <a:lnTo>
                    <a:pt x="11" y="4"/>
                  </a:lnTo>
                  <a:lnTo>
                    <a:pt x="6" y="9"/>
                  </a:lnTo>
                  <a:lnTo>
                    <a:pt x="0" y="1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155">
              <a:extLst>
                <a:ext uri="{FF2B5EF4-FFF2-40B4-BE49-F238E27FC236}">
                  <a16:creationId xmlns:a16="http://schemas.microsoft.com/office/drawing/2014/main" id="{3392202C-881C-FBDC-9E0E-59E3A815A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949" y="2355527"/>
              <a:ext cx="81754" cy="19579"/>
            </a:xfrm>
            <a:custGeom>
              <a:avLst/>
              <a:gdLst>
                <a:gd name="T0" fmla="*/ 0 w 20"/>
                <a:gd name="T1" fmla="*/ 0 h 7"/>
                <a:gd name="T2" fmla="*/ 2147483646 w 20"/>
                <a:gd name="T3" fmla="*/ 0 h 7"/>
                <a:gd name="T4" fmla="*/ 2147483646 w 20"/>
                <a:gd name="T5" fmla="*/ 0 h 7"/>
                <a:gd name="T6" fmla="*/ 2147483646 w 20"/>
                <a:gd name="T7" fmla="*/ 2147483646 h 7"/>
                <a:gd name="T8" fmla="*/ 2147483646 w 20"/>
                <a:gd name="T9" fmla="*/ 214748364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lnTo>
                    <a:pt x="15" y="3"/>
                  </a:lnTo>
                  <a:lnTo>
                    <a:pt x="20" y="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56">
              <a:extLst>
                <a:ext uri="{FF2B5EF4-FFF2-40B4-BE49-F238E27FC236}">
                  <a16:creationId xmlns:a16="http://schemas.microsoft.com/office/drawing/2014/main" id="{E1217B08-DEBC-5F1F-C78C-D8FE0D224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071" y="2509357"/>
              <a:ext cx="114454" cy="111877"/>
            </a:xfrm>
            <a:custGeom>
              <a:avLst/>
              <a:gdLst>
                <a:gd name="T0" fmla="*/ 0 w 28"/>
                <a:gd name="T1" fmla="*/ 0 h 40"/>
                <a:gd name="T2" fmla="*/ 2147483646 w 28"/>
                <a:gd name="T3" fmla="*/ 0 h 40"/>
                <a:gd name="T4" fmla="*/ 2147483646 w 28"/>
                <a:gd name="T5" fmla="*/ 0 h 40"/>
                <a:gd name="T6" fmla="*/ 2147483646 w 28"/>
                <a:gd name="T7" fmla="*/ 0 h 40"/>
                <a:gd name="T8" fmla="*/ 2147483646 w 28"/>
                <a:gd name="T9" fmla="*/ 2147483646 h 40"/>
                <a:gd name="T10" fmla="*/ 2147483646 w 28"/>
                <a:gd name="T11" fmla="*/ 2147483646 h 40"/>
                <a:gd name="T12" fmla="*/ 2147483646 w 28"/>
                <a:gd name="T13" fmla="*/ 2147483646 h 40"/>
                <a:gd name="T14" fmla="*/ 2147483646 w 28"/>
                <a:gd name="T15" fmla="*/ 2147483646 h 40"/>
                <a:gd name="T16" fmla="*/ 2147483646 w 28"/>
                <a:gd name="T17" fmla="*/ 2147483646 h 40"/>
                <a:gd name="T18" fmla="*/ 2147483646 w 28"/>
                <a:gd name="T19" fmla="*/ 2147483646 h 40"/>
                <a:gd name="T20" fmla="*/ 2147483646 w 28"/>
                <a:gd name="T21" fmla="*/ 2147483646 h 40"/>
                <a:gd name="T22" fmla="*/ 2147483646 w 28"/>
                <a:gd name="T23" fmla="*/ 2147483646 h 40"/>
                <a:gd name="T24" fmla="*/ 2147483646 w 28"/>
                <a:gd name="T25" fmla="*/ 2147483646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40">
                  <a:moveTo>
                    <a:pt x="0" y="0"/>
                  </a:moveTo>
                  <a:lnTo>
                    <a:pt x="1" y="0"/>
                  </a:lnTo>
                  <a:lnTo>
                    <a:pt x="5" y="0"/>
                  </a:lnTo>
                  <a:lnTo>
                    <a:pt x="13" y="0"/>
                  </a:lnTo>
                  <a:lnTo>
                    <a:pt x="22" y="5"/>
                  </a:lnTo>
                  <a:lnTo>
                    <a:pt x="26" y="9"/>
                  </a:lnTo>
                  <a:lnTo>
                    <a:pt x="28" y="16"/>
                  </a:lnTo>
                  <a:lnTo>
                    <a:pt x="28" y="22"/>
                  </a:lnTo>
                  <a:lnTo>
                    <a:pt x="25" y="28"/>
                  </a:lnTo>
                  <a:lnTo>
                    <a:pt x="17" y="36"/>
                  </a:lnTo>
                  <a:lnTo>
                    <a:pt x="9" y="38"/>
                  </a:lnTo>
                  <a:lnTo>
                    <a:pt x="6" y="40"/>
                  </a:lnTo>
                  <a:lnTo>
                    <a:pt x="5" y="4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57">
              <a:extLst>
                <a:ext uri="{FF2B5EF4-FFF2-40B4-BE49-F238E27FC236}">
                  <a16:creationId xmlns:a16="http://schemas.microsoft.com/office/drawing/2014/main" id="{29EAEA97-B7F5-5A26-AD0C-AC0ED3235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86" y="2112192"/>
              <a:ext cx="707166" cy="422337"/>
            </a:xfrm>
            <a:custGeom>
              <a:avLst/>
              <a:gdLst>
                <a:gd name="T0" fmla="*/ 2147483646 w 173"/>
                <a:gd name="T1" fmla="*/ 2147483646 h 151"/>
                <a:gd name="T2" fmla="*/ 2147483646 w 173"/>
                <a:gd name="T3" fmla="*/ 2147483646 h 151"/>
                <a:gd name="T4" fmla="*/ 2147483646 w 173"/>
                <a:gd name="T5" fmla="*/ 2147483646 h 151"/>
                <a:gd name="T6" fmla="*/ 2147483646 w 173"/>
                <a:gd name="T7" fmla="*/ 2147483646 h 151"/>
                <a:gd name="T8" fmla="*/ 2147483646 w 173"/>
                <a:gd name="T9" fmla="*/ 2147483646 h 151"/>
                <a:gd name="T10" fmla="*/ 2147483646 w 173"/>
                <a:gd name="T11" fmla="*/ 2147483646 h 151"/>
                <a:gd name="T12" fmla="*/ 2147483646 w 173"/>
                <a:gd name="T13" fmla="*/ 2147483646 h 151"/>
                <a:gd name="T14" fmla="*/ 2147483646 w 173"/>
                <a:gd name="T15" fmla="*/ 2147483646 h 151"/>
                <a:gd name="T16" fmla="*/ 2147483646 w 173"/>
                <a:gd name="T17" fmla="*/ 2147483646 h 151"/>
                <a:gd name="T18" fmla="*/ 2147483646 w 173"/>
                <a:gd name="T19" fmla="*/ 2147483646 h 151"/>
                <a:gd name="T20" fmla="*/ 2147483646 w 173"/>
                <a:gd name="T21" fmla="*/ 2147483646 h 151"/>
                <a:gd name="T22" fmla="*/ 2147483646 w 173"/>
                <a:gd name="T23" fmla="*/ 2147483646 h 151"/>
                <a:gd name="T24" fmla="*/ 2147483646 w 173"/>
                <a:gd name="T25" fmla="*/ 2147483646 h 151"/>
                <a:gd name="T26" fmla="*/ 2147483646 w 173"/>
                <a:gd name="T27" fmla="*/ 2147483646 h 151"/>
                <a:gd name="T28" fmla="*/ 2147483646 w 173"/>
                <a:gd name="T29" fmla="*/ 2147483646 h 151"/>
                <a:gd name="T30" fmla="*/ 2147483646 w 173"/>
                <a:gd name="T31" fmla="*/ 2147483646 h 151"/>
                <a:gd name="T32" fmla="*/ 2147483646 w 173"/>
                <a:gd name="T33" fmla="*/ 2147483646 h 151"/>
                <a:gd name="T34" fmla="*/ 2147483646 w 173"/>
                <a:gd name="T35" fmla="*/ 2147483646 h 151"/>
                <a:gd name="T36" fmla="*/ 2147483646 w 173"/>
                <a:gd name="T37" fmla="*/ 2147483646 h 151"/>
                <a:gd name="T38" fmla="*/ 2147483646 w 173"/>
                <a:gd name="T39" fmla="*/ 2147483646 h 151"/>
                <a:gd name="T40" fmla="*/ 2147483646 w 173"/>
                <a:gd name="T41" fmla="*/ 2147483646 h 151"/>
                <a:gd name="T42" fmla="*/ 2147483646 w 173"/>
                <a:gd name="T43" fmla="*/ 2147483646 h 151"/>
                <a:gd name="T44" fmla="*/ 2147483646 w 173"/>
                <a:gd name="T45" fmla="*/ 2147483646 h 151"/>
                <a:gd name="T46" fmla="*/ 2147483646 w 173"/>
                <a:gd name="T47" fmla="*/ 2147483646 h 151"/>
                <a:gd name="T48" fmla="*/ 2147483646 w 173"/>
                <a:gd name="T49" fmla="*/ 2147483646 h 151"/>
                <a:gd name="T50" fmla="*/ 2147483646 w 173"/>
                <a:gd name="T51" fmla="*/ 2147483646 h 151"/>
                <a:gd name="T52" fmla="*/ 2147483646 w 173"/>
                <a:gd name="T53" fmla="*/ 2147483646 h 151"/>
                <a:gd name="T54" fmla="*/ 2147483646 w 173"/>
                <a:gd name="T55" fmla="*/ 2147483646 h 151"/>
                <a:gd name="T56" fmla="*/ 2147483646 w 173"/>
                <a:gd name="T57" fmla="*/ 2147483646 h 151"/>
                <a:gd name="T58" fmla="*/ 2147483646 w 173"/>
                <a:gd name="T59" fmla="*/ 2147483646 h 151"/>
                <a:gd name="T60" fmla="*/ 2147483646 w 173"/>
                <a:gd name="T61" fmla="*/ 2147483646 h 151"/>
                <a:gd name="T62" fmla="*/ 2147483646 w 173"/>
                <a:gd name="T63" fmla="*/ 2147483646 h 151"/>
                <a:gd name="T64" fmla="*/ 2147483646 w 173"/>
                <a:gd name="T65" fmla="*/ 2147483646 h 151"/>
                <a:gd name="T66" fmla="*/ 2147483646 w 173"/>
                <a:gd name="T67" fmla="*/ 0 h 151"/>
                <a:gd name="T68" fmla="*/ 2147483646 w 173"/>
                <a:gd name="T69" fmla="*/ 0 h 151"/>
                <a:gd name="T70" fmla="*/ 2147483646 w 173"/>
                <a:gd name="T71" fmla="*/ 2147483646 h 151"/>
                <a:gd name="T72" fmla="*/ 2147483646 w 173"/>
                <a:gd name="T73" fmla="*/ 2147483646 h 151"/>
                <a:gd name="T74" fmla="*/ 2147483646 w 173"/>
                <a:gd name="T75" fmla="*/ 2147483646 h 151"/>
                <a:gd name="T76" fmla="*/ 2147483646 w 173"/>
                <a:gd name="T77" fmla="*/ 2147483646 h 151"/>
                <a:gd name="T78" fmla="*/ 2147483646 w 173"/>
                <a:gd name="T79" fmla="*/ 2147483646 h 151"/>
                <a:gd name="T80" fmla="*/ 2147483646 w 173"/>
                <a:gd name="T81" fmla="*/ 2147483646 h 151"/>
                <a:gd name="T82" fmla="*/ 2147483646 w 173"/>
                <a:gd name="T83" fmla="*/ 2147483646 h 151"/>
                <a:gd name="T84" fmla="*/ 2147483646 w 173"/>
                <a:gd name="T85" fmla="*/ 2147483646 h 151"/>
                <a:gd name="T86" fmla="*/ 2147483646 w 173"/>
                <a:gd name="T87" fmla="*/ 2147483646 h 151"/>
                <a:gd name="T88" fmla="*/ 2147483646 w 173"/>
                <a:gd name="T89" fmla="*/ 2147483646 h 151"/>
                <a:gd name="T90" fmla="*/ 2147483646 w 173"/>
                <a:gd name="T91" fmla="*/ 2147483646 h 151"/>
                <a:gd name="T92" fmla="*/ 2147483646 w 173"/>
                <a:gd name="T93" fmla="*/ 2147483646 h 151"/>
                <a:gd name="T94" fmla="*/ 2147483646 w 173"/>
                <a:gd name="T95" fmla="*/ 2147483646 h 151"/>
                <a:gd name="T96" fmla="*/ 2147483646 w 173"/>
                <a:gd name="T97" fmla="*/ 2147483646 h 151"/>
                <a:gd name="T98" fmla="*/ 0 w 173"/>
                <a:gd name="T99" fmla="*/ 2147483646 h 151"/>
                <a:gd name="T100" fmla="*/ 0 w 173"/>
                <a:gd name="T101" fmla="*/ 2147483646 h 151"/>
                <a:gd name="T102" fmla="*/ 0 w 173"/>
                <a:gd name="T103" fmla="*/ 2147483646 h 151"/>
                <a:gd name="T104" fmla="*/ 2147483646 w 173"/>
                <a:gd name="T105" fmla="*/ 2147483646 h 151"/>
                <a:gd name="T106" fmla="*/ 2147483646 w 173"/>
                <a:gd name="T107" fmla="*/ 2147483646 h 151"/>
                <a:gd name="T108" fmla="*/ 2147483646 w 173"/>
                <a:gd name="T109" fmla="*/ 2147483646 h 151"/>
                <a:gd name="T110" fmla="*/ 2147483646 w 173"/>
                <a:gd name="T111" fmla="*/ 2147483646 h 151"/>
                <a:gd name="T112" fmla="*/ 2147483646 w 173"/>
                <a:gd name="T113" fmla="*/ 2147483646 h 151"/>
                <a:gd name="T114" fmla="*/ 2147483646 w 173"/>
                <a:gd name="T115" fmla="*/ 2147483646 h 151"/>
                <a:gd name="T116" fmla="*/ 2147483646 w 173"/>
                <a:gd name="T117" fmla="*/ 2147483646 h 151"/>
                <a:gd name="T118" fmla="*/ 2147483646 w 173"/>
                <a:gd name="T119" fmla="*/ 2147483646 h 151"/>
                <a:gd name="T120" fmla="*/ 2147483646 w 173"/>
                <a:gd name="T121" fmla="*/ 2147483646 h 15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151">
                  <a:moveTo>
                    <a:pt x="55" y="143"/>
                  </a:moveTo>
                  <a:lnTo>
                    <a:pt x="54" y="142"/>
                  </a:lnTo>
                  <a:lnTo>
                    <a:pt x="52" y="139"/>
                  </a:lnTo>
                  <a:lnTo>
                    <a:pt x="50" y="134"/>
                  </a:lnTo>
                  <a:lnTo>
                    <a:pt x="48" y="127"/>
                  </a:lnTo>
                  <a:lnTo>
                    <a:pt x="46" y="119"/>
                  </a:lnTo>
                  <a:lnTo>
                    <a:pt x="46" y="111"/>
                  </a:lnTo>
                  <a:lnTo>
                    <a:pt x="48" y="104"/>
                  </a:lnTo>
                  <a:lnTo>
                    <a:pt x="52" y="99"/>
                  </a:lnTo>
                  <a:lnTo>
                    <a:pt x="62" y="90"/>
                  </a:lnTo>
                  <a:lnTo>
                    <a:pt x="67" y="84"/>
                  </a:lnTo>
                  <a:lnTo>
                    <a:pt x="72" y="83"/>
                  </a:lnTo>
                  <a:lnTo>
                    <a:pt x="79" y="83"/>
                  </a:lnTo>
                  <a:lnTo>
                    <a:pt x="86" y="83"/>
                  </a:lnTo>
                  <a:lnTo>
                    <a:pt x="88" y="83"/>
                  </a:lnTo>
                  <a:lnTo>
                    <a:pt x="91" y="83"/>
                  </a:lnTo>
                  <a:lnTo>
                    <a:pt x="92" y="83"/>
                  </a:lnTo>
                  <a:lnTo>
                    <a:pt x="96" y="82"/>
                  </a:lnTo>
                  <a:lnTo>
                    <a:pt x="103" y="82"/>
                  </a:lnTo>
                  <a:lnTo>
                    <a:pt x="110" y="80"/>
                  </a:lnTo>
                  <a:lnTo>
                    <a:pt x="125" y="76"/>
                  </a:lnTo>
                  <a:lnTo>
                    <a:pt x="133" y="75"/>
                  </a:lnTo>
                  <a:lnTo>
                    <a:pt x="139" y="74"/>
                  </a:lnTo>
                  <a:lnTo>
                    <a:pt x="149" y="68"/>
                  </a:lnTo>
                  <a:lnTo>
                    <a:pt x="156" y="66"/>
                  </a:lnTo>
                  <a:lnTo>
                    <a:pt x="163" y="62"/>
                  </a:lnTo>
                  <a:lnTo>
                    <a:pt x="168" y="55"/>
                  </a:lnTo>
                  <a:lnTo>
                    <a:pt x="172" y="47"/>
                  </a:lnTo>
                  <a:lnTo>
                    <a:pt x="173" y="36"/>
                  </a:lnTo>
                  <a:lnTo>
                    <a:pt x="173" y="23"/>
                  </a:lnTo>
                  <a:lnTo>
                    <a:pt x="171" y="11"/>
                  </a:lnTo>
                  <a:lnTo>
                    <a:pt x="164" y="4"/>
                  </a:lnTo>
                  <a:lnTo>
                    <a:pt x="156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3"/>
                  </a:lnTo>
                  <a:lnTo>
                    <a:pt x="124" y="6"/>
                  </a:lnTo>
                  <a:lnTo>
                    <a:pt x="119" y="7"/>
                  </a:lnTo>
                  <a:lnTo>
                    <a:pt x="116" y="7"/>
                  </a:lnTo>
                  <a:lnTo>
                    <a:pt x="112" y="7"/>
                  </a:lnTo>
                  <a:lnTo>
                    <a:pt x="100" y="8"/>
                  </a:lnTo>
                  <a:lnTo>
                    <a:pt x="84" y="11"/>
                  </a:lnTo>
                  <a:lnTo>
                    <a:pt x="67" y="15"/>
                  </a:lnTo>
                  <a:lnTo>
                    <a:pt x="50" y="20"/>
                  </a:lnTo>
                  <a:lnTo>
                    <a:pt x="34" y="28"/>
                  </a:lnTo>
                  <a:lnTo>
                    <a:pt x="19" y="38"/>
                  </a:lnTo>
                  <a:lnTo>
                    <a:pt x="10" y="50"/>
                  </a:lnTo>
                  <a:lnTo>
                    <a:pt x="3" y="62"/>
                  </a:lnTo>
                  <a:lnTo>
                    <a:pt x="0" y="74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7" y="122"/>
                  </a:lnTo>
                  <a:lnTo>
                    <a:pt x="11" y="135"/>
                  </a:lnTo>
                  <a:lnTo>
                    <a:pt x="16" y="150"/>
                  </a:lnTo>
                  <a:lnTo>
                    <a:pt x="18" y="150"/>
                  </a:lnTo>
                  <a:lnTo>
                    <a:pt x="20" y="150"/>
                  </a:lnTo>
                  <a:lnTo>
                    <a:pt x="31" y="151"/>
                  </a:lnTo>
                  <a:lnTo>
                    <a:pt x="43" y="148"/>
                  </a:lnTo>
                  <a:lnTo>
                    <a:pt x="55" y="143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58">
              <a:extLst>
                <a:ext uri="{FF2B5EF4-FFF2-40B4-BE49-F238E27FC236}">
                  <a16:creationId xmlns:a16="http://schemas.microsoft.com/office/drawing/2014/main" id="{6D4660AD-81F3-CBB3-142C-33BDC8312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670" y="2791848"/>
              <a:ext cx="748042" cy="595749"/>
            </a:xfrm>
            <a:custGeom>
              <a:avLst/>
              <a:gdLst>
                <a:gd name="T0" fmla="*/ 2147483646 w 183"/>
                <a:gd name="T1" fmla="*/ 0 h 213"/>
                <a:gd name="T2" fmla="*/ 2147483646 w 183"/>
                <a:gd name="T3" fmla="*/ 0 h 213"/>
                <a:gd name="T4" fmla="*/ 2147483646 w 183"/>
                <a:gd name="T5" fmla="*/ 2147483646 h 213"/>
                <a:gd name="T6" fmla="*/ 2147483646 w 183"/>
                <a:gd name="T7" fmla="*/ 2147483646 h 213"/>
                <a:gd name="T8" fmla="*/ 2147483646 w 183"/>
                <a:gd name="T9" fmla="*/ 2147483646 h 213"/>
                <a:gd name="T10" fmla="*/ 2147483646 w 183"/>
                <a:gd name="T11" fmla="*/ 2147483646 h 213"/>
                <a:gd name="T12" fmla="*/ 2147483646 w 183"/>
                <a:gd name="T13" fmla="*/ 2147483646 h 213"/>
                <a:gd name="T14" fmla="*/ 2147483646 w 183"/>
                <a:gd name="T15" fmla="*/ 2147483646 h 213"/>
                <a:gd name="T16" fmla="*/ 2147483646 w 183"/>
                <a:gd name="T17" fmla="*/ 2147483646 h 213"/>
                <a:gd name="T18" fmla="*/ 2147483646 w 183"/>
                <a:gd name="T19" fmla="*/ 2147483646 h 213"/>
                <a:gd name="T20" fmla="*/ 2147483646 w 183"/>
                <a:gd name="T21" fmla="*/ 2147483646 h 213"/>
                <a:gd name="T22" fmla="*/ 2147483646 w 183"/>
                <a:gd name="T23" fmla="*/ 2147483646 h 213"/>
                <a:gd name="T24" fmla="*/ 2147483646 w 183"/>
                <a:gd name="T25" fmla="*/ 2147483646 h 213"/>
                <a:gd name="T26" fmla="*/ 2147483646 w 183"/>
                <a:gd name="T27" fmla="*/ 2147483646 h 213"/>
                <a:gd name="T28" fmla="*/ 2147483646 w 183"/>
                <a:gd name="T29" fmla="*/ 2147483646 h 213"/>
                <a:gd name="T30" fmla="*/ 2147483646 w 183"/>
                <a:gd name="T31" fmla="*/ 2147483646 h 213"/>
                <a:gd name="T32" fmla="*/ 2147483646 w 183"/>
                <a:gd name="T33" fmla="*/ 2147483646 h 213"/>
                <a:gd name="T34" fmla="*/ 2147483646 w 183"/>
                <a:gd name="T35" fmla="*/ 2147483646 h 213"/>
                <a:gd name="T36" fmla="*/ 2147483646 w 183"/>
                <a:gd name="T37" fmla="*/ 2147483646 h 213"/>
                <a:gd name="T38" fmla="*/ 2147483646 w 183"/>
                <a:gd name="T39" fmla="*/ 2147483646 h 213"/>
                <a:gd name="T40" fmla="*/ 2147483646 w 183"/>
                <a:gd name="T41" fmla="*/ 2147483646 h 213"/>
                <a:gd name="T42" fmla="*/ 2147483646 w 183"/>
                <a:gd name="T43" fmla="*/ 2147483646 h 213"/>
                <a:gd name="T44" fmla="*/ 2147483646 w 183"/>
                <a:gd name="T45" fmla="*/ 2147483646 h 213"/>
                <a:gd name="T46" fmla="*/ 2147483646 w 183"/>
                <a:gd name="T47" fmla="*/ 2147483646 h 213"/>
                <a:gd name="T48" fmla="*/ 2147483646 w 183"/>
                <a:gd name="T49" fmla="*/ 2147483646 h 213"/>
                <a:gd name="T50" fmla="*/ 2147483646 w 183"/>
                <a:gd name="T51" fmla="*/ 2147483646 h 213"/>
                <a:gd name="T52" fmla="*/ 2147483646 w 183"/>
                <a:gd name="T53" fmla="*/ 2147483646 h 213"/>
                <a:gd name="T54" fmla="*/ 2147483646 w 183"/>
                <a:gd name="T55" fmla="*/ 2147483646 h 213"/>
                <a:gd name="T56" fmla="*/ 2147483646 w 183"/>
                <a:gd name="T57" fmla="*/ 2147483646 h 213"/>
                <a:gd name="T58" fmla="*/ 2147483646 w 183"/>
                <a:gd name="T59" fmla="*/ 2147483646 h 213"/>
                <a:gd name="T60" fmla="*/ 2147483646 w 183"/>
                <a:gd name="T61" fmla="*/ 2147483646 h 213"/>
                <a:gd name="T62" fmla="*/ 2147483646 w 183"/>
                <a:gd name="T63" fmla="*/ 2147483646 h 213"/>
                <a:gd name="T64" fmla="*/ 2147483646 w 183"/>
                <a:gd name="T65" fmla="*/ 2147483646 h 213"/>
                <a:gd name="T66" fmla="*/ 2147483646 w 183"/>
                <a:gd name="T67" fmla="*/ 2147483646 h 213"/>
                <a:gd name="T68" fmla="*/ 2147483646 w 183"/>
                <a:gd name="T69" fmla="*/ 2147483646 h 213"/>
                <a:gd name="T70" fmla="*/ 2147483646 w 183"/>
                <a:gd name="T71" fmla="*/ 2147483646 h 213"/>
                <a:gd name="T72" fmla="*/ 2147483646 w 183"/>
                <a:gd name="T73" fmla="*/ 2147483646 h 213"/>
                <a:gd name="T74" fmla="*/ 2147483646 w 183"/>
                <a:gd name="T75" fmla="*/ 2147483646 h 213"/>
                <a:gd name="T76" fmla="*/ 2147483646 w 183"/>
                <a:gd name="T77" fmla="*/ 2147483646 h 213"/>
                <a:gd name="T78" fmla="*/ 2147483646 w 183"/>
                <a:gd name="T79" fmla="*/ 2147483646 h 213"/>
                <a:gd name="T80" fmla="*/ 2147483646 w 183"/>
                <a:gd name="T81" fmla="*/ 2147483646 h 213"/>
                <a:gd name="T82" fmla="*/ 2147483646 w 183"/>
                <a:gd name="T83" fmla="*/ 2147483646 h 213"/>
                <a:gd name="T84" fmla="*/ 2147483646 w 183"/>
                <a:gd name="T85" fmla="*/ 2147483646 h 213"/>
                <a:gd name="T86" fmla="*/ 2147483646 w 183"/>
                <a:gd name="T87" fmla="*/ 2147483646 h 213"/>
                <a:gd name="T88" fmla="*/ 2147483646 w 183"/>
                <a:gd name="T89" fmla="*/ 2147483646 h 213"/>
                <a:gd name="T90" fmla="*/ 2147483646 w 183"/>
                <a:gd name="T91" fmla="*/ 2147483646 h 213"/>
                <a:gd name="T92" fmla="*/ 2147483646 w 183"/>
                <a:gd name="T93" fmla="*/ 2147483646 h 213"/>
                <a:gd name="T94" fmla="*/ 2147483646 w 183"/>
                <a:gd name="T95" fmla="*/ 2147483646 h 213"/>
                <a:gd name="T96" fmla="*/ 2147483646 w 183"/>
                <a:gd name="T97" fmla="*/ 2147483646 h 213"/>
                <a:gd name="T98" fmla="*/ 2147483646 w 183"/>
                <a:gd name="T99" fmla="*/ 2147483646 h 213"/>
                <a:gd name="T100" fmla="*/ 2147483646 w 183"/>
                <a:gd name="T101" fmla="*/ 2147483646 h 213"/>
                <a:gd name="T102" fmla="*/ 2147483646 w 183"/>
                <a:gd name="T103" fmla="*/ 2147483646 h 213"/>
                <a:gd name="T104" fmla="*/ 2147483646 w 183"/>
                <a:gd name="T105" fmla="*/ 2147483646 h 213"/>
                <a:gd name="T106" fmla="*/ 2147483646 w 183"/>
                <a:gd name="T107" fmla="*/ 2147483646 h 213"/>
                <a:gd name="T108" fmla="*/ 0 w 183"/>
                <a:gd name="T109" fmla="*/ 2147483646 h 213"/>
                <a:gd name="T110" fmla="*/ 2147483646 w 183"/>
                <a:gd name="T111" fmla="*/ 0 h 21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83" h="213">
                  <a:moveTo>
                    <a:pt x="103" y="0"/>
                  </a:moveTo>
                  <a:lnTo>
                    <a:pt x="105" y="0"/>
                  </a:lnTo>
                  <a:lnTo>
                    <a:pt x="107" y="3"/>
                  </a:lnTo>
                  <a:lnTo>
                    <a:pt x="113" y="8"/>
                  </a:lnTo>
                  <a:lnTo>
                    <a:pt x="119" y="15"/>
                  </a:lnTo>
                  <a:lnTo>
                    <a:pt x="126" y="24"/>
                  </a:lnTo>
                  <a:lnTo>
                    <a:pt x="133" y="36"/>
                  </a:lnTo>
                  <a:lnTo>
                    <a:pt x="138" y="51"/>
                  </a:lnTo>
                  <a:lnTo>
                    <a:pt x="143" y="69"/>
                  </a:lnTo>
                  <a:lnTo>
                    <a:pt x="145" y="69"/>
                  </a:lnTo>
                  <a:lnTo>
                    <a:pt x="147" y="67"/>
                  </a:lnTo>
                  <a:lnTo>
                    <a:pt x="153" y="65"/>
                  </a:lnTo>
                  <a:lnTo>
                    <a:pt x="159" y="64"/>
                  </a:lnTo>
                  <a:lnTo>
                    <a:pt x="166" y="64"/>
                  </a:lnTo>
                  <a:lnTo>
                    <a:pt x="171" y="67"/>
                  </a:lnTo>
                  <a:lnTo>
                    <a:pt x="178" y="72"/>
                  </a:lnTo>
                  <a:lnTo>
                    <a:pt x="182" y="80"/>
                  </a:lnTo>
                  <a:lnTo>
                    <a:pt x="183" y="88"/>
                  </a:lnTo>
                  <a:lnTo>
                    <a:pt x="183" y="95"/>
                  </a:lnTo>
                  <a:lnTo>
                    <a:pt x="179" y="104"/>
                  </a:lnTo>
                  <a:lnTo>
                    <a:pt x="172" y="111"/>
                  </a:lnTo>
                  <a:lnTo>
                    <a:pt x="171" y="112"/>
                  </a:lnTo>
                  <a:lnTo>
                    <a:pt x="170" y="112"/>
                  </a:lnTo>
                  <a:lnTo>
                    <a:pt x="170" y="113"/>
                  </a:lnTo>
                  <a:lnTo>
                    <a:pt x="171" y="115"/>
                  </a:lnTo>
                  <a:lnTo>
                    <a:pt x="171" y="124"/>
                  </a:lnTo>
                  <a:lnTo>
                    <a:pt x="171" y="135"/>
                  </a:lnTo>
                  <a:lnTo>
                    <a:pt x="169" y="148"/>
                  </a:lnTo>
                  <a:lnTo>
                    <a:pt x="167" y="148"/>
                  </a:lnTo>
                  <a:lnTo>
                    <a:pt x="163" y="148"/>
                  </a:lnTo>
                  <a:lnTo>
                    <a:pt x="158" y="149"/>
                  </a:lnTo>
                  <a:lnTo>
                    <a:pt x="153" y="149"/>
                  </a:lnTo>
                  <a:lnTo>
                    <a:pt x="138" y="147"/>
                  </a:lnTo>
                  <a:lnTo>
                    <a:pt x="131" y="144"/>
                  </a:lnTo>
                  <a:lnTo>
                    <a:pt x="125" y="140"/>
                  </a:lnTo>
                  <a:lnTo>
                    <a:pt x="126" y="141"/>
                  </a:lnTo>
                  <a:lnTo>
                    <a:pt x="127" y="144"/>
                  </a:lnTo>
                  <a:lnTo>
                    <a:pt x="131" y="153"/>
                  </a:lnTo>
                  <a:lnTo>
                    <a:pt x="138" y="166"/>
                  </a:lnTo>
                  <a:lnTo>
                    <a:pt x="147" y="177"/>
                  </a:lnTo>
                  <a:lnTo>
                    <a:pt x="146" y="178"/>
                  </a:lnTo>
                  <a:lnTo>
                    <a:pt x="142" y="182"/>
                  </a:lnTo>
                  <a:lnTo>
                    <a:pt x="135" y="188"/>
                  </a:lnTo>
                  <a:lnTo>
                    <a:pt x="125" y="194"/>
                  </a:lnTo>
                  <a:lnTo>
                    <a:pt x="113" y="201"/>
                  </a:lnTo>
                  <a:lnTo>
                    <a:pt x="99" y="206"/>
                  </a:lnTo>
                  <a:lnTo>
                    <a:pt x="83" y="212"/>
                  </a:lnTo>
                  <a:lnTo>
                    <a:pt x="66" y="213"/>
                  </a:lnTo>
                  <a:lnTo>
                    <a:pt x="45" y="194"/>
                  </a:lnTo>
                  <a:lnTo>
                    <a:pt x="28" y="181"/>
                  </a:lnTo>
                  <a:lnTo>
                    <a:pt x="17" y="170"/>
                  </a:lnTo>
                  <a:lnTo>
                    <a:pt x="9" y="164"/>
                  </a:lnTo>
                  <a:lnTo>
                    <a:pt x="4" y="158"/>
                  </a:lnTo>
                  <a:lnTo>
                    <a:pt x="1" y="157"/>
                  </a:lnTo>
                  <a:lnTo>
                    <a:pt x="0" y="15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59">
              <a:extLst>
                <a:ext uri="{FF2B5EF4-FFF2-40B4-BE49-F238E27FC236}">
                  <a16:creationId xmlns:a16="http://schemas.microsoft.com/office/drawing/2014/main" id="{BAFC9FFF-9B3C-AE43-10AE-8E7621DF0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63" y="2710738"/>
              <a:ext cx="694902" cy="646093"/>
            </a:xfrm>
            <a:custGeom>
              <a:avLst/>
              <a:gdLst>
                <a:gd name="T0" fmla="*/ 2147483646 w 170"/>
                <a:gd name="T1" fmla="*/ 2147483646 h 231"/>
                <a:gd name="T2" fmla="*/ 2147483646 w 170"/>
                <a:gd name="T3" fmla="*/ 2147483646 h 231"/>
                <a:gd name="T4" fmla="*/ 2147483646 w 170"/>
                <a:gd name="T5" fmla="*/ 2147483646 h 231"/>
                <a:gd name="T6" fmla="*/ 2147483646 w 170"/>
                <a:gd name="T7" fmla="*/ 2147483646 h 231"/>
                <a:gd name="T8" fmla="*/ 0 w 170"/>
                <a:gd name="T9" fmla="*/ 2147483646 h 231"/>
                <a:gd name="T10" fmla="*/ 0 w 170"/>
                <a:gd name="T11" fmla="*/ 2147483646 h 231"/>
                <a:gd name="T12" fmla="*/ 2147483646 w 170"/>
                <a:gd name="T13" fmla="*/ 2147483646 h 231"/>
                <a:gd name="T14" fmla="*/ 2147483646 w 170"/>
                <a:gd name="T15" fmla="*/ 2147483646 h 231"/>
                <a:gd name="T16" fmla="*/ 2147483646 w 170"/>
                <a:gd name="T17" fmla="*/ 2147483646 h 231"/>
                <a:gd name="T18" fmla="*/ 2147483646 w 170"/>
                <a:gd name="T19" fmla="*/ 2147483646 h 231"/>
                <a:gd name="T20" fmla="*/ 2147483646 w 170"/>
                <a:gd name="T21" fmla="*/ 0 h 231"/>
                <a:gd name="T22" fmla="*/ 2147483646 w 170"/>
                <a:gd name="T23" fmla="*/ 2147483646 h 231"/>
                <a:gd name="T24" fmla="*/ 2147483646 w 170"/>
                <a:gd name="T25" fmla="*/ 2147483646 h 231"/>
                <a:gd name="T26" fmla="*/ 2147483646 w 170"/>
                <a:gd name="T27" fmla="*/ 2147483646 h 231"/>
                <a:gd name="T28" fmla="*/ 2147483646 w 170"/>
                <a:gd name="T29" fmla="*/ 2147483646 h 231"/>
                <a:gd name="T30" fmla="*/ 2147483646 w 170"/>
                <a:gd name="T31" fmla="*/ 2147483646 h 231"/>
                <a:gd name="T32" fmla="*/ 2147483646 w 170"/>
                <a:gd name="T33" fmla="*/ 2147483646 h 231"/>
                <a:gd name="T34" fmla="*/ 2147483646 w 170"/>
                <a:gd name="T35" fmla="*/ 2147483646 h 231"/>
                <a:gd name="T36" fmla="*/ 2147483646 w 170"/>
                <a:gd name="T37" fmla="*/ 2147483646 h 231"/>
                <a:gd name="T38" fmla="*/ 2147483646 w 170"/>
                <a:gd name="T39" fmla="*/ 2147483646 h 231"/>
                <a:gd name="T40" fmla="*/ 2147483646 w 170"/>
                <a:gd name="T41" fmla="*/ 2147483646 h 231"/>
                <a:gd name="T42" fmla="*/ 2147483646 w 170"/>
                <a:gd name="T43" fmla="*/ 2147483646 h 231"/>
                <a:gd name="T44" fmla="*/ 2147483646 w 170"/>
                <a:gd name="T45" fmla="*/ 2147483646 h 231"/>
                <a:gd name="T46" fmla="*/ 2147483646 w 170"/>
                <a:gd name="T47" fmla="*/ 2147483646 h 231"/>
                <a:gd name="T48" fmla="*/ 2147483646 w 170"/>
                <a:gd name="T49" fmla="*/ 2147483646 h 231"/>
                <a:gd name="T50" fmla="*/ 2147483646 w 170"/>
                <a:gd name="T51" fmla="*/ 2147483646 h 231"/>
                <a:gd name="T52" fmla="*/ 2147483646 w 170"/>
                <a:gd name="T53" fmla="*/ 2147483646 h 231"/>
                <a:gd name="T54" fmla="*/ 2147483646 w 170"/>
                <a:gd name="T55" fmla="*/ 2147483646 h 231"/>
                <a:gd name="T56" fmla="*/ 2147483646 w 170"/>
                <a:gd name="T57" fmla="*/ 2147483646 h 231"/>
                <a:gd name="T58" fmla="*/ 2147483646 w 170"/>
                <a:gd name="T59" fmla="*/ 2147483646 h 231"/>
                <a:gd name="T60" fmla="*/ 2147483646 w 170"/>
                <a:gd name="T61" fmla="*/ 2147483646 h 231"/>
                <a:gd name="T62" fmla="*/ 2147483646 w 170"/>
                <a:gd name="T63" fmla="*/ 2147483646 h 23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70" h="231">
                  <a:moveTo>
                    <a:pt x="73" y="231"/>
                  </a:moveTo>
                  <a:lnTo>
                    <a:pt x="73" y="231"/>
                  </a:lnTo>
                  <a:lnTo>
                    <a:pt x="70" y="230"/>
                  </a:lnTo>
                  <a:lnTo>
                    <a:pt x="60" y="225"/>
                  </a:lnTo>
                  <a:lnTo>
                    <a:pt x="48" y="217"/>
                  </a:lnTo>
                  <a:lnTo>
                    <a:pt x="33" y="205"/>
                  </a:lnTo>
                  <a:lnTo>
                    <a:pt x="20" y="190"/>
                  </a:lnTo>
                  <a:lnTo>
                    <a:pt x="8" y="169"/>
                  </a:lnTo>
                  <a:lnTo>
                    <a:pt x="4" y="157"/>
                  </a:lnTo>
                  <a:lnTo>
                    <a:pt x="0" y="144"/>
                  </a:lnTo>
                  <a:lnTo>
                    <a:pt x="0" y="129"/>
                  </a:lnTo>
                  <a:lnTo>
                    <a:pt x="0" y="114"/>
                  </a:lnTo>
                  <a:lnTo>
                    <a:pt x="5" y="98"/>
                  </a:lnTo>
                  <a:lnTo>
                    <a:pt x="14" y="81"/>
                  </a:lnTo>
                  <a:lnTo>
                    <a:pt x="26" y="65"/>
                  </a:lnTo>
                  <a:lnTo>
                    <a:pt x="40" y="49"/>
                  </a:lnTo>
                  <a:lnTo>
                    <a:pt x="56" y="33"/>
                  </a:lnTo>
                  <a:lnTo>
                    <a:pt x="72" y="21"/>
                  </a:lnTo>
                  <a:lnTo>
                    <a:pt x="86" y="12"/>
                  </a:lnTo>
                  <a:lnTo>
                    <a:pt x="99" y="5"/>
                  </a:lnTo>
                  <a:lnTo>
                    <a:pt x="122" y="1"/>
                  </a:lnTo>
                  <a:lnTo>
                    <a:pt x="141" y="0"/>
                  </a:lnTo>
                  <a:lnTo>
                    <a:pt x="153" y="2"/>
                  </a:lnTo>
                  <a:lnTo>
                    <a:pt x="157" y="4"/>
                  </a:lnTo>
                  <a:lnTo>
                    <a:pt x="159" y="5"/>
                  </a:lnTo>
                  <a:lnTo>
                    <a:pt x="165" y="10"/>
                  </a:lnTo>
                  <a:lnTo>
                    <a:pt x="170" y="18"/>
                  </a:lnTo>
                  <a:lnTo>
                    <a:pt x="170" y="24"/>
                  </a:lnTo>
                  <a:lnTo>
                    <a:pt x="170" y="32"/>
                  </a:lnTo>
                  <a:lnTo>
                    <a:pt x="167" y="40"/>
                  </a:lnTo>
                  <a:lnTo>
                    <a:pt x="161" y="50"/>
                  </a:lnTo>
                  <a:lnTo>
                    <a:pt x="154" y="60"/>
                  </a:lnTo>
                  <a:lnTo>
                    <a:pt x="147" y="66"/>
                  </a:lnTo>
                  <a:lnTo>
                    <a:pt x="133" y="76"/>
                  </a:lnTo>
                  <a:lnTo>
                    <a:pt x="121" y="85"/>
                  </a:lnTo>
                  <a:lnTo>
                    <a:pt x="117" y="90"/>
                  </a:lnTo>
                  <a:lnTo>
                    <a:pt x="114" y="97"/>
                  </a:lnTo>
                  <a:lnTo>
                    <a:pt x="113" y="104"/>
                  </a:lnTo>
                  <a:lnTo>
                    <a:pt x="114" y="110"/>
                  </a:lnTo>
                  <a:lnTo>
                    <a:pt x="118" y="122"/>
                  </a:lnTo>
                  <a:lnTo>
                    <a:pt x="123" y="132"/>
                  </a:lnTo>
                  <a:lnTo>
                    <a:pt x="126" y="138"/>
                  </a:lnTo>
                  <a:lnTo>
                    <a:pt x="125" y="142"/>
                  </a:lnTo>
                  <a:lnTo>
                    <a:pt x="122" y="145"/>
                  </a:lnTo>
                  <a:lnTo>
                    <a:pt x="118" y="148"/>
                  </a:lnTo>
                  <a:lnTo>
                    <a:pt x="111" y="149"/>
                  </a:lnTo>
                  <a:lnTo>
                    <a:pt x="102" y="149"/>
                  </a:lnTo>
                  <a:lnTo>
                    <a:pt x="93" y="150"/>
                  </a:lnTo>
                  <a:lnTo>
                    <a:pt x="85" y="154"/>
                  </a:lnTo>
                  <a:lnTo>
                    <a:pt x="82" y="157"/>
                  </a:lnTo>
                  <a:lnTo>
                    <a:pt x="81" y="161"/>
                  </a:lnTo>
                  <a:lnTo>
                    <a:pt x="82" y="169"/>
                  </a:lnTo>
                  <a:lnTo>
                    <a:pt x="87" y="173"/>
                  </a:lnTo>
                  <a:lnTo>
                    <a:pt x="93" y="177"/>
                  </a:lnTo>
                  <a:lnTo>
                    <a:pt x="97" y="181"/>
                  </a:lnTo>
                  <a:lnTo>
                    <a:pt x="98" y="187"/>
                  </a:lnTo>
                  <a:lnTo>
                    <a:pt x="97" y="195"/>
                  </a:lnTo>
                  <a:lnTo>
                    <a:pt x="93" y="203"/>
                  </a:lnTo>
                  <a:lnTo>
                    <a:pt x="89" y="213"/>
                  </a:lnTo>
                  <a:lnTo>
                    <a:pt x="84" y="219"/>
                  </a:lnTo>
                  <a:lnTo>
                    <a:pt x="78" y="226"/>
                  </a:lnTo>
                  <a:lnTo>
                    <a:pt x="76" y="230"/>
                  </a:lnTo>
                  <a:lnTo>
                    <a:pt x="73" y="231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60">
              <a:extLst>
                <a:ext uri="{FF2B5EF4-FFF2-40B4-BE49-F238E27FC236}">
                  <a16:creationId xmlns:a16="http://schemas.microsoft.com/office/drawing/2014/main" id="{AEA1D877-FD1D-C5CA-B293-8E31531BF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463" y="3323269"/>
              <a:ext cx="441466" cy="97893"/>
            </a:xfrm>
            <a:custGeom>
              <a:avLst/>
              <a:gdLst>
                <a:gd name="T0" fmla="*/ 2147483646 w 108"/>
                <a:gd name="T1" fmla="*/ 2147483646 h 35"/>
                <a:gd name="T2" fmla="*/ 2147483646 w 108"/>
                <a:gd name="T3" fmla="*/ 0 h 35"/>
                <a:gd name="T4" fmla="*/ 2147483646 w 108"/>
                <a:gd name="T5" fmla="*/ 0 h 35"/>
                <a:gd name="T6" fmla="*/ 2147483646 w 108"/>
                <a:gd name="T7" fmla="*/ 0 h 35"/>
                <a:gd name="T8" fmla="*/ 2147483646 w 108"/>
                <a:gd name="T9" fmla="*/ 0 h 35"/>
                <a:gd name="T10" fmla="*/ 2147483646 w 108"/>
                <a:gd name="T11" fmla="*/ 2147483646 h 35"/>
                <a:gd name="T12" fmla="*/ 2147483646 w 108"/>
                <a:gd name="T13" fmla="*/ 2147483646 h 35"/>
                <a:gd name="T14" fmla="*/ 2147483646 w 108"/>
                <a:gd name="T15" fmla="*/ 2147483646 h 35"/>
                <a:gd name="T16" fmla="*/ 0 w 108"/>
                <a:gd name="T17" fmla="*/ 2147483646 h 35"/>
                <a:gd name="T18" fmla="*/ 2147483646 w 108"/>
                <a:gd name="T19" fmla="*/ 2147483646 h 35"/>
                <a:gd name="T20" fmla="*/ 2147483646 w 108"/>
                <a:gd name="T21" fmla="*/ 2147483646 h 35"/>
                <a:gd name="T22" fmla="*/ 2147483646 w 108"/>
                <a:gd name="T23" fmla="*/ 2147483646 h 35"/>
                <a:gd name="T24" fmla="*/ 2147483646 w 108"/>
                <a:gd name="T25" fmla="*/ 2147483646 h 35"/>
                <a:gd name="T26" fmla="*/ 2147483646 w 108"/>
                <a:gd name="T27" fmla="*/ 2147483646 h 35"/>
                <a:gd name="T28" fmla="*/ 2147483646 w 108"/>
                <a:gd name="T29" fmla="*/ 2147483646 h 35"/>
                <a:gd name="T30" fmla="*/ 2147483646 w 108"/>
                <a:gd name="T31" fmla="*/ 2147483646 h 35"/>
                <a:gd name="T32" fmla="*/ 2147483646 w 108"/>
                <a:gd name="T33" fmla="*/ 2147483646 h 35"/>
                <a:gd name="T34" fmla="*/ 2147483646 w 108"/>
                <a:gd name="T35" fmla="*/ 2147483646 h 35"/>
                <a:gd name="T36" fmla="*/ 2147483646 w 108"/>
                <a:gd name="T37" fmla="*/ 2147483646 h 35"/>
                <a:gd name="T38" fmla="*/ 2147483646 w 108"/>
                <a:gd name="T39" fmla="*/ 2147483646 h 35"/>
                <a:gd name="T40" fmla="*/ 2147483646 w 108"/>
                <a:gd name="T41" fmla="*/ 2147483646 h 35"/>
                <a:gd name="T42" fmla="*/ 2147483646 w 108"/>
                <a:gd name="T43" fmla="*/ 2147483646 h 35"/>
                <a:gd name="T44" fmla="*/ 2147483646 w 108"/>
                <a:gd name="T45" fmla="*/ 2147483646 h 35"/>
                <a:gd name="T46" fmla="*/ 2147483646 w 108"/>
                <a:gd name="T47" fmla="*/ 2147483646 h 35"/>
                <a:gd name="T48" fmla="*/ 2147483646 w 108"/>
                <a:gd name="T49" fmla="*/ 2147483646 h 35"/>
                <a:gd name="T50" fmla="*/ 2147483646 w 108"/>
                <a:gd name="T51" fmla="*/ 2147483646 h 35"/>
                <a:gd name="T52" fmla="*/ 2147483646 w 108"/>
                <a:gd name="T53" fmla="*/ 2147483646 h 35"/>
                <a:gd name="T54" fmla="*/ 2147483646 w 108"/>
                <a:gd name="T55" fmla="*/ 2147483646 h 3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08" h="35">
                  <a:moveTo>
                    <a:pt x="66" y="2"/>
                  </a:moveTo>
                  <a:lnTo>
                    <a:pt x="56" y="0"/>
                  </a:lnTo>
                  <a:lnTo>
                    <a:pt x="41" y="0"/>
                  </a:lnTo>
                  <a:lnTo>
                    <a:pt x="27" y="0"/>
                  </a:lnTo>
                  <a:lnTo>
                    <a:pt x="9" y="0"/>
                  </a:lnTo>
                  <a:lnTo>
                    <a:pt x="9" y="3"/>
                  </a:lnTo>
                  <a:lnTo>
                    <a:pt x="7" y="11"/>
                  </a:lnTo>
                  <a:lnTo>
                    <a:pt x="3" y="22"/>
                  </a:lnTo>
                  <a:lnTo>
                    <a:pt x="0" y="35"/>
                  </a:lnTo>
                  <a:lnTo>
                    <a:pt x="19" y="34"/>
                  </a:lnTo>
                  <a:lnTo>
                    <a:pt x="36" y="32"/>
                  </a:lnTo>
                  <a:lnTo>
                    <a:pt x="50" y="31"/>
                  </a:lnTo>
                  <a:lnTo>
                    <a:pt x="62" y="30"/>
                  </a:lnTo>
                  <a:lnTo>
                    <a:pt x="73" y="28"/>
                  </a:lnTo>
                  <a:lnTo>
                    <a:pt x="81" y="28"/>
                  </a:lnTo>
                  <a:lnTo>
                    <a:pt x="89" y="27"/>
                  </a:lnTo>
                  <a:lnTo>
                    <a:pt x="94" y="27"/>
                  </a:lnTo>
                  <a:lnTo>
                    <a:pt x="102" y="26"/>
                  </a:lnTo>
                  <a:lnTo>
                    <a:pt x="106" y="26"/>
                  </a:lnTo>
                  <a:lnTo>
                    <a:pt x="108" y="26"/>
                  </a:lnTo>
                  <a:lnTo>
                    <a:pt x="106" y="23"/>
                  </a:lnTo>
                  <a:lnTo>
                    <a:pt x="100" y="16"/>
                  </a:lnTo>
                  <a:lnTo>
                    <a:pt x="94" y="12"/>
                  </a:lnTo>
                  <a:lnTo>
                    <a:pt x="86" y="8"/>
                  </a:lnTo>
                  <a:lnTo>
                    <a:pt x="78" y="6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61">
              <a:extLst>
                <a:ext uri="{FF2B5EF4-FFF2-40B4-BE49-F238E27FC236}">
                  <a16:creationId xmlns:a16="http://schemas.microsoft.com/office/drawing/2014/main" id="{7578D19D-85DA-308A-F5DC-108F88D1A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201" y="3465908"/>
              <a:ext cx="306575" cy="246130"/>
            </a:xfrm>
            <a:custGeom>
              <a:avLst/>
              <a:gdLst>
                <a:gd name="T0" fmla="*/ 2147483646 w 75"/>
                <a:gd name="T1" fmla="*/ 2147483646 h 88"/>
                <a:gd name="T2" fmla="*/ 2147483646 w 75"/>
                <a:gd name="T3" fmla="*/ 2147483646 h 88"/>
                <a:gd name="T4" fmla="*/ 2147483646 w 75"/>
                <a:gd name="T5" fmla="*/ 2147483646 h 88"/>
                <a:gd name="T6" fmla="*/ 2147483646 w 75"/>
                <a:gd name="T7" fmla="*/ 2147483646 h 88"/>
                <a:gd name="T8" fmla="*/ 2147483646 w 75"/>
                <a:gd name="T9" fmla="*/ 2147483646 h 88"/>
                <a:gd name="T10" fmla="*/ 2147483646 w 75"/>
                <a:gd name="T11" fmla="*/ 2147483646 h 88"/>
                <a:gd name="T12" fmla="*/ 0 w 75"/>
                <a:gd name="T13" fmla="*/ 2147483646 h 88"/>
                <a:gd name="T14" fmla="*/ 2147483646 w 75"/>
                <a:gd name="T15" fmla="*/ 2147483646 h 88"/>
                <a:gd name="T16" fmla="*/ 2147483646 w 75"/>
                <a:gd name="T17" fmla="*/ 2147483646 h 88"/>
                <a:gd name="T18" fmla="*/ 2147483646 w 75"/>
                <a:gd name="T19" fmla="*/ 2147483646 h 88"/>
                <a:gd name="T20" fmla="*/ 2147483646 w 75"/>
                <a:gd name="T21" fmla="*/ 0 h 88"/>
                <a:gd name="T22" fmla="*/ 2147483646 w 75"/>
                <a:gd name="T23" fmla="*/ 2147483646 h 88"/>
                <a:gd name="T24" fmla="*/ 2147483646 w 75"/>
                <a:gd name="T25" fmla="*/ 2147483646 h 88"/>
                <a:gd name="T26" fmla="*/ 2147483646 w 75"/>
                <a:gd name="T27" fmla="*/ 2147483646 h 88"/>
                <a:gd name="T28" fmla="*/ 2147483646 w 75"/>
                <a:gd name="T29" fmla="*/ 2147483646 h 88"/>
                <a:gd name="T30" fmla="*/ 2147483646 w 75"/>
                <a:gd name="T31" fmla="*/ 2147483646 h 88"/>
                <a:gd name="T32" fmla="*/ 2147483646 w 75"/>
                <a:gd name="T33" fmla="*/ 2147483646 h 88"/>
                <a:gd name="T34" fmla="*/ 2147483646 w 75"/>
                <a:gd name="T35" fmla="*/ 2147483646 h 88"/>
                <a:gd name="T36" fmla="*/ 2147483646 w 75"/>
                <a:gd name="T37" fmla="*/ 2147483646 h 88"/>
                <a:gd name="T38" fmla="*/ 2147483646 w 75"/>
                <a:gd name="T39" fmla="*/ 2147483646 h 88"/>
                <a:gd name="T40" fmla="*/ 2147483646 w 75"/>
                <a:gd name="T41" fmla="*/ 2147483646 h 88"/>
                <a:gd name="T42" fmla="*/ 2147483646 w 75"/>
                <a:gd name="T43" fmla="*/ 2147483646 h 88"/>
                <a:gd name="T44" fmla="*/ 2147483646 w 75"/>
                <a:gd name="T45" fmla="*/ 2147483646 h 88"/>
                <a:gd name="T46" fmla="*/ 2147483646 w 75"/>
                <a:gd name="T47" fmla="*/ 2147483646 h 88"/>
                <a:gd name="T48" fmla="*/ 2147483646 w 75"/>
                <a:gd name="T49" fmla="*/ 2147483646 h 88"/>
                <a:gd name="T50" fmla="*/ 2147483646 w 75"/>
                <a:gd name="T51" fmla="*/ 2147483646 h 88"/>
                <a:gd name="T52" fmla="*/ 2147483646 w 75"/>
                <a:gd name="T53" fmla="*/ 2147483646 h 88"/>
                <a:gd name="T54" fmla="*/ 2147483646 w 75"/>
                <a:gd name="T55" fmla="*/ 2147483646 h 88"/>
                <a:gd name="T56" fmla="*/ 2147483646 w 75"/>
                <a:gd name="T57" fmla="*/ 2147483646 h 88"/>
                <a:gd name="T58" fmla="*/ 2147483646 w 75"/>
                <a:gd name="T59" fmla="*/ 2147483646 h 88"/>
                <a:gd name="T60" fmla="*/ 2147483646 w 75"/>
                <a:gd name="T61" fmla="*/ 2147483646 h 88"/>
                <a:gd name="T62" fmla="*/ 2147483646 w 75"/>
                <a:gd name="T63" fmla="*/ 2147483646 h 88"/>
                <a:gd name="T64" fmla="*/ 2147483646 w 75"/>
                <a:gd name="T65" fmla="*/ 2147483646 h 88"/>
                <a:gd name="T66" fmla="*/ 2147483646 w 75"/>
                <a:gd name="T67" fmla="*/ 2147483646 h 88"/>
                <a:gd name="T68" fmla="*/ 2147483646 w 75"/>
                <a:gd name="T69" fmla="*/ 2147483646 h 88"/>
                <a:gd name="T70" fmla="*/ 2147483646 w 75"/>
                <a:gd name="T71" fmla="*/ 2147483646 h 88"/>
                <a:gd name="T72" fmla="*/ 2147483646 w 75"/>
                <a:gd name="T73" fmla="*/ 2147483646 h 88"/>
                <a:gd name="T74" fmla="*/ 2147483646 w 75"/>
                <a:gd name="T75" fmla="*/ 2147483646 h 88"/>
                <a:gd name="T76" fmla="*/ 2147483646 w 75"/>
                <a:gd name="T77" fmla="*/ 2147483646 h 88"/>
                <a:gd name="T78" fmla="*/ 2147483646 w 75"/>
                <a:gd name="T79" fmla="*/ 2147483646 h 88"/>
                <a:gd name="T80" fmla="*/ 2147483646 w 75"/>
                <a:gd name="T81" fmla="*/ 2147483646 h 8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5" h="88">
                  <a:moveTo>
                    <a:pt x="6" y="47"/>
                  </a:moveTo>
                  <a:lnTo>
                    <a:pt x="8" y="41"/>
                  </a:lnTo>
                  <a:lnTo>
                    <a:pt x="8" y="39"/>
                  </a:lnTo>
                  <a:lnTo>
                    <a:pt x="7" y="36"/>
                  </a:lnTo>
                  <a:lnTo>
                    <a:pt x="4" y="29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5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27" y="4"/>
                  </a:lnTo>
                  <a:lnTo>
                    <a:pt x="30" y="9"/>
                  </a:lnTo>
                  <a:lnTo>
                    <a:pt x="31" y="13"/>
                  </a:lnTo>
                  <a:lnTo>
                    <a:pt x="32" y="16"/>
                  </a:lnTo>
                  <a:lnTo>
                    <a:pt x="32" y="17"/>
                  </a:lnTo>
                  <a:lnTo>
                    <a:pt x="35" y="16"/>
                  </a:lnTo>
                  <a:lnTo>
                    <a:pt x="42" y="12"/>
                  </a:lnTo>
                  <a:lnTo>
                    <a:pt x="51" y="9"/>
                  </a:lnTo>
                  <a:lnTo>
                    <a:pt x="55" y="9"/>
                  </a:lnTo>
                  <a:lnTo>
                    <a:pt x="59" y="11"/>
                  </a:lnTo>
                  <a:lnTo>
                    <a:pt x="64" y="16"/>
                  </a:lnTo>
                  <a:lnTo>
                    <a:pt x="66" y="21"/>
                  </a:lnTo>
                  <a:lnTo>
                    <a:pt x="66" y="24"/>
                  </a:lnTo>
                  <a:lnTo>
                    <a:pt x="66" y="25"/>
                  </a:lnTo>
                  <a:lnTo>
                    <a:pt x="67" y="27"/>
                  </a:lnTo>
                  <a:lnTo>
                    <a:pt x="70" y="29"/>
                  </a:lnTo>
                  <a:lnTo>
                    <a:pt x="72" y="35"/>
                  </a:lnTo>
                  <a:lnTo>
                    <a:pt x="72" y="40"/>
                  </a:lnTo>
                  <a:lnTo>
                    <a:pt x="74" y="41"/>
                  </a:lnTo>
                  <a:lnTo>
                    <a:pt x="75" y="45"/>
                  </a:lnTo>
                  <a:lnTo>
                    <a:pt x="75" y="51"/>
                  </a:lnTo>
                  <a:lnTo>
                    <a:pt x="72" y="60"/>
                  </a:lnTo>
                  <a:lnTo>
                    <a:pt x="70" y="65"/>
                  </a:lnTo>
                  <a:lnTo>
                    <a:pt x="66" y="71"/>
                  </a:lnTo>
                  <a:lnTo>
                    <a:pt x="55" y="80"/>
                  </a:lnTo>
                  <a:lnTo>
                    <a:pt x="46" y="87"/>
                  </a:lnTo>
                  <a:lnTo>
                    <a:pt x="43" y="88"/>
                  </a:lnTo>
                  <a:lnTo>
                    <a:pt x="42" y="88"/>
                  </a:lnTo>
                  <a:lnTo>
                    <a:pt x="6" y="47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2">
              <a:extLst>
                <a:ext uri="{FF2B5EF4-FFF2-40B4-BE49-F238E27FC236}">
                  <a16:creationId xmlns:a16="http://schemas.microsoft.com/office/drawing/2014/main" id="{A419E798-2831-2C72-031E-7283FACB4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30" y="3380882"/>
              <a:ext cx="1265427" cy="641319"/>
            </a:xfrm>
            <a:custGeom>
              <a:avLst/>
              <a:gdLst>
                <a:gd name="T0" fmla="*/ 2147483647 w 310"/>
                <a:gd name="T1" fmla="*/ 2147483647 h 230"/>
                <a:gd name="T2" fmla="*/ 2147483647 w 310"/>
                <a:gd name="T3" fmla="*/ 2147483647 h 230"/>
                <a:gd name="T4" fmla="*/ 2147483647 w 310"/>
                <a:gd name="T5" fmla="*/ 2147483647 h 230"/>
                <a:gd name="T6" fmla="*/ 2147483647 w 310"/>
                <a:gd name="T7" fmla="*/ 2147483647 h 230"/>
                <a:gd name="T8" fmla="*/ 2147483647 w 310"/>
                <a:gd name="T9" fmla="*/ 2147483647 h 230"/>
                <a:gd name="T10" fmla="*/ 2147483647 w 310"/>
                <a:gd name="T11" fmla="*/ 2147483647 h 230"/>
                <a:gd name="T12" fmla="*/ 2147483647 w 310"/>
                <a:gd name="T13" fmla="*/ 2147483647 h 230"/>
                <a:gd name="T14" fmla="*/ 2147483647 w 310"/>
                <a:gd name="T15" fmla="*/ 2147483647 h 230"/>
                <a:gd name="T16" fmla="*/ 2147483647 w 310"/>
                <a:gd name="T17" fmla="*/ 2147483647 h 230"/>
                <a:gd name="T18" fmla="*/ 2147483647 w 310"/>
                <a:gd name="T19" fmla="*/ 2147483647 h 230"/>
                <a:gd name="T20" fmla="*/ 2147483647 w 310"/>
                <a:gd name="T21" fmla="*/ 2147483647 h 230"/>
                <a:gd name="T22" fmla="*/ 2147483647 w 310"/>
                <a:gd name="T23" fmla="*/ 2147483647 h 230"/>
                <a:gd name="T24" fmla="*/ 2147483647 w 310"/>
                <a:gd name="T25" fmla="*/ 2147483647 h 230"/>
                <a:gd name="T26" fmla="*/ 2147483647 w 310"/>
                <a:gd name="T27" fmla="*/ 2147483647 h 230"/>
                <a:gd name="T28" fmla="*/ 2147483647 w 310"/>
                <a:gd name="T29" fmla="*/ 2147483647 h 230"/>
                <a:gd name="T30" fmla="*/ 2147483647 w 310"/>
                <a:gd name="T31" fmla="*/ 2147483647 h 230"/>
                <a:gd name="T32" fmla="*/ 2147483647 w 310"/>
                <a:gd name="T33" fmla="*/ 2147483647 h 230"/>
                <a:gd name="T34" fmla="*/ 2147483647 w 310"/>
                <a:gd name="T35" fmla="*/ 2147483647 h 230"/>
                <a:gd name="T36" fmla="*/ 2147483647 w 310"/>
                <a:gd name="T37" fmla="*/ 2147483647 h 230"/>
                <a:gd name="T38" fmla="*/ 2147483647 w 310"/>
                <a:gd name="T39" fmla="*/ 2147483647 h 230"/>
                <a:gd name="T40" fmla="*/ 2147483647 w 310"/>
                <a:gd name="T41" fmla="*/ 2147483647 h 230"/>
                <a:gd name="T42" fmla="*/ 2147483647 w 310"/>
                <a:gd name="T43" fmla="*/ 2147483647 h 230"/>
                <a:gd name="T44" fmla="*/ 2147483647 w 310"/>
                <a:gd name="T45" fmla="*/ 0 h 230"/>
                <a:gd name="T46" fmla="*/ 2147483647 w 310"/>
                <a:gd name="T47" fmla="*/ 2147483647 h 230"/>
                <a:gd name="T48" fmla="*/ 2147483647 w 310"/>
                <a:gd name="T49" fmla="*/ 2147483647 h 230"/>
                <a:gd name="T50" fmla="*/ 2147483647 w 310"/>
                <a:gd name="T51" fmla="*/ 2147483647 h 230"/>
                <a:gd name="T52" fmla="*/ 2147483647 w 310"/>
                <a:gd name="T53" fmla="*/ 2147483647 h 230"/>
                <a:gd name="T54" fmla="*/ 2147483647 w 310"/>
                <a:gd name="T55" fmla="*/ 2147483647 h 230"/>
                <a:gd name="T56" fmla="*/ 2147483647 w 310"/>
                <a:gd name="T57" fmla="*/ 2147483647 h 230"/>
                <a:gd name="T58" fmla="*/ 2147483647 w 310"/>
                <a:gd name="T59" fmla="*/ 2147483647 h 230"/>
                <a:gd name="T60" fmla="*/ 2147483647 w 310"/>
                <a:gd name="T61" fmla="*/ 2147483647 h 230"/>
                <a:gd name="T62" fmla="*/ 2147483647 w 310"/>
                <a:gd name="T63" fmla="*/ 2147483647 h 230"/>
                <a:gd name="T64" fmla="*/ 2147483647 w 310"/>
                <a:gd name="T65" fmla="*/ 2147483647 h 230"/>
                <a:gd name="T66" fmla="*/ 2147483647 w 310"/>
                <a:gd name="T67" fmla="*/ 2147483647 h 230"/>
                <a:gd name="T68" fmla="*/ 2147483647 w 310"/>
                <a:gd name="T69" fmla="*/ 2147483647 h 230"/>
                <a:gd name="T70" fmla="*/ 0 w 310"/>
                <a:gd name="T71" fmla="*/ 2147483647 h 230"/>
                <a:gd name="T72" fmla="*/ 2147483647 w 310"/>
                <a:gd name="T73" fmla="*/ 2147483647 h 230"/>
                <a:gd name="T74" fmla="*/ 2147483647 w 310"/>
                <a:gd name="T75" fmla="*/ 2147483647 h 230"/>
                <a:gd name="T76" fmla="*/ 2147483647 w 310"/>
                <a:gd name="T77" fmla="*/ 2147483647 h 230"/>
                <a:gd name="T78" fmla="*/ 2147483647 w 310"/>
                <a:gd name="T79" fmla="*/ 2147483647 h 230"/>
                <a:gd name="T80" fmla="*/ 2147483647 w 310"/>
                <a:gd name="T81" fmla="*/ 2147483647 h 230"/>
                <a:gd name="T82" fmla="*/ 2147483647 w 310"/>
                <a:gd name="T83" fmla="*/ 2147483647 h 230"/>
                <a:gd name="T84" fmla="*/ 2147483647 w 310"/>
                <a:gd name="T85" fmla="*/ 2147483647 h 23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10" h="230">
                  <a:moveTo>
                    <a:pt x="190" y="208"/>
                  </a:moveTo>
                  <a:lnTo>
                    <a:pt x="194" y="191"/>
                  </a:lnTo>
                  <a:lnTo>
                    <a:pt x="197" y="178"/>
                  </a:lnTo>
                  <a:lnTo>
                    <a:pt x="200" y="168"/>
                  </a:lnTo>
                  <a:lnTo>
                    <a:pt x="201" y="162"/>
                  </a:lnTo>
                  <a:lnTo>
                    <a:pt x="202" y="158"/>
                  </a:lnTo>
                  <a:lnTo>
                    <a:pt x="202" y="156"/>
                  </a:lnTo>
                  <a:lnTo>
                    <a:pt x="202" y="155"/>
                  </a:lnTo>
                  <a:lnTo>
                    <a:pt x="204" y="156"/>
                  </a:lnTo>
                  <a:lnTo>
                    <a:pt x="205" y="159"/>
                  </a:lnTo>
                  <a:lnTo>
                    <a:pt x="209" y="167"/>
                  </a:lnTo>
                  <a:lnTo>
                    <a:pt x="217" y="174"/>
                  </a:lnTo>
                  <a:lnTo>
                    <a:pt x="221" y="176"/>
                  </a:lnTo>
                  <a:lnTo>
                    <a:pt x="226" y="178"/>
                  </a:lnTo>
                  <a:lnTo>
                    <a:pt x="237" y="176"/>
                  </a:lnTo>
                  <a:lnTo>
                    <a:pt x="249" y="171"/>
                  </a:lnTo>
                  <a:lnTo>
                    <a:pt x="261" y="164"/>
                  </a:lnTo>
                  <a:lnTo>
                    <a:pt x="273" y="156"/>
                  </a:lnTo>
                  <a:lnTo>
                    <a:pt x="293" y="139"/>
                  </a:lnTo>
                  <a:lnTo>
                    <a:pt x="302" y="131"/>
                  </a:lnTo>
                  <a:lnTo>
                    <a:pt x="310" y="123"/>
                  </a:lnTo>
                  <a:lnTo>
                    <a:pt x="306" y="112"/>
                  </a:lnTo>
                  <a:lnTo>
                    <a:pt x="302" y="104"/>
                  </a:lnTo>
                  <a:lnTo>
                    <a:pt x="289" y="88"/>
                  </a:lnTo>
                  <a:lnTo>
                    <a:pt x="282" y="83"/>
                  </a:lnTo>
                  <a:lnTo>
                    <a:pt x="277" y="79"/>
                  </a:lnTo>
                  <a:lnTo>
                    <a:pt x="273" y="76"/>
                  </a:lnTo>
                  <a:lnTo>
                    <a:pt x="271" y="75"/>
                  </a:lnTo>
                  <a:lnTo>
                    <a:pt x="263" y="80"/>
                  </a:lnTo>
                  <a:lnTo>
                    <a:pt x="257" y="83"/>
                  </a:lnTo>
                  <a:lnTo>
                    <a:pt x="253" y="86"/>
                  </a:lnTo>
                  <a:lnTo>
                    <a:pt x="250" y="87"/>
                  </a:lnTo>
                  <a:lnTo>
                    <a:pt x="247" y="90"/>
                  </a:lnTo>
                  <a:lnTo>
                    <a:pt x="247" y="88"/>
                  </a:lnTo>
                  <a:lnTo>
                    <a:pt x="247" y="84"/>
                  </a:lnTo>
                  <a:lnTo>
                    <a:pt x="246" y="75"/>
                  </a:lnTo>
                  <a:lnTo>
                    <a:pt x="243" y="62"/>
                  </a:lnTo>
                  <a:lnTo>
                    <a:pt x="239" y="47"/>
                  </a:lnTo>
                  <a:lnTo>
                    <a:pt x="236" y="40"/>
                  </a:lnTo>
                  <a:lnTo>
                    <a:pt x="230" y="32"/>
                  </a:lnTo>
                  <a:lnTo>
                    <a:pt x="214" y="19"/>
                  </a:lnTo>
                  <a:lnTo>
                    <a:pt x="200" y="10"/>
                  </a:lnTo>
                  <a:lnTo>
                    <a:pt x="186" y="3"/>
                  </a:lnTo>
                  <a:lnTo>
                    <a:pt x="178" y="2"/>
                  </a:lnTo>
                  <a:lnTo>
                    <a:pt x="166" y="0"/>
                  </a:lnTo>
                  <a:lnTo>
                    <a:pt x="152" y="0"/>
                  </a:lnTo>
                  <a:lnTo>
                    <a:pt x="137" y="2"/>
                  </a:lnTo>
                  <a:lnTo>
                    <a:pt x="122" y="2"/>
                  </a:lnTo>
                  <a:lnTo>
                    <a:pt x="109" y="3"/>
                  </a:lnTo>
                  <a:lnTo>
                    <a:pt x="99" y="3"/>
                  </a:lnTo>
                  <a:lnTo>
                    <a:pt x="93" y="3"/>
                  </a:lnTo>
                  <a:lnTo>
                    <a:pt x="85" y="6"/>
                  </a:lnTo>
                  <a:lnTo>
                    <a:pt x="72" y="12"/>
                  </a:lnTo>
                  <a:lnTo>
                    <a:pt x="64" y="18"/>
                  </a:lnTo>
                  <a:lnTo>
                    <a:pt x="55" y="24"/>
                  </a:lnTo>
                  <a:lnTo>
                    <a:pt x="45" y="34"/>
                  </a:lnTo>
                  <a:lnTo>
                    <a:pt x="33" y="44"/>
                  </a:lnTo>
                  <a:lnTo>
                    <a:pt x="21" y="60"/>
                  </a:lnTo>
                  <a:lnTo>
                    <a:pt x="13" y="79"/>
                  </a:lnTo>
                  <a:lnTo>
                    <a:pt x="9" y="99"/>
                  </a:lnTo>
                  <a:lnTo>
                    <a:pt x="7" y="119"/>
                  </a:lnTo>
                  <a:lnTo>
                    <a:pt x="7" y="138"/>
                  </a:lnTo>
                  <a:lnTo>
                    <a:pt x="7" y="154"/>
                  </a:lnTo>
                  <a:lnTo>
                    <a:pt x="8" y="167"/>
                  </a:lnTo>
                  <a:lnTo>
                    <a:pt x="9" y="171"/>
                  </a:lnTo>
                  <a:lnTo>
                    <a:pt x="9" y="174"/>
                  </a:lnTo>
                  <a:lnTo>
                    <a:pt x="7" y="184"/>
                  </a:lnTo>
                  <a:lnTo>
                    <a:pt x="4" y="196"/>
                  </a:lnTo>
                  <a:lnTo>
                    <a:pt x="1" y="207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0" y="211"/>
                  </a:lnTo>
                  <a:lnTo>
                    <a:pt x="3" y="212"/>
                  </a:lnTo>
                  <a:lnTo>
                    <a:pt x="8" y="214"/>
                  </a:lnTo>
                  <a:lnTo>
                    <a:pt x="15" y="216"/>
                  </a:lnTo>
                  <a:lnTo>
                    <a:pt x="23" y="219"/>
                  </a:lnTo>
                  <a:lnTo>
                    <a:pt x="32" y="222"/>
                  </a:lnTo>
                  <a:lnTo>
                    <a:pt x="56" y="227"/>
                  </a:lnTo>
                  <a:lnTo>
                    <a:pt x="85" y="230"/>
                  </a:lnTo>
                  <a:lnTo>
                    <a:pt x="117" y="228"/>
                  </a:lnTo>
                  <a:lnTo>
                    <a:pt x="134" y="226"/>
                  </a:lnTo>
                  <a:lnTo>
                    <a:pt x="152" y="222"/>
                  </a:lnTo>
                  <a:lnTo>
                    <a:pt x="172" y="216"/>
                  </a:lnTo>
                  <a:lnTo>
                    <a:pt x="190" y="208"/>
                  </a:lnTo>
                  <a:close/>
                </a:path>
              </a:pathLst>
            </a:custGeom>
            <a:solidFill>
              <a:srgbClr val="FFCC99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21521" name="Freeform 163">
              <a:extLst>
                <a:ext uri="{FF2B5EF4-FFF2-40B4-BE49-F238E27FC236}">
                  <a16:creationId xmlns:a16="http://schemas.microsoft.com/office/drawing/2014/main" id="{9B622E5E-0E23-9CB5-6762-ECD1E68A6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500" y="3608555"/>
              <a:ext cx="143070" cy="159426"/>
            </a:xfrm>
            <a:custGeom>
              <a:avLst/>
              <a:gdLst>
                <a:gd name="T0" fmla="*/ 0 w 35"/>
                <a:gd name="T1" fmla="*/ 0 h 57"/>
                <a:gd name="T2" fmla="*/ 2147483646 w 35"/>
                <a:gd name="T3" fmla="*/ 2147483646 h 57"/>
                <a:gd name="T4" fmla="*/ 2147483646 w 35"/>
                <a:gd name="T5" fmla="*/ 2147483646 h 57"/>
                <a:gd name="T6" fmla="*/ 2147483646 w 35"/>
                <a:gd name="T7" fmla="*/ 2147483646 h 57"/>
                <a:gd name="T8" fmla="*/ 2147483646 w 35"/>
                <a:gd name="T9" fmla="*/ 2147483646 h 57"/>
                <a:gd name="T10" fmla="*/ 2147483646 w 35"/>
                <a:gd name="T11" fmla="*/ 2147483646 h 57"/>
                <a:gd name="T12" fmla="*/ 2147483646 w 35"/>
                <a:gd name="T13" fmla="*/ 2147483646 h 57"/>
                <a:gd name="T14" fmla="*/ 2147483646 w 35"/>
                <a:gd name="T15" fmla="*/ 2147483646 h 57"/>
                <a:gd name="T16" fmla="*/ 2147483646 w 35"/>
                <a:gd name="T17" fmla="*/ 2147483646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57">
                  <a:moveTo>
                    <a:pt x="0" y="0"/>
                  </a:moveTo>
                  <a:lnTo>
                    <a:pt x="2" y="2"/>
                  </a:lnTo>
                  <a:lnTo>
                    <a:pt x="6" y="5"/>
                  </a:lnTo>
                  <a:lnTo>
                    <a:pt x="11" y="12"/>
                  </a:lnTo>
                  <a:lnTo>
                    <a:pt x="18" y="18"/>
                  </a:lnTo>
                  <a:lnTo>
                    <a:pt x="23" y="28"/>
                  </a:lnTo>
                  <a:lnTo>
                    <a:pt x="30" y="37"/>
                  </a:lnTo>
                  <a:lnTo>
                    <a:pt x="34" y="46"/>
                  </a:lnTo>
                  <a:lnTo>
                    <a:pt x="35" y="57"/>
                  </a:lnTo>
                </a:path>
              </a:pathLst>
            </a:custGeom>
            <a:noFill/>
            <a:ln w="7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64">
              <a:extLst>
                <a:ext uri="{FF2B5EF4-FFF2-40B4-BE49-F238E27FC236}">
                  <a16:creationId xmlns:a16="http://schemas.microsoft.com/office/drawing/2014/main" id="{6A9AF07A-83D5-049D-62EC-F7EF2BB58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312" y="3658899"/>
              <a:ext cx="102192" cy="153832"/>
            </a:xfrm>
            <a:custGeom>
              <a:avLst/>
              <a:gdLst>
                <a:gd name="T0" fmla="*/ 0 w 25"/>
                <a:gd name="T1" fmla="*/ 0 h 55"/>
                <a:gd name="T2" fmla="*/ 2147483646 w 25"/>
                <a:gd name="T3" fmla="*/ 2147483646 h 55"/>
                <a:gd name="T4" fmla="*/ 2147483646 w 25"/>
                <a:gd name="T5" fmla="*/ 2147483646 h 55"/>
                <a:gd name="T6" fmla="*/ 2147483646 w 25"/>
                <a:gd name="T7" fmla="*/ 2147483646 h 55"/>
                <a:gd name="T8" fmla="*/ 2147483646 w 25"/>
                <a:gd name="T9" fmla="*/ 2147483646 h 55"/>
                <a:gd name="T10" fmla="*/ 2147483646 w 25"/>
                <a:gd name="T11" fmla="*/ 2147483646 h 55"/>
                <a:gd name="T12" fmla="*/ 2147483646 w 25"/>
                <a:gd name="T13" fmla="*/ 2147483646 h 55"/>
                <a:gd name="T14" fmla="*/ 2147483646 w 25"/>
                <a:gd name="T15" fmla="*/ 2147483646 h 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" h="55">
                  <a:moveTo>
                    <a:pt x="0" y="0"/>
                  </a:moveTo>
                  <a:lnTo>
                    <a:pt x="1" y="2"/>
                  </a:lnTo>
                  <a:lnTo>
                    <a:pt x="3" y="7"/>
                  </a:lnTo>
                  <a:lnTo>
                    <a:pt x="7" y="15"/>
                  </a:lnTo>
                  <a:lnTo>
                    <a:pt x="11" y="23"/>
                  </a:lnTo>
                  <a:lnTo>
                    <a:pt x="19" y="40"/>
                  </a:lnTo>
                  <a:lnTo>
                    <a:pt x="23" y="48"/>
                  </a:lnTo>
                  <a:lnTo>
                    <a:pt x="25" y="55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65">
              <a:extLst>
                <a:ext uri="{FF2B5EF4-FFF2-40B4-BE49-F238E27FC236}">
                  <a16:creationId xmlns:a16="http://schemas.microsoft.com/office/drawing/2014/main" id="{8B212B15-E1D7-76AF-8DFA-9EC660085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7578" y="3135871"/>
              <a:ext cx="57227" cy="75519"/>
            </a:xfrm>
            <a:custGeom>
              <a:avLst/>
              <a:gdLst>
                <a:gd name="T0" fmla="*/ 2147483646 w 14"/>
                <a:gd name="T1" fmla="*/ 0 h 27"/>
                <a:gd name="T2" fmla="*/ 2147483646 w 14"/>
                <a:gd name="T3" fmla="*/ 2147483646 h 27"/>
                <a:gd name="T4" fmla="*/ 2147483646 w 14"/>
                <a:gd name="T5" fmla="*/ 2147483646 h 27"/>
                <a:gd name="T6" fmla="*/ 2147483646 w 14"/>
                <a:gd name="T7" fmla="*/ 2147483646 h 27"/>
                <a:gd name="T8" fmla="*/ 2147483646 w 14"/>
                <a:gd name="T9" fmla="*/ 2147483646 h 27"/>
                <a:gd name="T10" fmla="*/ 2147483646 w 14"/>
                <a:gd name="T11" fmla="*/ 2147483646 h 27"/>
                <a:gd name="T12" fmla="*/ 0 w 14"/>
                <a:gd name="T13" fmla="*/ 2147483646 h 27"/>
                <a:gd name="T14" fmla="*/ 2147483646 w 14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27">
                  <a:moveTo>
                    <a:pt x="14" y="0"/>
                  </a:moveTo>
                  <a:lnTo>
                    <a:pt x="14" y="1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9" y="20"/>
                  </a:lnTo>
                  <a:lnTo>
                    <a:pt x="5" y="25"/>
                  </a:lnTo>
                  <a:lnTo>
                    <a:pt x="0" y="2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166">
              <a:extLst>
                <a:ext uri="{FF2B5EF4-FFF2-40B4-BE49-F238E27FC236}">
                  <a16:creationId xmlns:a16="http://schemas.microsoft.com/office/drawing/2014/main" id="{56F36F34-E923-62FE-C6CC-B4803CA15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7578" y="3135871"/>
              <a:ext cx="57227" cy="75519"/>
            </a:xfrm>
            <a:custGeom>
              <a:avLst/>
              <a:gdLst>
                <a:gd name="T0" fmla="*/ 2147483646 w 14"/>
                <a:gd name="T1" fmla="*/ 0 h 27"/>
                <a:gd name="T2" fmla="*/ 2147483646 w 14"/>
                <a:gd name="T3" fmla="*/ 2147483646 h 27"/>
                <a:gd name="T4" fmla="*/ 2147483646 w 14"/>
                <a:gd name="T5" fmla="*/ 2147483646 h 27"/>
                <a:gd name="T6" fmla="*/ 2147483646 w 14"/>
                <a:gd name="T7" fmla="*/ 2147483646 h 27"/>
                <a:gd name="T8" fmla="*/ 2147483646 w 14"/>
                <a:gd name="T9" fmla="*/ 2147483646 h 27"/>
                <a:gd name="T10" fmla="*/ 2147483646 w 14"/>
                <a:gd name="T11" fmla="*/ 2147483646 h 27"/>
                <a:gd name="T12" fmla="*/ 0 w 14"/>
                <a:gd name="T13" fmla="*/ 2147483646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27">
                  <a:moveTo>
                    <a:pt x="14" y="0"/>
                  </a:moveTo>
                  <a:lnTo>
                    <a:pt x="14" y="1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9" y="20"/>
                  </a:lnTo>
                  <a:lnTo>
                    <a:pt x="5" y="25"/>
                  </a:lnTo>
                  <a:lnTo>
                    <a:pt x="0" y="2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167">
              <a:extLst>
                <a:ext uri="{FF2B5EF4-FFF2-40B4-BE49-F238E27FC236}">
                  <a16:creationId xmlns:a16="http://schemas.microsoft.com/office/drawing/2014/main" id="{4B702CA6-3655-E4E7-B0EA-DCB7BF59B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312" y="2903727"/>
              <a:ext cx="81754" cy="53144"/>
            </a:xfrm>
            <a:custGeom>
              <a:avLst/>
              <a:gdLst>
                <a:gd name="T0" fmla="*/ 0 w 20"/>
                <a:gd name="T1" fmla="*/ 2147483646 h 19"/>
                <a:gd name="T2" fmla="*/ 0 w 20"/>
                <a:gd name="T3" fmla="*/ 2147483646 h 19"/>
                <a:gd name="T4" fmla="*/ 0 w 20"/>
                <a:gd name="T5" fmla="*/ 2147483646 h 19"/>
                <a:gd name="T6" fmla="*/ 2147483646 w 20"/>
                <a:gd name="T7" fmla="*/ 2147483646 h 19"/>
                <a:gd name="T8" fmla="*/ 2147483646 w 20"/>
                <a:gd name="T9" fmla="*/ 2147483646 h 19"/>
                <a:gd name="T10" fmla="*/ 2147483646 w 20"/>
                <a:gd name="T11" fmla="*/ 0 h 19"/>
                <a:gd name="T12" fmla="*/ 2147483646 w 20"/>
                <a:gd name="T13" fmla="*/ 2147483646 h 19"/>
                <a:gd name="T14" fmla="*/ 2147483646 w 20"/>
                <a:gd name="T15" fmla="*/ 2147483646 h 19"/>
                <a:gd name="T16" fmla="*/ 2147483646 w 20"/>
                <a:gd name="T17" fmla="*/ 2147483646 h 19"/>
                <a:gd name="T18" fmla="*/ 0 w 20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19">
                  <a:moveTo>
                    <a:pt x="0" y="19"/>
                  </a:moveTo>
                  <a:lnTo>
                    <a:pt x="0" y="16"/>
                  </a:lnTo>
                  <a:lnTo>
                    <a:pt x="0" y="12"/>
                  </a:lnTo>
                  <a:lnTo>
                    <a:pt x="3" y="5"/>
                  </a:lnTo>
                  <a:lnTo>
                    <a:pt x="7" y="1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168">
              <a:extLst>
                <a:ext uri="{FF2B5EF4-FFF2-40B4-BE49-F238E27FC236}">
                  <a16:creationId xmlns:a16="http://schemas.microsoft.com/office/drawing/2014/main" id="{E8BC6110-F6E9-281E-19CF-45ED609B8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312" y="2903727"/>
              <a:ext cx="81754" cy="53144"/>
            </a:xfrm>
            <a:custGeom>
              <a:avLst/>
              <a:gdLst>
                <a:gd name="T0" fmla="*/ 0 w 20"/>
                <a:gd name="T1" fmla="*/ 2147483646 h 19"/>
                <a:gd name="T2" fmla="*/ 0 w 20"/>
                <a:gd name="T3" fmla="*/ 2147483646 h 19"/>
                <a:gd name="T4" fmla="*/ 0 w 20"/>
                <a:gd name="T5" fmla="*/ 2147483646 h 19"/>
                <a:gd name="T6" fmla="*/ 2147483646 w 20"/>
                <a:gd name="T7" fmla="*/ 2147483646 h 19"/>
                <a:gd name="T8" fmla="*/ 2147483646 w 20"/>
                <a:gd name="T9" fmla="*/ 2147483646 h 19"/>
                <a:gd name="T10" fmla="*/ 2147483646 w 20"/>
                <a:gd name="T11" fmla="*/ 0 h 19"/>
                <a:gd name="T12" fmla="*/ 2147483646 w 20"/>
                <a:gd name="T13" fmla="*/ 2147483646 h 19"/>
                <a:gd name="T14" fmla="*/ 2147483646 w 20"/>
                <a:gd name="T15" fmla="*/ 2147483646 h 19"/>
                <a:gd name="T16" fmla="*/ 2147483646 w 20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9">
                  <a:moveTo>
                    <a:pt x="0" y="19"/>
                  </a:moveTo>
                  <a:lnTo>
                    <a:pt x="0" y="16"/>
                  </a:lnTo>
                  <a:lnTo>
                    <a:pt x="0" y="12"/>
                  </a:lnTo>
                  <a:lnTo>
                    <a:pt x="3" y="5"/>
                  </a:lnTo>
                  <a:lnTo>
                    <a:pt x="7" y="1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4"/>
                  </a:lnTo>
                  <a:lnTo>
                    <a:pt x="20" y="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169">
              <a:extLst>
                <a:ext uri="{FF2B5EF4-FFF2-40B4-BE49-F238E27FC236}">
                  <a16:creationId xmlns:a16="http://schemas.microsoft.com/office/drawing/2014/main" id="{6CB24B3E-894A-2B86-BEFD-8BA419238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844" y="3161045"/>
              <a:ext cx="57227" cy="19579"/>
            </a:xfrm>
            <a:custGeom>
              <a:avLst/>
              <a:gdLst>
                <a:gd name="T0" fmla="*/ 0 w 14"/>
                <a:gd name="T1" fmla="*/ 0 h 7"/>
                <a:gd name="T2" fmla="*/ 2147483646 w 14"/>
                <a:gd name="T3" fmla="*/ 0 h 7"/>
                <a:gd name="T4" fmla="*/ 2147483646 w 14"/>
                <a:gd name="T5" fmla="*/ 0 h 7"/>
                <a:gd name="T6" fmla="*/ 2147483646 w 14"/>
                <a:gd name="T7" fmla="*/ 2147483646 h 7"/>
                <a:gd name="T8" fmla="*/ 2147483646 w 14"/>
                <a:gd name="T9" fmla="*/ 2147483646 h 7"/>
                <a:gd name="T10" fmla="*/ 0 w 14"/>
                <a:gd name="T11" fmla="*/ 0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lnTo>
                    <a:pt x="2" y="0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4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170">
              <a:extLst>
                <a:ext uri="{FF2B5EF4-FFF2-40B4-BE49-F238E27FC236}">
                  <a16:creationId xmlns:a16="http://schemas.microsoft.com/office/drawing/2014/main" id="{92AB41D4-D4F8-C081-17C8-1939F64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844" y="3161045"/>
              <a:ext cx="57227" cy="19579"/>
            </a:xfrm>
            <a:custGeom>
              <a:avLst/>
              <a:gdLst>
                <a:gd name="T0" fmla="*/ 0 w 14"/>
                <a:gd name="T1" fmla="*/ 0 h 7"/>
                <a:gd name="T2" fmla="*/ 2147483646 w 14"/>
                <a:gd name="T3" fmla="*/ 0 h 7"/>
                <a:gd name="T4" fmla="*/ 2147483646 w 14"/>
                <a:gd name="T5" fmla="*/ 0 h 7"/>
                <a:gd name="T6" fmla="*/ 2147483646 w 14"/>
                <a:gd name="T7" fmla="*/ 2147483646 h 7"/>
                <a:gd name="T8" fmla="*/ 2147483646 w 14"/>
                <a:gd name="T9" fmla="*/ 214748364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lnTo>
                    <a:pt x="2" y="0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4" y="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171">
              <a:extLst>
                <a:ext uri="{FF2B5EF4-FFF2-40B4-BE49-F238E27FC236}">
                  <a16:creationId xmlns:a16="http://schemas.microsoft.com/office/drawing/2014/main" id="{3E089A21-03DA-12DC-4AD1-92F7CE012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454" y="2973648"/>
              <a:ext cx="44965" cy="41956"/>
            </a:xfrm>
            <a:custGeom>
              <a:avLst/>
              <a:gdLst>
                <a:gd name="T0" fmla="*/ 2147483646 w 11"/>
                <a:gd name="T1" fmla="*/ 2147483646 h 15"/>
                <a:gd name="T2" fmla="*/ 2147483646 w 11"/>
                <a:gd name="T3" fmla="*/ 2147483646 h 15"/>
                <a:gd name="T4" fmla="*/ 2147483646 w 11"/>
                <a:gd name="T5" fmla="*/ 2147483646 h 15"/>
                <a:gd name="T6" fmla="*/ 2147483646 w 11"/>
                <a:gd name="T7" fmla="*/ 2147483646 h 15"/>
                <a:gd name="T8" fmla="*/ 0 w 11"/>
                <a:gd name="T9" fmla="*/ 2147483646 h 15"/>
                <a:gd name="T10" fmla="*/ 0 w 11"/>
                <a:gd name="T11" fmla="*/ 2147483646 h 15"/>
                <a:gd name="T12" fmla="*/ 2147483646 w 11"/>
                <a:gd name="T13" fmla="*/ 0 h 15"/>
                <a:gd name="T14" fmla="*/ 2147483646 w 11"/>
                <a:gd name="T15" fmla="*/ 2147483646 h 15"/>
                <a:gd name="T16" fmla="*/ 2147483646 w 11"/>
                <a:gd name="T17" fmla="*/ 2147483646 h 15"/>
                <a:gd name="T18" fmla="*/ 2147483646 w 11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" h="15">
                  <a:moveTo>
                    <a:pt x="11" y="6"/>
                  </a:moveTo>
                  <a:lnTo>
                    <a:pt x="11" y="11"/>
                  </a:lnTo>
                  <a:lnTo>
                    <a:pt x="8" y="15"/>
                  </a:lnTo>
                  <a:lnTo>
                    <a:pt x="4" y="14"/>
                  </a:lnTo>
                  <a:lnTo>
                    <a:pt x="0" y="10"/>
                  </a:lnTo>
                  <a:lnTo>
                    <a:pt x="0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172">
              <a:extLst>
                <a:ext uri="{FF2B5EF4-FFF2-40B4-BE49-F238E27FC236}">
                  <a16:creationId xmlns:a16="http://schemas.microsoft.com/office/drawing/2014/main" id="{6E8526B1-1D4C-8430-3A62-F70EE161E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7898" y="2173725"/>
              <a:ext cx="237084" cy="223756"/>
            </a:xfrm>
            <a:custGeom>
              <a:avLst/>
              <a:gdLst>
                <a:gd name="T0" fmla="*/ 0 w 58"/>
                <a:gd name="T1" fmla="*/ 2147483646 h 80"/>
                <a:gd name="T2" fmla="*/ 2147483646 w 58"/>
                <a:gd name="T3" fmla="*/ 2147483646 h 80"/>
                <a:gd name="T4" fmla="*/ 2147483646 w 58"/>
                <a:gd name="T5" fmla="*/ 2147483646 h 80"/>
                <a:gd name="T6" fmla="*/ 2147483646 w 58"/>
                <a:gd name="T7" fmla="*/ 2147483646 h 80"/>
                <a:gd name="T8" fmla="*/ 2147483646 w 58"/>
                <a:gd name="T9" fmla="*/ 2147483646 h 80"/>
                <a:gd name="T10" fmla="*/ 2147483646 w 58"/>
                <a:gd name="T11" fmla="*/ 2147483646 h 80"/>
                <a:gd name="T12" fmla="*/ 2147483646 w 58"/>
                <a:gd name="T13" fmla="*/ 2147483646 h 80"/>
                <a:gd name="T14" fmla="*/ 2147483646 w 58"/>
                <a:gd name="T15" fmla="*/ 2147483646 h 80"/>
                <a:gd name="T16" fmla="*/ 2147483646 w 58"/>
                <a:gd name="T17" fmla="*/ 2147483646 h 80"/>
                <a:gd name="T18" fmla="*/ 2147483646 w 58"/>
                <a:gd name="T19" fmla="*/ 2147483646 h 80"/>
                <a:gd name="T20" fmla="*/ 2147483646 w 58"/>
                <a:gd name="T21" fmla="*/ 2147483646 h 80"/>
                <a:gd name="T22" fmla="*/ 2147483646 w 58"/>
                <a:gd name="T23" fmla="*/ 2147483646 h 80"/>
                <a:gd name="T24" fmla="*/ 2147483646 w 58"/>
                <a:gd name="T25" fmla="*/ 2147483646 h 80"/>
                <a:gd name="T26" fmla="*/ 2147483646 w 58"/>
                <a:gd name="T27" fmla="*/ 2147483646 h 80"/>
                <a:gd name="T28" fmla="*/ 2147483646 w 58"/>
                <a:gd name="T29" fmla="*/ 2147483646 h 80"/>
                <a:gd name="T30" fmla="*/ 2147483646 w 58"/>
                <a:gd name="T31" fmla="*/ 2147483646 h 80"/>
                <a:gd name="T32" fmla="*/ 2147483646 w 58"/>
                <a:gd name="T33" fmla="*/ 2147483646 h 80"/>
                <a:gd name="T34" fmla="*/ 2147483646 w 58"/>
                <a:gd name="T35" fmla="*/ 2147483646 h 80"/>
                <a:gd name="T36" fmla="*/ 2147483646 w 58"/>
                <a:gd name="T37" fmla="*/ 2147483646 h 80"/>
                <a:gd name="T38" fmla="*/ 2147483646 w 58"/>
                <a:gd name="T39" fmla="*/ 2147483646 h 80"/>
                <a:gd name="T40" fmla="*/ 2147483646 w 58"/>
                <a:gd name="T41" fmla="*/ 2147483646 h 80"/>
                <a:gd name="T42" fmla="*/ 2147483646 w 58"/>
                <a:gd name="T43" fmla="*/ 0 h 80"/>
                <a:gd name="T44" fmla="*/ 2147483646 w 58"/>
                <a:gd name="T45" fmla="*/ 0 h 80"/>
                <a:gd name="T46" fmla="*/ 2147483646 w 58"/>
                <a:gd name="T47" fmla="*/ 0 h 80"/>
                <a:gd name="T48" fmla="*/ 0 w 58"/>
                <a:gd name="T49" fmla="*/ 2147483646 h 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8" h="80">
                  <a:moveTo>
                    <a:pt x="0" y="41"/>
                  </a:moveTo>
                  <a:lnTo>
                    <a:pt x="1" y="44"/>
                  </a:lnTo>
                  <a:lnTo>
                    <a:pt x="6" y="50"/>
                  </a:lnTo>
                  <a:lnTo>
                    <a:pt x="13" y="57"/>
                  </a:lnTo>
                  <a:lnTo>
                    <a:pt x="22" y="64"/>
                  </a:lnTo>
                  <a:lnTo>
                    <a:pt x="33" y="69"/>
                  </a:lnTo>
                  <a:lnTo>
                    <a:pt x="44" y="74"/>
                  </a:lnTo>
                  <a:lnTo>
                    <a:pt x="53" y="78"/>
                  </a:lnTo>
                  <a:lnTo>
                    <a:pt x="54" y="80"/>
                  </a:lnTo>
                  <a:lnTo>
                    <a:pt x="56" y="80"/>
                  </a:lnTo>
                  <a:lnTo>
                    <a:pt x="57" y="60"/>
                  </a:lnTo>
                  <a:lnTo>
                    <a:pt x="58" y="45"/>
                  </a:lnTo>
                  <a:lnTo>
                    <a:pt x="58" y="34"/>
                  </a:lnTo>
                  <a:lnTo>
                    <a:pt x="58" y="26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45" y="13"/>
                  </a:lnTo>
                  <a:lnTo>
                    <a:pt x="36" y="8"/>
                  </a:lnTo>
                  <a:lnTo>
                    <a:pt x="29" y="4"/>
                  </a:lnTo>
                  <a:lnTo>
                    <a:pt x="24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chemeClr val="bg2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173">
              <a:extLst>
                <a:ext uri="{FF2B5EF4-FFF2-40B4-BE49-F238E27FC236}">
                  <a16:creationId xmlns:a16="http://schemas.microsoft.com/office/drawing/2014/main" id="{126C7DB2-EF67-6644-2BBC-CCA694430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755" y="2212883"/>
              <a:ext cx="351538" cy="223756"/>
            </a:xfrm>
            <a:custGeom>
              <a:avLst/>
              <a:gdLst>
                <a:gd name="T0" fmla="*/ 0 w 86"/>
                <a:gd name="T1" fmla="*/ 2147483646 h 80"/>
                <a:gd name="T2" fmla="*/ 0 w 86"/>
                <a:gd name="T3" fmla="*/ 2147483646 h 80"/>
                <a:gd name="T4" fmla="*/ 0 w 86"/>
                <a:gd name="T5" fmla="*/ 2147483646 h 80"/>
                <a:gd name="T6" fmla="*/ 0 w 86"/>
                <a:gd name="T7" fmla="*/ 2147483646 h 80"/>
                <a:gd name="T8" fmla="*/ 0 w 86"/>
                <a:gd name="T9" fmla="*/ 2147483646 h 80"/>
                <a:gd name="T10" fmla="*/ 2147483646 w 86"/>
                <a:gd name="T11" fmla="*/ 2147483646 h 80"/>
                <a:gd name="T12" fmla="*/ 2147483646 w 86"/>
                <a:gd name="T13" fmla="*/ 2147483646 h 80"/>
                <a:gd name="T14" fmla="*/ 2147483646 w 86"/>
                <a:gd name="T15" fmla="*/ 2147483646 h 80"/>
                <a:gd name="T16" fmla="*/ 2147483646 w 86"/>
                <a:gd name="T17" fmla="*/ 2147483646 h 80"/>
                <a:gd name="T18" fmla="*/ 2147483646 w 86"/>
                <a:gd name="T19" fmla="*/ 2147483646 h 80"/>
                <a:gd name="T20" fmla="*/ 2147483646 w 86"/>
                <a:gd name="T21" fmla="*/ 2147483646 h 80"/>
                <a:gd name="T22" fmla="*/ 2147483646 w 86"/>
                <a:gd name="T23" fmla="*/ 2147483646 h 80"/>
                <a:gd name="T24" fmla="*/ 2147483646 w 86"/>
                <a:gd name="T25" fmla="*/ 2147483646 h 80"/>
                <a:gd name="T26" fmla="*/ 2147483646 w 86"/>
                <a:gd name="T27" fmla="*/ 2147483646 h 80"/>
                <a:gd name="T28" fmla="*/ 2147483646 w 86"/>
                <a:gd name="T29" fmla="*/ 2147483646 h 80"/>
                <a:gd name="T30" fmla="*/ 2147483646 w 86"/>
                <a:gd name="T31" fmla="*/ 2147483646 h 80"/>
                <a:gd name="T32" fmla="*/ 2147483646 w 86"/>
                <a:gd name="T33" fmla="*/ 2147483646 h 80"/>
                <a:gd name="T34" fmla="*/ 2147483646 w 86"/>
                <a:gd name="T35" fmla="*/ 2147483646 h 80"/>
                <a:gd name="T36" fmla="*/ 2147483646 w 86"/>
                <a:gd name="T37" fmla="*/ 2147483646 h 80"/>
                <a:gd name="T38" fmla="*/ 2147483646 w 86"/>
                <a:gd name="T39" fmla="*/ 2147483646 h 80"/>
                <a:gd name="T40" fmla="*/ 2147483646 w 86"/>
                <a:gd name="T41" fmla="*/ 2147483646 h 80"/>
                <a:gd name="T42" fmla="*/ 2147483646 w 86"/>
                <a:gd name="T43" fmla="*/ 2147483646 h 80"/>
                <a:gd name="T44" fmla="*/ 2147483646 w 86"/>
                <a:gd name="T45" fmla="*/ 0 h 80"/>
                <a:gd name="T46" fmla="*/ 2147483646 w 86"/>
                <a:gd name="T47" fmla="*/ 0 h 80"/>
                <a:gd name="T48" fmla="*/ 0 w 86"/>
                <a:gd name="T49" fmla="*/ 2147483646 h 80"/>
                <a:gd name="T50" fmla="*/ 0 w 86"/>
                <a:gd name="T51" fmla="*/ 2147483646 h 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6" h="80">
                  <a:moveTo>
                    <a:pt x="0" y="3"/>
                  </a:moveTo>
                  <a:lnTo>
                    <a:pt x="0" y="6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1" y="40"/>
                  </a:lnTo>
                  <a:lnTo>
                    <a:pt x="1" y="54"/>
                  </a:lnTo>
                  <a:lnTo>
                    <a:pt x="6" y="80"/>
                  </a:lnTo>
                  <a:lnTo>
                    <a:pt x="9" y="78"/>
                  </a:lnTo>
                  <a:lnTo>
                    <a:pt x="17" y="72"/>
                  </a:lnTo>
                  <a:lnTo>
                    <a:pt x="28" y="64"/>
                  </a:lnTo>
                  <a:lnTo>
                    <a:pt x="41" y="55"/>
                  </a:lnTo>
                  <a:lnTo>
                    <a:pt x="55" y="43"/>
                  </a:lnTo>
                  <a:lnTo>
                    <a:pt x="67" y="34"/>
                  </a:lnTo>
                  <a:lnTo>
                    <a:pt x="79" y="23"/>
                  </a:lnTo>
                  <a:lnTo>
                    <a:pt x="86" y="15"/>
                  </a:lnTo>
                  <a:lnTo>
                    <a:pt x="83" y="14"/>
                  </a:lnTo>
                  <a:lnTo>
                    <a:pt x="78" y="11"/>
                  </a:lnTo>
                  <a:lnTo>
                    <a:pt x="69" y="8"/>
                  </a:lnTo>
                  <a:lnTo>
                    <a:pt x="58" y="4"/>
                  </a:lnTo>
                  <a:lnTo>
                    <a:pt x="46" y="2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174">
              <a:extLst>
                <a:ext uri="{FF2B5EF4-FFF2-40B4-BE49-F238E27FC236}">
                  <a16:creationId xmlns:a16="http://schemas.microsoft.com/office/drawing/2014/main" id="{4B32C2B4-642E-C9A5-908F-ADE506C16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2638" y="2117785"/>
              <a:ext cx="331101" cy="173409"/>
            </a:xfrm>
            <a:custGeom>
              <a:avLst/>
              <a:gdLst>
                <a:gd name="T0" fmla="*/ 2147483646 w 81"/>
                <a:gd name="T1" fmla="*/ 2147483646 h 62"/>
                <a:gd name="T2" fmla="*/ 2147483646 w 81"/>
                <a:gd name="T3" fmla="*/ 2147483646 h 62"/>
                <a:gd name="T4" fmla="*/ 2147483646 w 81"/>
                <a:gd name="T5" fmla="*/ 2147483646 h 62"/>
                <a:gd name="T6" fmla="*/ 2147483646 w 81"/>
                <a:gd name="T7" fmla="*/ 2147483646 h 62"/>
                <a:gd name="T8" fmla="*/ 2147483646 w 81"/>
                <a:gd name="T9" fmla="*/ 2147483646 h 62"/>
                <a:gd name="T10" fmla="*/ 2147483646 w 81"/>
                <a:gd name="T11" fmla="*/ 2147483646 h 62"/>
                <a:gd name="T12" fmla="*/ 0 w 81"/>
                <a:gd name="T13" fmla="*/ 2147483646 h 62"/>
                <a:gd name="T14" fmla="*/ 0 w 81"/>
                <a:gd name="T15" fmla="*/ 2147483646 h 62"/>
                <a:gd name="T16" fmla="*/ 2147483646 w 81"/>
                <a:gd name="T17" fmla="*/ 2147483646 h 62"/>
                <a:gd name="T18" fmla="*/ 2147483646 w 81"/>
                <a:gd name="T19" fmla="*/ 2147483646 h 62"/>
                <a:gd name="T20" fmla="*/ 2147483646 w 81"/>
                <a:gd name="T21" fmla="*/ 2147483646 h 62"/>
                <a:gd name="T22" fmla="*/ 2147483646 w 81"/>
                <a:gd name="T23" fmla="*/ 2147483646 h 62"/>
                <a:gd name="T24" fmla="*/ 2147483646 w 81"/>
                <a:gd name="T25" fmla="*/ 2147483646 h 62"/>
                <a:gd name="T26" fmla="*/ 2147483646 w 81"/>
                <a:gd name="T27" fmla="*/ 0 h 62"/>
                <a:gd name="T28" fmla="*/ 2147483646 w 81"/>
                <a:gd name="T29" fmla="*/ 2147483646 h 62"/>
                <a:gd name="T30" fmla="*/ 2147483646 w 81"/>
                <a:gd name="T31" fmla="*/ 2147483646 h 62"/>
                <a:gd name="T32" fmla="*/ 2147483646 w 81"/>
                <a:gd name="T33" fmla="*/ 2147483646 h 62"/>
                <a:gd name="T34" fmla="*/ 2147483646 w 81"/>
                <a:gd name="T35" fmla="*/ 2147483646 h 62"/>
                <a:gd name="T36" fmla="*/ 2147483646 w 81"/>
                <a:gd name="T37" fmla="*/ 2147483646 h 62"/>
                <a:gd name="T38" fmla="*/ 2147483646 w 81"/>
                <a:gd name="T39" fmla="*/ 2147483646 h 62"/>
                <a:gd name="T40" fmla="*/ 2147483646 w 81"/>
                <a:gd name="T41" fmla="*/ 2147483646 h 62"/>
                <a:gd name="T42" fmla="*/ 2147483646 w 81"/>
                <a:gd name="T43" fmla="*/ 2147483646 h 62"/>
                <a:gd name="T44" fmla="*/ 2147483646 w 81"/>
                <a:gd name="T45" fmla="*/ 2147483646 h 62"/>
                <a:gd name="T46" fmla="*/ 2147483646 w 81"/>
                <a:gd name="T47" fmla="*/ 2147483646 h 62"/>
                <a:gd name="T48" fmla="*/ 2147483646 w 81"/>
                <a:gd name="T49" fmla="*/ 2147483646 h 62"/>
                <a:gd name="T50" fmla="*/ 2147483646 w 81"/>
                <a:gd name="T51" fmla="*/ 2147483646 h 62"/>
                <a:gd name="T52" fmla="*/ 2147483646 w 81"/>
                <a:gd name="T53" fmla="*/ 2147483646 h 62"/>
                <a:gd name="T54" fmla="*/ 2147483646 w 81"/>
                <a:gd name="T55" fmla="*/ 2147483646 h 62"/>
                <a:gd name="T56" fmla="*/ 2147483646 w 81"/>
                <a:gd name="T57" fmla="*/ 2147483646 h 6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1" h="62">
                  <a:moveTo>
                    <a:pt x="24" y="60"/>
                  </a:moveTo>
                  <a:lnTo>
                    <a:pt x="23" y="60"/>
                  </a:lnTo>
                  <a:lnTo>
                    <a:pt x="20" y="58"/>
                  </a:lnTo>
                  <a:lnTo>
                    <a:pt x="12" y="54"/>
                  </a:lnTo>
                  <a:lnTo>
                    <a:pt x="4" y="49"/>
                  </a:lnTo>
                  <a:lnTo>
                    <a:pt x="1" y="45"/>
                  </a:lnTo>
                  <a:lnTo>
                    <a:pt x="0" y="41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8" y="18"/>
                  </a:lnTo>
                  <a:lnTo>
                    <a:pt x="17" y="12"/>
                  </a:lnTo>
                  <a:lnTo>
                    <a:pt x="30" y="5"/>
                  </a:lnTo>
                  <a:lnTo>
                    <a:pt x="42" y="1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2" y="8"/>
                  </a:lnTo>
                  <a:lnTo>
                    <a:pt x="77" y="14"/>
                  </a:lnTo>
                  <a:lnTo>
                    <a:pt x="80" y="25"/>
                  </a:lnTo>
                  <a:lnTo>
                    <a:pt x="81" y="32"/>
                  </a:lnTo>
                  <a:lnTo>
                    <a:pt x="80" y="41"/>
                  </a:lnTo>
                  <a:lnTo>
                    <a:pt x="77" y="50"/>
                  </a:lnTo>
                  <a:lnTo>
                    <a:pt x="70" y="57"/>
                  </a:lnTo>
                  <a:lnTo>
                    <a:pt x="62" y="60"/>
                  </a:lnTo>
                  <a:lnTo>
                    <a:pt x="52" y="62"/>
                  </a:lnTo>
                  <a:lnTo>
                    <a:pt x="42" y="62"/>
                  </a:lnTo>
                  <a:lnTo>
                    <a:pt x="33" y="62"/>
                  </a:lnTo>
                  <a:lnTo>
                    <a:pt x="26" y="61"/>
                  </a:lnTo>
                  <a:lnTo>
                    <a:pt x="24" y="60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175">
              <a:extLst>
                <a:ext uri="{FF2B5EF4-FFF2-40B4-BE49-F238E27FC236}">
                  <a16:creationId xmlns:a16="http://schemas.microsoft.com/office/drawing/2014/main" id="{05426BBC-EC69-365E-6DDB-1D32A96A4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267" y="2089818"/>
              <a:ext cx="106278" cy="64330"/>
            </a:xfrm>
            <a:custGeom>
              <a:avLst/>
              <a:gdLst>
                <a:gd name="T0" fmla="*/ 2147483646 w 26"/>
                <a:gd name="T1" fmla="*/ 2147483646 h 23"/>
                <a:gd name="T2" fmla="*/ 2147483646 w 26"/>
                <a:gd name="T3" fmla="*/ 2147483646 h 23"/>
                <a:gd name="T4" fmla="*/ 2147483646 w 26"/>
                <a:gd name="T5" fmla="*/ 2147483646 h 23"/>
                <a:gd name="T6" fmla="*/ 0 w 26"/>
                <a:gd name="T7" fmla="*/ 2147483646 h 23"/>
                <a:gd name="T8" fmla="*/ 2147483646 w 26"/>
                <a:gd name="T9" fmla="*/ 2147483646 h 23"/>
                <a:gd name="T10" fmla="*/ 2147483646 w 26"/>
                <a:gd name="T11" fmla="*/ 2147483646 h 23"/>
                <a:gd name="T12" fmla="*/ 2147483646 w 26"/>
                <a:gd name="T13" fmla="*/ 0 h 23"/>
                <a:gd name="T14" fmla="*/ 2147483646 w 26"/>
                <a:gd name="T15" fmla="*/ 2147483646 h 23"/>
                <a:gd name="T16" fmla="*/ 2147483646 w 26"/>
                <a:gd name="T17" fmla="*/ 2147483646 h 23"/>
                <a:gd name="T18" fmla="*/ 2147483646 w 26"/>
                <a:gd name="T19" fmla="*/ 2147483646 h 23"/>
                <a:gd name="T20" fmla="*/ 2147483646 w 26"/>
                <a:gd name="T21" fmla="*/ 2147483646 h 23"/>
                <a:gd name="T22" fmla="*/ 2147483646 w 26"/>
                <a:gd name="T23" fmla="*/ 2147483646 h 23"/>
                <a:gd name="T24" fmla="*/ 2147483646 w 26"/>
                <a:gd name="T25" fmla="*/ 2147483646 h 23"/>
                <a:gd name="T26" fmla="*/ 2147483646 w 26"/>
                <a:gd name="T27" fmla="*/ 2147483646 h 23"/>
                <a:gd name="T28" fmla="*/ 2147483646 w 26"/>
                <a:gd name="T29" fmla="*/ 2147483646 h 23"/>
                <a:gd name="T30" fmla="*/ 2147483646 w 26"/>
                <a:gd name="T31" fmla="*/ 2147483646 h 23"/>
                <a:gd name="T32" fmla="*/ 2147483646 w 26"/>
                <a:gd name="T33" fmla="*/ 2147483646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3">
                  <a:moveTo>
                    <a:pt x="6" y="18"/>
                  </a:moveTo>
                  <a:lnTo>
                    <a:pt x="4" y="16"/>
                  </a:lnTo>
                  <a:lnTo>
                    <a:pt x="2" y="14"/>
                  </a:lnTo>
                  <a:lnTo>
                    <a:pt x="0" y="11"/>
                  </a:lnTo>
                  <a:lnTo>
                    <a:pt x="3" y="6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3" y="6"/>
                  </a:lnTo>
                  <a:lnTo>
                    <a:pt x="26" y="12"/>
                  </a:lnTo>
                  <a:lnTo>
                    <a:pt x="24" y="18"/>
                  </a:lnTo>
                  <a:lnTo>
                    <a:pt x="20" y="23"/>
                  </a:lnTo>
                  <a:lnTo>
                    <a:pt x="16" y="23"/>
                  </a:lnTo>
                  <a:lnTo>
                    <a:pt x="12" y="20"/>
                  </a:lnTo>
                  <a:lnTo>
                    <a:pt x="7" y="19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176">
              <a:extLst>
                <a:ext uri="{FF2B5EF4-FFF2-40B4-BE49-F238E27FC236}">
                  <a16:creationId xmlns:a16="http://schemas.microsoft.com/office/drawing/2014/main" id="{FA99A142-DD46-0DA1-30A1-336792FC9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2125" y="2098210"/>
              <a:ext cx="102192" cy="64330"/>
            </a:xfrm>
            <a:custGeom>
              <a:avLst/>
              <a:gdLst>
                <a:gd name="T0" fmla="*/ 2147483646 w 25"/>
                <a:gd name="T1" fmla="*/ 2147483646 h 23"/>
                <a:gd name="T2" fmla="*/ 2147483646 w 25"/>
                <a:gd name="T3" fmla="*/ 2147483646 h 23"/>
                <a:gd name="T4" fmla="*/ 2147483646 w 25"/>
                <a:gd name="T5" fmla="*/ 2147483646 h 23"/>
                <a:gd name="T6" fmla="*/ 0 w 25"/>
                <a:gd name="T7" fmla="*/ 2147483646 h 23"/>
                <a:gd name="T8" fmla="*/ 2147483646 w 25"/>
                <a:gd name="T9" fmla="*/ 2147483646 h 23"/>
                <a:gd name="T10" fmla="*/ 2147483646 w 25"/>
                <a:gd name="T11" fmla="*/ 2147483646 h 23"/>
                <a:gd name="T12" fmla="*/ 2147483646 w 25"/>
                <a:gd name="T13" fmla="*/ 0 h 23"/>
                <a:gd name="T14" fmla="*/ 2147483646 w 25"/>
                <a:gd name="T15" fmla="*/ 2147483646 h 23"/>
                <a:gd name="T16" fmla="*/ 2147483646 w 25"/>
                <a:gd name="T17" fmla="*/ 2147483646 h 23"/>
                <a:gd name="T18" fmla="*/ 2147483646 w 25"/>
                <a:gd name="T19" fmla="*/ 2147483646 h 23"/>
                <a:gd name="T20" fmla="*/ 2147483646 w 25"/>
                <a:gd name="T21" fmla="*/ 2147483646 h 23"/>
                <a:gd name="T22" fmla="*/ 2147483646 w 25"/>
                <a:gd name="T23" fmla="*/ 2147483646 h 23"/>
                <a:gd name="T24" fmla="*/ 2147483646 w 25"/>
                <a:gd name="T25" fmla="*/ 2147483646 h 23"/>
                <a:gd name="T26" fmla="*/ 2147483646 w 25"/>
                <a:gd name="T27" fmla="*/ 2147483646 h 23"/>
                <a:gd name="T28" fmla="*/ 2147483646 w 25"/>
                <a:gd name="T29" fmla="*/ 2147483646 h 23"/>
                <a:gd name="T30" fmla="*/ 2147483646 w 25"/>
                <a:gd name="T31" fmla="*/ 2147483646 h 23"/>
                <a:gd name="T32" fmla="*/ 2147483646 w 25"/>
                <a:gd name="T33" fmla="*/ 2147483646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" h="23">
                  <a:moveTo>
                    <a:pt x="6" y="17"/>
                  </a:moveTo>
                  <a:lnTo>
                    <a:pt x="4" y="17"/>
                  </a:lnTo>
                  <a:lnTo>
                    <a:pt x="3" y="15"/>
                  </a:lnTo>
                  <a:lnTo>
                    <a:pt x="0" y="11"/>
                  </a:lnTo>
                  <a:lnTo>
                    <a:pt x="3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20" y="1"/>
                  </a:lnTo>
                  <a:lnTo>
                    <a:pt x="24" y="7"/>
                  </a:lnTo>
                  <a:lnTo>
                    <a:pt x="25" y="12"/>
                  </a:lnTo>
                  <a:lnTo>
                    <a:pt x="25" y="17"/>
                  </a:lnTo>
                  <a:lnTo>
                    <a:pt x="20" y="23"/>
                  </a:lnTo>
                  <a:lnTo>
                    <a:pt x="17" y="23"/>
                  </a:lnTo>
                  <a:lnTo>
                    <a:pt x="12" y="21"/>
                  </a:lnTo>
                  <a:lnTo>
                    <a:pt x="8" y="19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177">
              <a:extLst>
                <a:ext uri="{FF2B5EF4-FFF2-40B4-BE49-F238E27FC236}">
                  <a16:creationId xmlns:a16="http://schemas.microsoft.com/office/drawing/2014/main" id="{07DF18A6-70C5-C7CC-2297-50595399D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3077" y="2120585"/>
              <a:ext cx="110367" cy="69923"/>
            </a:xfrm>
            <a:custGeom>
              <a:avLst/>
              <a:gdLst>
                <a:gd name="T0" fmla="*/ 2147483646 w 27"/>
                <a:gd name="T1" fmla="*/ 2147483646 h 25"/>
                <a:gd name="T2" fmla="*/ 2147483646 w 27"/>
                <a:gd name="T3" fmla="*/ 2147483646 h 25"/>
                <a:gd name="T4" fmla="*/ 2147483646 w 27"/>
                <a:gd name="T5" fmla="*/ 2147483646 h 25"/>
                <a:gd name="T6" fmla="*/ 0 w 27"/>
                <a:gd name="T7" fmla="*/ 2147483646 h 25"/>
                <a:gd name="T8" fmla="*/ 0 w 27"/>
                <a:gd name="T9" fmla="*/ 2147483646 h 25"/>
                <a:gd name="T10" fmla="*/ 2147483646 w 27"/>
                <a:gd name="T11" fmla="*/ 2147483646 h 25"/>
                <a:gd name="T12" fmla="*/ 2147483646 w 27"/>
                <a:gd name="T13" fmla="*/ 2147483646 h 25"/>
                <a:gd name="T14" fmla="*/ 2147483646 w 27"/>
                <a:gd name="T15" fmla="*/ 0 h 25"/>
                <a:gd name="T16" fmla="*/ 2147483646 w 27"/>
                <a:gd name="T17" fmla="*/ 2147483646 h 25"/>
                <a:gd name="T18" fmla="*/ 2147483646 w 27"/>
                <a:gd name="T19" fmla="*/ 2147483646 h 25"/>
                <a:gd name="T20" fmla="*/ 2147483646 w 27"/>
                <a:gd name="T21" fmla="*/ 2147483646 h 25"/>
                <a:gd name="T22" fmla="*/ 2147483646 w 27"/>
                <a:gd name="T23" fmla="*/ 2147483646 h 25"/>
                <a:gd name="T24" fmla="*/ 2147483646 w 27"/>
                <a:gd name="T25" fmla="*/ 2147483646 h 25"/>
                <a:gd name="T26" fmla="*/ 2147483646 w 27"/>
                <a:gd name="T27" fmla="*/ 2147483646 h 25"/>
                <a:gd name="T28" fmla="*/ 2147483646 w 27"/>
                <a:gd name="T29" fmla="*/ 2147483646 h 25"/>
                <a:gd name="T30" fmla="*/ 2147483646 w 27"/>
                <a:gd name="T31" fmla="*/ 2147483646 h 25"/>
                <a:gd name="T32" fmla="*/ 2147483646 w 27"/>
                <a:gd name="T33" fmla="*/ 2147483646 h 25"/>
                <a:gd name="T34" fmla="*/ 2147483646 w 27"/>
                <a:gd name="T35" fmla="*/ 2147483646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5">
                  <a:moveTo>
                    <a:pt x="6" y="19"/>
                  </a:moveTo>
                  <a:lnTo>
                    <a:pt x="4" y="17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9"/>
                  </a:lnTo>
                  <a:lnTo>
                    <a:pt x="3" y="7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20" y="1"/>
                  </a:lnTo>
                  <a:lnTo>
                    <a:pt x="25" y="7"/>
                  </a:lnTo>
                  <a:lnTo>
                    <a:pt x="27" y="15"/>
                  </a:lnTo>
                  <a:lnTo>
                    <a:pt x="25" y="19"/>
                  </a:lnTo>
                  <a:lnTo>
                    <a:pt x="21" y="24"/>
                  </a:lnTo>
                  <a:lnTo>
                    <a:pt x="18" y="25"/>
                  </a:lnTo>
                  <a:lnTo>
                    <a:pt x="12" y="23"/>
                  </a:lnTo>
                  <a:lnTo>
                    <a:pt x="8" y="20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178">
              <a:extLst>
                <a:ext uri="{FF2B5EF4-FFF2-40B4-BE49-F238E27FC236}">
                  <a16:creationId xmlns:a16="http://schemas.microsoft.com/office/drawing/2014/main" id="{C0721098-6566-8A3F-7D56-5EA1D1924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8548" y="2162538"/>
              <a:ext cx="106278" cy="69923"/>
            </a:xfrm>
            <a:custGeom>
              <a:avLst/>
              <a:gdLst>
                <a:gd name="T0" fmla="*/ 2147483646 w 26"/>
                <a:gd name="T1" fmla="*/ 2147483646 h 25"/>
                <a:gd name="T2" fmla="*/ 2147483646 w 26"/>
                <a:gd name="T3" fmla="*/ 2147483646 h 25"/>
                <a:gd name="T4" fmla="*/ 2147483646 w 26"/>
                <a:gd name="T5" fmla="*/ 2147483646 h 25"/>
                <a:gd name="T6" fmla="*/ 0 w 26"/>
                <a:gd name="T7" fmla="*/ 2147483646 h 25"/>
                <a:gd name="T8" fmla="*/ 2147483646 w 26"/>
                <a:gd name="T9" fmla="*/ 2147483646 h 25"/>
                <a:gd name="T10" fmla="*/ 2147483646 w 26"/>
                <a:gd name="T11" fmla="*/ 2147483646 h 25"/>
                <a:gd name="T12" fmla="*/ 2147483646 w 26"/>
                <a:gd name="T13" fmla="*/ 2147483646 h 25"/>
                <a:gd name="T14" fmla="*/ 2147483646 w 26"/>
                <a:gd name="T15" fmla="*/ 0 h 25"/>
                <a:gd name="T16" fmla="*/ 2147483646 w 26"/>
                <a:gd name="T17" fmla="*/ 2147483646 h 25"/>
                <a:gd name="T18" fmla="*/ 2147483646 w 26"/>
                <a:gd name="T19" fmla="*/ 2147483646 h 25"/>
                <a:gd name="T20" fmla="*/ 2147483646 w 26"/>
                <a:gd name="T21" fmla="*/ 2147483646 h 25"/>
                <a:gd name="T22" fmla="*/ 2147483646 w 26"/>
                <a:gd name="T23" fmla="*/ 2147483646 h 25"/>
                <a:gd name="T24" fmla="*/ 2147483646 w 26"/>
                <a:gd name="T25" fmla="*/ 2147483646 h 25"/>
                <a:gd name="T26" fmla="*/ 2147483646 w 26"/>
                <a:gd name="T27" fmla="*/ 2147483646 h 25"/>
                <a:gd name="T28" fmla="*/ 2147483646 w 26"/>
                <a:gd name="T29" fmla="*/ 2147483646 h 25"/>
                <a:gd name="T30" fmla="*/ 2147483646 w 26"/>
                <a:gd name="T31" fmla="*/ 2147483646 h 25"/>
                <a:gd name="T32" fmla="*/ 2147483646 w 26"/>
                <a:gd name="T33" fmla="*/ 2147483646 h 25"/>
                <a:gd name="T34" fmla="*/ 2147483646 w 26"/>
                <a:gd name="T35" fmla="*/ 2147483646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5">
                  <a:moveTo>
                    <a:pt x="5" y="18"/>
                  </a:moveTo>
                  <a:lnTo>
                    <a:pt x="4" y="17"/>
                  </a:lnTo>
                  <a:lnTo>
                    <a:pt x="1" y="16"/>
                  </a:lnTo>
                  <a:lnTo>
                    <a:pt x="0" y="12"/>
                  </a:lnTo>
                  <a:lnTo>
                    <a:pt x="1" y="9"/>
                  </a:lnTo>
                  <a:lnTo>
                    <a:pt x="2" y="6"/>
                  </a:lnTo>
                  <a:lnTo>
                    <a:pt x="9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6" y="14"/>
                  </a:lnTo>
                  <a:lnTo>
                    <a:pt x="25" y="18"/>
                  </a:lnTo>
                  <a:lnTo>
                    <a:pt x="21" y="24"/>
                  </a:lnTo>
                  <a:lnTo>
                    <a:pt x="17" y="25"/>
                  </a:lnTo>
                  <a:lnTo>
                    <a:pt x="12" y="22"/>
                  </a:lnTo>
                  <a:lnTo>
                    <a:pt x="8" y="20"/>
                  </a:lnTo>
                  <a:lnTo>
                    <a:pt x="5" y="18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179">
              <a:extLst>
                <a:ext uri="{FF2B5EF4-FFF2-40B4-BE49-F238E27FC236}">
                  <a16:creationId xmlns:a16="http://schemas.microsoft.com/office/drawing/2014/main" id="{0FD9553E-A3C1-D4C5-5EC4-5E190186F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529" y="2218476"/>
              <a:ext cx="114454" cy="44751"/>
            </a:xfrm>
            <a:custGeom>
              <a:avLst/>
              <a:gdLst>
                <a:gd name="T0" fmla="*/ 0 w 28"/>
                <a:gd name="T1" fmla="*/ 2147483646 h 16"/>
                <a:gd name="T2" fmla="*/ 2147483646 w 28"/>
                <a:gd name="T3" fmla="*/ 2147483646 h 16"/>
                <a:gd name="T4" fmla="*/ 2147483646 w 28"/>
                <a:gd name="T5" fmla="*/ 2147483646 h 16"/>
                <a:gd name="T6" fmla="*/ 2147483646 w 28"/>
                <a:gd name="T7" fmla="*/ 2147483646 h 16"/>
                <a:gd name="T8" fmla="*/ 2147483646 w 28"/>
                <a:gd name="T9" fmla="*/ 0 h 16"/>
                <a:gd name="T10" fmla="*/ 2147483646 w 28"/>
                <a:gd name="T11" fmla="*/ 0 h 16"/>
                <a:gd name="T12" fmla="*/ 2147483646 w 28"/>
                <a:gd name="T13" fmla="*/ 2147483646 h 16"/>
                <a:gd name="T14" fmla="*/ 2147483646 w 28"/>
                <a:gd name="T15" fmla="*/ 2147483646 h 16"/>
                <a:gd name="T16" fmla="*/ 2147483646 w 28"/>
                <a:gd name="T17" fmla="*/ 2147483646 h 16"/>
                <a:gd name="T18" fmla="*/ 2147483646 w 28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16">
                  <a:moveTo>
                    <a:pt x="0" y="9"/>
                  </a:moveTo>
                  <a:lnTo>
                    <a:pt x="1" y="8"/>
                  </a:lnTo>
                  <a:lnTo>
                    <a:pt x="5" y="5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2"/>
                  </a:lnTo>
                  <a:lnTo>
                    <a:pt x="27" y="6"/>
                  </a:lnTo>
                  <a:lnTo>
                    <a:pt x="28" y="12"/>
                  </a:lnTo>
                  <a:lnTo>
                    <a:pt x="28" y="16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180">
              <a:extLst>
                <a:ext uri="{FF2B5EF4-FFF2-40B4-BE49-F238E27FC236}">
                  <a16:creationId xmlns:a16="http://schemas.microsoft.com/office/drawing/2014/main" id="{F5A411CA-FBFB-8423-46D3-3201D11AC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599" y="2187713"/>
              <a:ext cx="102192" cy="131456"/>
            </a:xfrm>
            <a:custGeom>
              <a:avLst/>
              <a:gdLst>
                <a:gd name="T0" fmla="*/ 2147483646 w 25"/>
                <a:gd name="T1" fmla="*/ 0 h 47"/>
                <a:gd name="T2" fmla="*/ 2147483646 w 25"/>
                <a:gd name="T3" fmla="*/ 2147483646 h 47"/>
                <a:gd name="T4" fmla="*/ 2147483646 w 25"/>
                <a:gd name="T5" fmla="*/ 2147483646 h 47"/>
                <a:gd name="T6" fmla="*/ 2147483646 w 25"/>
                <a:gd name="T7" fmla="*/ 2147483646 h 47"/>
                <a:gd name="T8" fmla="*/ 2147483646 w 25"/>
                <a:gd name="T9" fmla="*/ 2147483646 h 47"/>
                <a:gd name="T10" fmla="*/ 2147483646 w 25"/>
                <a:gd name="T11" fmla="*/ 2147483646 h 47"/>
                <a:gd name="T12" fmla="*/ 2147483646 w 25"/>
                <a:gd name="T13" fmla="*/ 2147483646 h 47"/>
                <a:gd name="T14" fmla="*/ 2147483646 w 25"/>
                <a:gd name="T15" fmla="*/ 2147483646 h 47"/>
                <a:gd name="T16" fmla="*/ 0 w 25"/>
                <a:gd name="T17" fmla="*/ 2147483646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47">
                  <a:moveTo>
                    <a:pt x="24" y="0"/>
                  </a:moveTo>
                  <a:lnTo>
                    <a:pt x="24" y="3"/>
                  </a:lnTo>
                  <a:lnTo>
                    <a:pt x="25" y="7"/>
                  </a:lnTo>
                  <a:lnTo>
                    <a:pt x="25" y="12"/>
                  </a:lnTo>
                  <a:lnTo>
                    <a:pt x="24" y="20"/>
                  </a:lnTo>
                  <a:lnTo>
                    <a:pt x="21" y="28"/>
                  </a:lnTo>
                  <a:lnTo>
                    <a:pt x="17" y="35"/>
                  </a:lnTo>
                  <a:lnTo>
                    <a:pt x="10" y="41"/>
                  </a:lnTo>
                  <a:lnTo>
                    <a:pt x="0" y="47"/>
                  </a:lnTo>
                </a:path>
              </a:pathLst>
            </a:custGeom>
            <a:solidFill>
              <a:schemeClr val="bg2"/>
            </a:solidFill>
            <a:ln w="7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181">
              <a:extLst>
                <a:ext uri="{FF2B5EF4-FFF2-40B4-BE49-F238E27FC236}">
                  <a16:creationId xmlns:a16="http://schemas.microsoft.com/office/drawing/2014/main" id="{67B232C5-7A24-C665-DE74-D439AE2F4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2638" y="2274415"/>
              <a:ext cx="282049" cy="226553"/>
            </a:xfrm>
            <a:custGeom>
              <a:avLst/>
              <a:gdLst>
                <a:gd name="T0" fmla="*/ 2147483646 w 69"/>
                <a:gd name="T1" fmla="*/ 2147483646 h 81"/>
                <a:gd name="T2" fmla="*/ 2147483646 w 69"/>
                <a:gd name="T3" fmla="*/ 2147483646 h 81"/>
                <a:gd name="T4" fmla="*/ 2147483646 w 69"/>
                <a:gd name="T5" fmla="*/ 2147483646 h 81"/>
                <a:gd name="T6" fmla="*/ 2147483646 w 69"/>
                <a:gd name="T7" fmla="*/ 2147483646 h 81"/>
                <a:gd name="T8" fmla="*/ 2147483646 w 69"/>
                <a:gd name="T9" fmla="*/ 2147483646 h 81"/>
                <a:gd name="T10" fmla="*/ 2147483646 w 69"/>
                <a:gd name="T11" fmla="*/ 2147483646 h 81"/>
                <a:gd name="T12" fmla="*/ 2147483646 w 69"/>
                <a:gd name="T13" fmla="*/ 2147483646 h 81"/>
                <a:gd name="T14" fmla="*/ 2147483646 w 69"/>
                <a:gd name="T15" fmla="*/ 2147483646 h 81"/>
                <a:gd name="T16" fmla="*/ 0 w 69"/>
                <a:gd name="T17" fmla="*/ 2147483646 h 81"/>
                <a:gd name="T18" fmla="*/ 0 w 69"/>
                <a:gd name="T19" fmla="*/ 2147483646 h 81"/>
                <a:gd name="T20" fmla="*/ 2147483646 w 69"/>
                <a:gd name="T21" fmla="*/ 2147483646 h 81"/>
                <a:gd name="T22" fmla="*/ 2147483646 w 69"/>
                <a:gd name="T23" fmla="*/ 2147483646 h 81"/>
                <a:gd name="T24" fmla="*/ 2147483646 w 69"/>
                <a:gd name="T25" fmla="*/ 2147483646 h 81"/>
                <a:gd name="T26" fmla="*/ 2147483646 w 69"/>
                <a:gd name="T27" fmla="*/ 2147483646 h 81"/>
                <a:gd name="T28" fmla="*/ 2147483646 w 69"/>
                <a:gd name="T29" fmla="*/ 2147483646 h 81"/>
                <a:gd name="T30" fmla="*/ 2147483646 w 69"/>
                <a:gd name="T31" fmla="*/ 2147483646 h 81"/>
                <a:gd name="T32" fmla="*/ 2147483646 w 69"/>
                <a:gd name="T33" fmla="*/ 2147483646 h 81"/>
                <a:gd name="T34" fmla="*/ 2147483646 w 69"/>
                <a:gd name="T35" fmla="*/ 2147483646 h 81"/>
                <a:gd name="T36" fmla="*/ 2147483646 w 69"/>
                <a:gd name="T37" fmla="*/ 2147483646 h 81"/>
                <a:gd name="T38" fmla="*/ 2147483646 w 69"/>
                <a:gd name="T39" fmla="*/ 2147483646 h 81"/>
                <a:gd name="T40" fmla="*/ 2147483646 w 69"/>
                <a:gd name="T41" fmla="*/ 2147483646 h 81"/>
                <a:gd name="T42" fmla="*/ 2147483646 w 69"/>
                <a:gd name="T43" fmla="*/ 2147483646 h 81"/>
                <a:gd name="T44" fmla="*/ 2147483646 w 69"/>
                <a:gd name="T45" fmla="*/ 2147483646 h 81"/>
                <a:gd name="T46" fmla="*/ 2147483646 w 69"/>
                <a:gd name="T47" fmla="*/ 0 h 81"/>
                <a:gd name="T48" fmla="*/ 2147483646 w 69"/>
                <a:gd name="T49" fmla="*/ 2147483646 h 81"/>
                <a:gd name="T50" fmla="*/ 2147483646 w 69"/>
                <a:gd name="T51" fmla="*/ 2147483646 h 81"/>
                <a:gd name="T52" fmla="*/ 2147483646 w 69"/>
                <a:gd name="T53" fmla="*/ 2147483646 h 81"/>
                <a:gd name="T54" fmla="*/ 2147483646 w 69"/>
                <a:gd name="T55" fmla="*/ 2147483646 h 81"/>
                <a:gd name="T56" fmla="*/ 2147483646 w 69"/>
                <a:gd name="T57" fmla="*/ 2147483646 h 81"/>
                <a:gd name="T58" fmla="*/ 2147483646 w 69"/>
                <a:gd name="T59" fmla="*/ 2147483646 h 81"/>
                <a:gd name="T60" fmla="*/ 2147483646 w 69"/>
                <a:gd name="T61" fmla="*/ 2147483646 h 81"/>
                <a:gd name="T62" fmla="*/ 2147483646 w 69"/>
                <a:gd name="T63" fmla="*/ 2147483646 h 81"/>
                <a:gd name="T64" fmla="*/ 2147483646 w 69"/>
                <a:gd name="T65" fmla="*/ 2147483646 h 81"/>
                <a:gd name="T66" fmla="*/ 2147483646 w 69"/>
                <a:gd name="T67" fmla="*/ 2147483646 h 81"/>
                <a:gd name="T68" fmla="*/ 2147483646 w 69"/>
                <a:gd name="T69" fmla="*/ 2147483646 h 8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9" h="81">
                  <a:moveTo>
                    <a:pt x="41" y="81"/>
                  </a:moveTo>
                  <a:lnTo>
                    <a:pt x="40" y="81"/>
                  </a:lnTo>
                  <a:lnTo>
                    <a:pt x="36" y="78"/>
                  </a:lnTo>
                  <a:lnTo>
                    <a:pt x="29" y="76"/>
                  </a:lnTo>
                  <a:lnTo>
                    <a:pt x="23" y="72"/>
                  </a:lnTo>
                  <a:lnTo>
                    <a:pt x="9" y="64"/>
                  </a:lnTo>
                  <a:lnTo>
                    <a:pt x="4" y="58"/>
                  </a:lnTo>
                  <a:lnTo>
                    <a:pt x="1" y="56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3" y="42"/>
                  </a:lnTo>
                  <a:lnTo>
                    <a:pt x="3" y="41"/>
                  </a:lnTo>
                  <a:lnTo>
                    <a:pt x="3" y="40"/>
                  </a:lnTo>
                  <a:lnTo>
                    <a:pt x="3" y="34"/>
                  </a:lnTo>
                  <a:lnTo>
                    <a:pt x="5" y="29"/>
                  </a:lnTo>
                  <a:lnTo>
                    <a:pt x="11" y="28"/>
                  </a:lnTo>
                  <a:lnTo>
                    <a:pt x="11" y="26"/>
                  </a:lnTo>
                  <a:lnTo>
                    <a:pt x="9" y="22"/>
                  </a:lnTo>
                  <a:lnTo>
                    <a:pt x="9" y="18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48" y="1"/>
                  </a:lnTo>
                  <a:lnTo>
                    <a:pt x="56" y="4"/>
                  </a:lnTo>
                  <a:lnTo>
                    <a:pt x="62" y="6"/>
                  </a:lnTo>
                  <a:lnTo>
                    <a:pt x="65" y="10"/>
                  </a:lnTo>
                  <a:lnTo>
                    <a:pt x="66" y="17"/>
                  </a:lnTo>
                  <a:lnTo>
                    <a:pt x="68" y="33"/>
                  </a:lnTo>
                  <a:lnTo>
                    <a:pt x="68" y="41"/>
                  </a:lnTo>
                  <a:lnTo>
                    <a:pt x="69" y="48"/>
                  </a:lnTo>
                  <a:lnTo>
                    <a:pt x="69" y="53"/>
                  </a:lnTo>
                  <a:lnTo>
                    <a:pt x="69" y="54"/>
                  </a:lnTo>
                  <a:lnTo>
                    <a:pt x="41" y="81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Line 182">
              <a:extLst>
                <a:ext uri="{FF2B5EF4-FFF2-40B4-BE49-F238E27FC236}">
                  <a16:creationId xmlns:a16="http://schemas.microsoft.com/office/drawing/2014/main" id="{ED66DEE7-5DB1-7066-4D8E-890DE6D936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5775" y="2313573"/>
              <a:ext cx="49053" cy="11188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Line 183">
              <a:extLst>
                <a:ext uri="{FF2B5EF4-FFF2-40B4-BE49-F238E27FC236}">
                  <a16:creationId xmlns:a16="http://schemas.microsoft.com/office/drawing/2014/main" id="{28FCF26F-D358-46C0-ED7A-19BD76D2DD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7603" y="2352729"/>
              <a:ext cx="32701" cy="16781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Line 184">
              <a:extLst>
                <a:ext uri="{FF2B5EF4-FFF2-40B4-BE49-F238E27FC236}">
                  <a16:creationId xmlns:a16="http://schemas.microsoft.com/office/drawing/2014/main" id="{B396A786-48D5-F370-340C-80FA61295B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4900" y="2389090"/>
              <a:ext cx="40878" cy="22374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185">
              <a:extLst>
                <a:ext uri="{FF2B5EF4-FFF2-40B4-BE49-F238E27FC236}">
                  <a16:creationId xmlns:a16="http://schemas.microsoft.com/office/drawing/2014/main" id="{5012E1B5-F33B-EF58-3156-C62D8C9D5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755" y="2235257"/>
              <a:ext cx="138981" cy="78314"/>
            </a:xfrm>
            <a:custGeom>
              <a:avLst/>
              <a:gdLst>
                <a:gd name="T0" fmla="*/ 0 w 34"/>
                <a:gd name="T1" fmla="*/ 2147483646 h 28"/>
                <a:gd name="T2" fmla="*/ 2147483646 w 34"/>
                <a:gd name="T3" fmla="*/ 2147483646 h 28"/>
                <a:gd name="T4" fmla="*/ 2147483646 w 34"/>
                <a:gd name="T5" fmla="*/ 2147483646 h 28"/>
                <a:gd name="T6" fmla="*/ 2147483646 w 34"/>
                <a:gd name="T7" fmla="*/ 2147483646 h 28"/>
                <a:gd name="T8" fmla="*/ 2147483646 w 34"/>
                <a:gd name="T9" fmla="*/ 2147483646 h 28"/>
                <a:gd name="T10" fmla="*/ 2147483646 w 34"/>
                <a:gd name="T11" fmla="*/ 0 h 28"/>
                <a:gd name="T12" fmla="*/ 2147483646 w 34"/>
                <a:gd name="T13" fmla="*/ 0 h 28"/>
                <a:gd name="T14" fmla="*/ 2147483646 w 34"/>
                <a:gd name="T15" fmla="*/ 0 h 28"/>
                <a:gd name="T16" fmla="*/ 2147483646 w 34"/>
                <a:gd name="T17" fmla="*/ 2147483646 h 28"/>
                <a:gd name="T18" fmla="*/ 2147483646 w 34"/>
                <a:gd name="T19" fmla="*/ 2147483646 h 28"/>
                <a:gd name="T20" fmla="*/ 2147483646 w 34"/>
                <a:gd name="T21" fmla="*/ 2147483646 h 28"/>
                <a:gd name="T22" fmla="*/ 2147483646 w 34"/>
                <a:gd name="T23" fmla="*/ 2147483646 h 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28">
                  <a:moveTo>
                    <a:pt x="0" y="22"/>
                  </a:moveTo>
                  <a:lnTo>
                    <a:pt x="1" y="20"/>
                  </a:lnTo>
                  <a:lnTo>
                    <a:pt x="2" y="19"/>
                  </a:lnTo>
                  <a:lnTo>
                    <a:pt x="9" y="11"/>
                  </a:lnTo>
                  <a:lnTo>
                    <a:pt x="17" y="3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3"/>
                  </a:lnTo>
                  <a:lnTo>
                    <a:pt x="29" y="11"/>
                  </a:lnTo>
                  <a:lnTo>
                    <a:pt x="33" y="20"/>
                  </a:lnTo>
                  <a:lnTo>
                    <a:pt x="34" y="28"/>
                  </a:lnTo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186">
              <a:extLst>
                <a:ext uri="{FF2B5EF4-FFF2-40B4-BE49-F238E27FC236}">
                  <a16:creationId xmlns:a16="http://schemas.microsoft.com/office/drawing/2014/main" id="{7D939BA7-E016-036C-19A6-6C788D97A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6073" y="1717825"/>
              <a:ext cx="654026" cy="517435"/>
            </a:xfrm>
            <a:custGeom>
              <a:avLst/>
              <a:gdLst>
                <a:gd name="T0" fmla="*/ 2147483646 w 160"/>
                <a:gd name="T1" fmla="*/ 2147483646 h 185"/>
                <a:gd name="T2" fmla="*/ 2147483646 w 160"/>
                <a:gd name="T3" fmla="*/ 0 h 185"/>
                <a:gd name="T4" fmla="*/ 2147483646 w 160"/>
                <a:gd name="T5" fmla="*/ 2147483646 h 185"/>
                <a:gd name="T6" fmla="*/ 2147483646 w 160"/>
                <a:gd name="T7" fmla="*/ 2147483646 h 185"/>
                <a:gd name="T8" fmla="*/ 2147483646 w 160"/>
                <a:gd name="T9" fmla="*/ 2147483646 h 185"/>
                <a:gd name="T10" fmla="*/ 2147483646 w 160"/>
                <a:gd name="T11" fmla="*/ 2147483646 h 185"/>
                <a:gd name="T12" fmla="*/ 2147483646 w 160"/>
                <a:gd name="T13" fmla="*/ 2147483646 h 185"/>
                <a:gd name="T14" fmla="*/ 2147483646 w 160"/>
                <a:gd name="T15" fmla="*/ 2147483646 h 185"/>
                <a:gd name="T16" fmla="*/ 2147483646 w 160"/>
                <a:gd name="T17" fmla="*/ 2147483646 h 185"/>
                <a:gd name="T18" fmla="*/ 0 w 160"/>
                <a:gd name="T19" fmla="*/ 2147483646 h 185"/>
                <a:gd name="T20" fmla="*/ 0 w 160"/>
                <a:gd name="T21" fmla="*/ 2147483646 h 185"/>
                <a:gd name="T22" fmla="*/ 2147483646 w 160"/>
                <a:gd name="T23" fmla="*/ 2147483646 h 185"/>
                <a:gd name="T24" fmla="*/ 2147483646 w 160"/>
                <a:gd name="T25" fmla="*/ 2147483646 h 185"/>
                <a:gd name="T26" fmla="*/ 2147483646 w 160"/>
                <a:gd name="T27" fmla="*/ 2147483646 h 185"/>
                <a:gd name="T28" fmla="*/ 2147483646 w 160"/>
                <a:gd name="T29" fmla="*/ 2147483646 h 185"/>
                <a:gd name="T30" fmla="*/ 2147483646 w 160"/>
                <a:gd name="T31" fmla="*/ 2147483646 h 185"/>
                <a:gd name="T32" fmla="*/ 2147483646 w 160"/>
                <a:gd name="T33" fmla="*/ 2147483646 h 185"/>
                <a:gd name="T34" fmla="*/ 2147483646 w 160"/>
                <a:gd name="T35" fmla="*/ 2147483646 h 185"/>
                <a:gd name="T36" fmla="*/ 2147483646 w 160"/>
                <a:gd name="T37" fmla="*/ 2147483646 h 185"/>
                <a:gd name="T38" fmla="*/ 2147483646 w 160"/>
                <a:gd name="T39" fmla="*/ 2147483646 h 185"/>
                <a:gd name="T40" fmla="*/ 2147483646 w 160"/>
                <a:gd name="T41" fmla="*/ 2147483646 h 185"/>
                <a:gd name="T42" fmla="*/ 2147483646 w 160"/>
                <a:gd name="T43" fmla="*/ 2147483646 h 185"/>
                <a:gd name="T44" fmla="*/ 2147483646 w 160"/>
                <a:gd name="T45" fmla="*/ 2147483646 h 185"/>
                <a:gd name="T46" fmla="*/ 2147483646 w 160"/>
                <a:gd name="T47" fmla="*/ 2147483646 h 185"/>
                <a:gd name="T48" fmla="*/ 2147483646 w 160"/>
                <a:gd name="T49" fmla="*/ 2147483646 h 185"/>
                <a:gd name="T50" fmla="*/ 2147483646 w 160"/>
                <a:gd name="T51" fmla="*/ 2147483646 h 185"/>
                <a:gd name="T52" fmla="*/ 2147483646 w 160"/>
                <a:gd name="T53" fmla="*/ 2147483646 h 185"/>
                <a:gd name="T54" fmla="*/ 2147483646 w 160"/>
                <a:gd name="T55" fmla="*/ 2147483646 h 185"/>
                <a:gd name="T56" fmla="*/ 2147483646 w 160"/>
                <a:gd name="T57" fmla="*/ 2147483646 h 185"/>
                <a:gd name="T58" fmla="*/ 2147483646 w 160"/>
                <a:gd name="T59" fmla="*/ 2147483646 h 185"/>
                <a:gd name="T60" fmla="*/ 2147483646 w 160"/>
                <a:gd name="T61" fmla="*/ 2147483646 h 185"/>
                <a:gd name="T62" fmla="*/ 2147483646 w 160"/>
                <a:gd name="T63" fmla="*/ 2147483646 h 185"/>
                <a:gd name="T64" fmla="*/ 2147483646 w 160"/>
                <a:gd name="T65" fmla="*/ 2147483646 h 185"/>
                <a:gd name="T66" fmla="*/ 2147483646 w 160"/>
                <a:gd name="T67" fmla="*/ 2147483646 h 185"/>
                <a:gd name="T68" fmla="*/ 2147483646 w 160"/>
                <a:gd name="T69" fmla="*/ 2147483646 h 185"/>
                <a:gd name="T70" fmla="*/ 2147483646 w 160"/>
                <a:gd name="T71" fmla="*/ 2147483646 h 185"/>
                <a:gd name="T72" fmla="*/ 2147483646 w 160"/>
                <a:gd name="T73" fmla="*/ 2147483646 h 185"/>
                <a:gd name="T74" fmla="*/ 2147483646 w 160"/>
                <a:gd name="T75" fmla="*/ 2147483646 h 185"/>
                <a:gd name="T76" fmla="*/ 2147483646 w 160"/>
                <a:gd name="T77" fmla="*/ 2147483646 h 185"/>
                <a:gd name="T78" fmla="*/ 2147483646 w 160"/>
                <a:gd name="T79" fmla="*/ 2147483646 h 185"/>
                <a:gd name="T80" fmla="*/ 2147483646 w 160"/>
                <a:gd name="T81" fmla="*/ 2147483646 h 185"/>
                <a:gd name="T82" fmla="*/ 2147483646 w 160"/>
                <a:gd name="T83" fmla="*/ 2147483646 h 185"/>
                <a:gd name="T84" fmla="*/ 2147483646 w 160"/>
                <a:gd name="T85" fmla="*/ 2147483646 h 185"/>
                <a:gd name="T86" fmla="*/ 2147483646 w 160"/>
                <a:gd name="T87" fmla="*/ 2147483646 h 185"/>
                <a:gd name="T88" fmla="*/ 2147483646 w 160"/>
                <a:gd name="T89" fmla="*/ 2147483646 h 185"/>
                <a:gd name="T90" fmla="*/ 2147483646 w 160"/>
                <a:gd name="T91" fmla="*/ 2147483646 h 18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185">
                  <a:moveTo>
                    <a:pt x="100" y="1"/>
                  </a:moveTo>
                  <a:lnTo>
                    <a:pt x="82" y="0"/>
                  </a:lnTo>
                  <a:lnTo>
                    <a:pt x="66" y="3"/>
                  </a:lnTo>
                  <a:lnTo>
                    <a:pt x="50" y="9"/>
                  </a:lnTo>
                  <a:lnTo>
                    <a:pt x="36" y="19"/>
                  </a:lnTo>
                  <a:lnTo>
                    <a:pt x="24" y="32"/>
                  </a:lnTo>
                  <a:lnTo>
                    <a:pt x="15" y="47"/>
                  </a:lnTo>
                  <a:lnTo>
                    <a:pt x="8" y="64"/>
                  </a:lnTo>
                  <a:lnTo>
                    <a:pt x="3" y="83"/>
                  </a:lnTo>
                  <a:lnTo>
                    <a:pt x="0" y="101"/>
                  </a:lnTo>
                  <a:lnTo>
                    <a:pt x="0" y="119"/>
                  </a:lnTo>
                  <a:lnTo>
                    <a:pt x="4" y="136"/>
                  </a:lnTo>
                  <a:lnTo>
                    <a:pt x="11" y="151"/>
                  </a:lnTo>
                  <a:lnTo>
                    <a:pt x="20" y="163"/>
                  </a:lnTo>
                  <a:lnTo>
                    <a:pt x="31" y="173"/>
                  </a:lnTo>
                  <a:lnTo>
                    <a:pt x="43" y="180"/>
                  </a:lnTo>
                  <a:lnTo>
                    <a:pt x="59" y="184"/>
                  </a:lnTo>
                  <a:lnTo>
                    <a:pt x="76" y="185"/>
                  </a:lnTo>
                  <a:lnTo>
                    <a:pt x="92" y="183"/>
                  </a:lnTo>
                  <a:lnTo>
                    <a:pt x="108" y="177"/>
                  </a:lnTo>
                  <a:lnTo>
                    <a:pt x="124" y="168"/>
                  </a:lnTo>
                  <a:lnTo>
                    <a:pt x="124" y="169"/>
                  </a:lnTo>
                  <a:lnTo>
                    <a:pt x="128" y="169"/>
                  </a:lnTo>
                  <a:lnTo>
                    <a:pt x="139" y="169"/>
                  </a:lnTo>
                  <a:lnTo>
                    <a:pt x="144" y="168"/>
                  </a:lnTo>
                  <a:lnTo>
                    <a:pt x="149" y="164"/>
                  </a:lnTo>
                  <a:lnTo>
                    <a:pt x="153" y="160"/>
                  </a:lnTo>
                  <a:lnTo>
                    <a:pt x="156" y="152"/>
                  </a:lnTo>
                  <a:lnTo>
                    <a:pt x="157" y="144"/>
                  </a:lnTo>
                  <a:lnTo>
                    <a:pt x="155" y="139"/>
                  </a:lnTo>
                  <a:lnTo>
                    <a:pt x="151" y="136"/>
                  </a:lnTo>
                  <a:lnTo>
                    <a:pt x="147" y="133"/>
                  </a:lnTo>
                  <a:lnTo>
                    <a:pt x="137" y="132"/>
                  </a:lnTo>
                  <a:lnTo>
                    <a:pt x="133" y="132"/>
                  </a:lnTo>
                  <a:lnTo>
                    <a:pt x="137" y="117"/>
                  </a:lnTo>
                  <a:lnTo>
                    <a:pt x="141" y="104"/>
                  </a:lnTo>
                  <a:lnTo>
                    <a:pt x="145" y="93"/>
                  </a:lnTo>
                  <a:lnTo>
                    <a:pt x="148" y="84"/>
                  </a:lnTo>
                  <a:lnTo>
                    <a:pt x="153" y="69"/>
                  </a:lnTo>
                  <a:lnTo>
                    <a:pt x="157" y="59"/>
                  </a:lnTo>
                  <a:lnTo>
                    <a:pt x="159" y="52"/>
                  </a:lnTo>
                  <a:lnTo>
                    <a:pt x="160" y="49"/>
                  </a:lnTo>
                  <a:lnTo>
                    <a:pt x="160" y="48"/>
                  </a:lnTo>
                  <a:lnTo>
                    <a:pt x="100" y="1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187">
              <a:extLst>
                <a:ext uri="{FF2B5EF4-FFF2-40B4-BE49-F238E27FC236}">
                  <a16:creationId xmlns:a16="http://schemas.microsoft.com/office/drawing/2014/main" id="{33F91ED0-A01D-00A1-0FBC-77CF83004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650" y="1871657"/>
              <a:ext cx="114454" cy="33563"/>
            </a:xfrm>
            <a:custGeom>
              <a:avLst/>
              <a:gdLst>
                <a:gd name="T0" fmla="*/ 0 w 28"/>
                <a:gd name="T1" fmla="*/ 2147483646 h 12"/>
                <a:gd name="T2" fmla="*/ 2147483646 w 28"/>
                <a:gd name="T3" fmla="*/ 2147483646 h 12"/>
                <a:gd name="T4" fmla="*/ 2147483646 w 28"/>
                <a:gd name="T5" fmla="*/ 0 h 12"/>
                <a:gd name="T6" fmla="*/ 2147483646 w 28"/>
                <a:gd name="T7" fmla="*/ 0 h 12"/>
                <a:gd name="T8" fmla="*/ 2147483646 w 28"/>
                <a:gd name="T9" fmla="*/ 2147483646 h 12"/>
                <a:gd name="T10" fmla="*/ 2147483646 w 28"/>
                <a:gd name="T11" fmla="*/ 2147483646 h 12"/>
                <a:gd name="T12" fmla="*/ 2147483646 w 28"/>
                <a:gd name="T13" fmla="*/ 2147483646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2">
                  <a:moveTo>
                    <a:pt x="0" y="6"/>
                  </a:moveTo>
                  <a:lnTo>
                    <a:pt x="5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28" y="12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188">
              <a:extLst>
                <a:ext uri="{FF2B5EF4-FFF2-40B4-BE49-F238E27FC236}">
                  <a16:creationId xmlns:a16="http://schemas.microsoft.com/office/drawing/2014/main" id="{82FC58F1-C788-7889-5ECB-7962A26F8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85" y="1916408"/>
              <a:ext cx="114454" cy="50344"/>
            </a:xfrm>
            <a:custGeom>
              <a:avLst/>
              <a:gdLst>
                <a:gd name="T0" fmla="*/ 0 w 28"/>
                <a:gd name="T1" fmla="*/ 2147483646 h 18"/>
                <a:gd name="T2" fmla="*/ 2147483646 w 28"/>
                <a:gd name="T3" fmla="*/ 2147483646 h 18"/>
                <a:gd name="T4" fmla="*/ 2147483646 w 28"/>
                <a:gd name="T5" fmla="*/ 2147483646 h 18"/>
                <a:gd name="T6" fmla="*/ 2147483646 w 28"/>
                <a:gd name="T7" fmla="*/ 0 h 18"/>
                <a:gd name="T8" fmla="*/ 2147483646 w 28"/>
                <a:gd name="T9" fmla="*/ 2147483646 h 18"/>
                <a:gd name="T10" fmla="*/ 2147483646 w 28"/>
                <a:gd name="T11" fmla="*/ 2147483646 h 18"/>
                <a:gd name="T12" fmla="*/ 2147483646 w 28"/>
                <a:gd name="T13" fmla="*/ 2147483646 h 18"/>
                <a:gd name="T14" fmla="*/ 2147483646 w 28"/>
                <a:gd name="T15" fmla="*/ 2147483646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18">
                  <a:moveTo>
                    <a:pt x="0" y="9"/>
                  </a:moveTo>
                  <a:lnTo>
                    <a:pt x="6" y="2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5"/>
                  </a:lnTo>
                  <a:lnTo>
                    <a:pt x="27" y="10"/>
                  </a:lnTo>
                  <a:lnTo>
                    <a:pt x="28" y="1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189">
              <a:extLst>
                <a:ext uri="{FF2B5EF4-FFF2-40B4-BE49-F238E27FC236}">
                  <a16:creationId xmlns:a16="http://schemas.microsoft.com/office/drawing/2014/main" id="{34AE5734-E64A-CFDB-E0A1-2802F4ECF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6001" y="1930394"/>
              <a:ext cx="36790" cy="33563"/>
            </a:xfrm>
            <a:custGeom>
              <a:avLst/>
              <a:gdLst>
                <a:gd name="T0" fmla="*/ 2147483646 w 9"/>
                <a:gd name="T1" fmla="*/ 2147483646 h 12"/>
                <a:gd name="T2" fmla="*/ 2147483646 w 9"/>
                <a:gd name="T3" fmla="*/ 2147483646 h 12"/>
                <a:gd name="T4" fmla="*/ 2147483646 w 9"/>
                <a:gd name="T5" fmla="*/ 2147483646 h 12"/>
                <a:gd name="T6" fmla="*/ 2147483646 w 9"/>
                <a:gd name="T7" fmla="*/ 2147483646 h 12"/>
                <a:gd name="T8" fmla="*/ 0 w 9"/>
                <a:gd name="T9" fmla="*/ 2147483646 h 12"/>
                <a:gd name="T10" fmla="*/ 2147483646 w 9"/>
                <a:gd name="T11" fmla="*/ 2147483646 h 12"/>
                <a:gd name="T12" fmla="*/ 2147483646 w 9"/>
                <a:gd name="T13" fmla="*/ 0 h 12"/>
                <a:gd name="T14" fmla="*/ 2147483646 w 9"/>
                <a:gd name="T15" fmla="*/ 2147483646 h 12"/>
                <a:gd name="T16" fmla="*/ 2147483646 w 9"/>
                <a:gd name="T17" fmla="*/ 2147483646 h 12"/>
                <a:gd name="T18" fmla="*/ 2147483646 w 9"/>
                <a:gd name="T19" fmla="*/ 2147483646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12">
                  <a:moveTo>
                    <a:pt x="9" y="7"/>
                  </a:moveTo>
                  <a:lnTo>
                    <a:pt x="8" y="11"/>
                  </a:lnTo>
                  <a:lnTo>
                    <a:pt x="4" y="12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9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Freeform 190">
              <a:extLst>
                <a:ext uri="{FF2B5EF4-FFF2-40B4-BE49-F238E27FC236}">
                  <a16:creationId xmlns:a16="http://schemas.microsoft.com/office/drawing/2014/main" id="{3FDA1EF8-D4FC-8884-62F8-41B7C6599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347" y="1975143"/>
              <a:ext cx="32701" cy="33563"/>
            </a:xfrm>
            <a:custGeom>
              <a:avLst/>
              <a:gdLst>
                <a:gd name="T0" fmla="*/ 2147483646 w 8"/>
                <a:gd name="T1" fmla="*/ 2147483646 h 12"/>
                <a:gd name="T2" fmla="*/ 2147483646 w 8"/>
                <a:gd name="T3" fmla="*/ 2147483646 h 12"/>
                <a:gd name="T4" fmla="*/ 2147483646 w 8"/>
                <a:gd name="T5" fmla="*/ 2147483646 h 12"/>
                <a:gd name="T6" fmla="*/ 2147483646 w 8"/>
                <a:gd name="T7" fmla="*/ 2147483646 h 12"/>
                <a:gd name="T8" fmla="*/ 0 w 8"/>
                <a:gd name="T9" fmla="*/ 2147483646 h 12"/>
                <a:gd name="T10" fmla="*/ 2147483646 w 8"/>
                <a:gd name="T11" fmla="*/ 2147483646 h 12"/>
                <a:gd name="T12" fmla="*/ 2147483646 w 8"/>
                <a:gd name="T13" fmla="*/ 0 h 12"/>
                <a:gd name="T14" fmla="*/ 2147483646 w 8"/>
                <a:gd name="T15" fmla="*/ 2147483646 h 12"/>
                <a:gd name="T16" fmla="*/ 2147483646 w 8"/>
                <a:gd name="T17" fmla="*/ 2147483646 h 12"/>
                <a:gd name="T18" fmla="*/ 2147483646 w 8"/>
                <a:gd name="T19" fmla="*/ 2147483646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" h="12">
                  <a:moveTo>
                    <a:pt x="8" y="7"/>
                  </a:moveTo>
                  <a:lnTo>
                    <a:pt x="8" y="11"/>
                  </a:lnTo>
                  <a:lnTo>
                    <a:pt x="4" y="12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8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191">
              <a:extLst>
                <a:ext uri="{FF2B5EF4-FFF2-40B4-BE49-F238E27FC236}">
                  <a16:creationId xmlns:a16="http://schemas.microsoft.com/office/drawing/2014/main" id="{4C6ADA3B-04A3-2C15-8468-C3DDC7A83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6436" y="1963955"/>
              <a:ext cx="98103" cy="114674"/>
            </a:xfrm>
            <a:custGeom>
              <a:avLst/>
              <a:gdLst>
                <a:gd name="T0" fmla="*/ 2147483646 w 24"/>
                <a:gd name="T1" fmla="*/ 0 h 41"/>
                <a:gd name="T2" fmla="*/ 2147483646 w 24"/>
                <a:gd name="T3" fmla="*/ 0 h 41"/>
                <a:gd name="T4" fmla="*/ 2147483646 w 24"/>
                <a:gd name="T5" fmla="*/ 2147483646 h 41"/>
                <a:gd name="T6" fmla="*/ 2147483646 w 24"/>
                <a:gd name="T7" fmla="*/ 2147483646 h 41"/>
                <a:gd name="T8" fmla="*/ 2147483646 w 24"/>
                <a:gd name="T9" fmla="*/ 2147483646 h 41"/>
                <a:gd name="T10" fmla="*/ 0 w 24"/>
                <a:gd name="T11" fmla="*/ 2147483646 h 41"/>
                <a:gd name="T12" fmla="*/ 0 w 24"/>
                <a:gd name="T13" fmla="*/ 2147483646 h 41"/>
                <a:gd name="T14" fmla="*/ 2147483646 w 24"/>
                <a:gd name="T15" fmla="*/ 2147483646 h 41"/>
                <a:gd name="T16" fmla="*/ 2147483646 w 24"/>
                <a:gd name="T17" fmla="*/ 2147483646 h 41"/>
                <a:gd name="T18" fmla="*/ 2147483646 w 24"/>
                <a:gd name="T19" fmla="*/ 2147483646 h 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41">
                  <a:moveTo>
                    <a:pt x="24" y="0"/>
                  </a:moveTo>
                  <a:lnTo>
                    <a:pt x="23" y="0"/>
                  </a:lnTo>
                  <a:lnTo>
                    <a:pt x="21" y="1"/>
                  </a:lnTo>
                  <a:lnTo>
                    <a:pt x="13" y="4"/>
                  </a:lnTo>
                  <a:lnTo>
                    <a:pt x="7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3" y="35"/>
                  </a:lnTo>
                  <a:lnTo>
                    <a:pt x="7" y="39"/>
                  </a:lnTo>
                  <a:lnTo>
                    <a:pt x="13" y="41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192">
              <a:extLst>
                <a:ext uri="{FF2B5EF4-FFF2-40B4-BE49-F238E27FC236}">
                  <a16:creationId xmlns:a16="http://schemas.microsoft.com/office/drawing/2014/main" id="{4EFE7B91-DD40-A898-3BF1-683938794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052" y="2112192"/>
              <a:ext cx="196208" cy="39158"/>
            </a:xfrm>
            <a:custGeom>
              <a:avLst/>
              <a:gdLst>
                <a:gd name="T0" fmla="*/ 0 w 48"/>
                <a:gd name="T1" fmla="*/ 0 h 14"/>
                <a:gd name="T2" fmla="*/ 2147483646 w 48"/>
                <a:gd name="T3" fmla="*/ 2147483646 h 14"/>
                <a:gd name="T4" fmla="*/ 2147483646 w 48"/>
                <a:gd name="T5" fmla="*/ 2147483646 h 14"/>
                <a:gd name="T6" fmla="*/ 2147483646 w 48"/>
                <a:gd name="T7" fmla="*/ 2147483646 h 14"/>
                <a:gd name="T8" fmla="*/ 2147483646 w 48"/>
                <a:gd name="T9" fmla="*/ 2147483646 h 14"/>
                <a:gd name="T10" fmla="*/ 2147483646 w 48"/>
                <a:gd name="T11" fmla="*/ 2147483646 h 14"/>
                <a:gd name="T12" fmla="*/ 2147483646 w 48"/>
                <a:gd name="T13" fmla="*/ 2147483646 h 14"/>
                <a:gd name="T14" fmla="*/ 2147483646 w 48"/>
                <a:gd name="T15" fmla="*/ 2147483646 h 14"/>
                <a:gd name="T16" fmla="*/ 2147483646 w 48"/>
                <a:gd name="T17" fmla="*/ 2147483646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14">
                  <a:moveTo>
                    <a:pt x="0" y="0"/>
                  </a:moveTo>
                  <a:lnTo>
                    <a:pt x="1" y="2"/>
                  </a:lnTo>
                  <a:lnTo>
                    <a:pt x="4" y="4"/>
                  </a:lnTo>
                  <a:lnTo>
                    <a:pt x="9" y="10"/>
                  </a:lnTo>
                  <a:lnTo>
                    <a:pt x="18" y="12"/>
                  </a:lnTo>
                  <a:lnTo>
                    <a:pt x="29" y="14"/>
                  </a:lnTo>
                  <a:lnTo>
                    <a:pt x="38" y="12"/>
                  </a:lnTo>
                  <a:lnTo>
                    <a:pt x="45" y="11"/>
                  </a:lnTo>
                  <a:lnTo>
                    <a:pt x="48" y="1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Freeform 193">
              <a:extLst>
                <a:ext uri="{FF2B5EF4-FFF2-40B4-BE49-F238E27FC236}">
                  <a16:creationId xmlns:a16="http://schemas.microsoft.com/office/drawing/2014/main" id="{CDC127E3-011A-A17E-6483-1D669AAC2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378" y="2120585"/>
              <a:ext cx="44965" cy="22374"/>
            </a:xfrm>
            <a:custGeom>
              <a:avLst/>
              <a:gdLst>
                <a:gd name="T0" fmla="*/ 2147483646 w 11"/>
                <a:gd name="T1" fmla="*/ 0 h 8"/>
                <a:gd name="T2" fmla="*/ 2147483646 w 11"/>
                <a:gd name="T3" fmla="*/ 2147483646 h 8"/>
                <a:gd name="T4" fmla="*/ 2147483646 w 11"/>
                <a:gd name="T5" fmla="*/ 2147483646 h 8"/>
                <a:gd name="T6" fmla="*/ 2147483646 w 11"/>
                <a:gd name="T7" fmla="*/ 2147483646 h 8"/>
                <a:gd name="T8" fmla="*/ 0 w 11"/>
                <a:gd name="T9" fmla="*/ 214748364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lnTo>
                    <a:pt x="10" y="1"/>
                  </a:lnTo>
                  <a:lnTo>
                    <a:pt x="8" y="4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2" name="Freeform 194">
              <a:extLst>
                <a:ext uri="{FF2B5EF4-FFF2-40B4-BE49-F238E27FC236}">
                  <a16:creationId xmlns:a16="http://schemas.microsoft.com/office/drawing/2014/main" id="{C116957A-F083-0513-09A2-F60DB51E7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24" y="1639513"/>
              <a:ext cx="674463" cy="467088"/>
            </a:xfrm>
            <a:custGeom>
              <a:avLst/>
              <a:gdLst>
                <a:gd name="T0" fmla="*/ 2147483646 w 165"/>
                <a:gd name="T1" fmla="*/ 2147483646 h 167"/>
                <a:gd name="T2" fmla="*/ 2147483646 w 165"/>
                <a:gd name="T3" fmla="*/ 2147483646 h 167"/>
                <a:gd name="T4" fmla="*/ 2147483646 w 165"/>
                <a:gd name="T5" fmla="*/ 2147483646 h 167"/>
                <a:gd name="T6" fmla="*/ 2147483646 w 165"/>
                <a:gd name="T7" fmla="*/ 2147483646 h 167"/>
                <a:gd name="T8" fmla="*/ 2147483646 w 165"/>
                <a:gd name="T9" fmla="*/ 2147483646 h 167"/>
                <a:gd name="T10" fmla="*/ 2147483646 w 165"/>
                <a:gd name="T11" fmla="*/ 2147483646 h 167"/>
                <a:gd name="T12" fmla="*/ 2147483646 w 165"/>
                <a:gd name="T13" fmla="*/ 2147483646 h 167"/>
                <a:gd name="T14" fmla="*/ 2147483646 w 165"/>
                <a:gd name="T15" fmla="*/ 2147483646 h 167"/>
                <a:gd name="T16" fmla="*/ 2147483646 w 165"/>
                <a:gd name="T17" fmla="*/ 2147483646 h 167"/>
                <a:gd name="T18" fmla="*/ 2147483646 w 165"/>
                <a:gd name="T19" fmla="*/ 2147483646 h 167"/>
                <a:gd name="T20" fmla="*/ 2147483646 w 165"/>
                <a:gd name="T21" fmla="*/ 2147483646 h 167"/>
                <a:gd name="T22" fmla="*/ 2147483646 w 165"/>
                <a:gd name="T23" fmla="*/ 2147483646 h 167"/>
                <a:gd name="T24" fmla="*/ 2147483646 w 165"/>
                <a:gd name="T25" fmla="*/ 2147483646 h 167"/>
                <a:gd name="T26" fmla="*/ 0 w 165"/>
                <a:gd name="T27" fmla="*/ 2147483646 h 167"/>
                <a:gd name="T28" fmla="*/ 2147483646 w 165"/>
                <a:gd name="T29" fmla="*/ 2147483646 h 167"/>
                <a:gd name="T30" fmla="*/ 2147483646 w 165"/>
                <a:gd name="T31" fmla="*/ 2147483646 h 167"/>
                <a:gd name="T32" fmla="*/ 2147483646 w 165"/>
                <a:gd name="T33" fmla="*/ 2147483646 h 167"/>
                <a:gd name="T34" fmla="*/ 2147483646 w 165"/>
                <a:gd name="T35" fmla="*/ 2147483646 h 167"/>
                <a:gd name="T36" fmla="*/ 2147483646 w 165"/>
                <a:gd name="T37" fmla="*/ 0 h 167"/>
                <a:gd name="T38" fmla="*/ 2147483646 w 165"/>
                <a:gd name="T39" fmla="*/ 0 h 167"/>
                <a:gd name="T40" fmla="*/ 2147483646 w 165"/>
                <a:gd name="T41" fmla="*/ 0 h 167"/>
                <a:gd name="T42" fmla="*/ 2147483646 w 165"/>
                <a:gd name="T43" fmla="*/ 2147483646 h 167"/>
                <a:gd name="T44" fmla="*/ 2147483646 w 165"/>
                <a:gd name="T45" fmla="*/ 2147483646 h 167"/>
                <a:gd name="T46" fmla="*/ 2147483646 w 165"/>
                <a:gd name="T47" fmla="*/ 2147483646 h 167"/>
                <a:gd name="T48" fmla="*/ 2147483646 w 165"/>
                <a:gd name="T49" fmla="*/ 2147483646 h 167"/>
                <a:gd name="T50" fmla="*/ 2147483646 w 165"/>
                <a:gd name="T51" fmla="*/ 2147483646 h 167"/>
                <a:gd name="T52" fmla="*/ 2147483646 w 165"/>
                <a:gd name="T53" fmla="*/ 2147483646 h 167"/>
                <a:gd name="T54" fmla="*/ 2147483646 w 165"/>
                <a:gd name="T55" fmla="*/ 2147483646 h 167"/>
                <a:gd name="T56" fmla="*/ 2147483646 w 165"/>
                <a:gd name="T57" fmla="*/ 2147483646 h 167"/>
                <a:gd name="T58" fmla="*/ 2147483646 w 165"/>
                <a:gd name="T59" fmla="*/ 2147483646 h 167"/>
                <a:gd name="T60" fmla="*/ 2147483646 w 165"/>
                <a:gd name="T61" fmla="*/ 2147483646 h 167"/>
                <a:gd name="T62" fmla="*/ 2147483646 w 165"/>
                <a:gd name="T63" fmla="*/ 2147483646 h 167"/>
                <a:gd name="T64" fmla="*/ 2147483646 w 165"/>
                <a:gd name="T65" fmla="*/ 2147483646 h 167"/>
                <a:gd name="T66" fmla="*/ 2147483646 w 165"/>
                <a:gd name="T67" fmla="*/ 2147483646 h 167"/>
                <a:gd name="T68" fmla="*/ 2147483646 w 165"/>
                <a:gd name="T69" fmla="*/ 2147483646 h 167"/>
                <a:gd name="T70" fmla="*/ 2147483646 w 165"/>
                <a:gd name="T71" fmla="*/ 2147483646 h 167"/>
                <a:gd name="T72" fmla="*/ 2147483646 w 165"/>
                <a:gd name="T73" fmla="*/ 2147483646 h 167"/>
                <a:gd name="T74" fmla="*/ 2147483646 w 165"/>
                <a:gd name="T75" fmla="*/ 2147483646 h 167"/>
                <a:gd name="T76" fmla="*/ 2147483646 w 165"/>
                <a:gd name="T77" fmla="*/ 2147483646 h 167"/>
                <a:gd name="T78" fmla="*/ 2147483646 w 165"/>
                <a:gd name="T79" fmla="*/ 2147483646 h 167"/>
                <a:gd name="T80" fmla="*/ 2147483646 w 165"/>
                <a:gd name="T81" fmla="*/ 2147483646 h 167"/>
                <a:gd name="T82" fmla="*/ 2147483646 w 165"/>
                <a:gd name="T83" fmla="*/ 2147483646 h 167"/>
                <a:gd name="T84" fmla="*/ 2147483646 w 165"/>
                <a:gd name="T85" fmla="*/ 2147483646 h 167"/>
                <a:gd name="T86" fmla="*/ 2147483646 w 165"/>
                <a:gd name="T87" fmla="*/ 2147483646 h 167"/>
                <a:gd name="T88" fmla="*/ 2147483646 w 165"/>
                <a:gd name="T89" fmla="*/ 2147483646 h 167"/>
                <a:gd name="T90" fmla="*/ 2147483646 w 165"/>
                <a:gd name="T91" fmla="*/ 2147483646 h 167"/>
                <a:gd name="T92" fmla="*/ 2147483646 w 165"/>
                <a:gd name="T93" fmla="*/ 2147483646 h 167"/>
                <a:gd name="T94" fmla="*/ 2147483646 w 165"/>
                <a:gd name="T95" fmla="*/ 2147483646 h 167"/>
                <a:gd name="T96" fmla="*/ 2147483646 w 165"/>
                <a:gd name="T97" fmla="*/ 2147483646 h 167"/>
                <a:gd name="T98" fmla="*/ 2147483646 w 165"/>
                <a:gd name="T99" fmla="*/ 2147483646 h 167"/>
                <a:gd name="T100" fmla="*/ 2147483646 w 165"/>
                <a:gd name="T101" fmla="*/ 2147483646 h 167"/>
                <a:gd name="T102" fmla="*/ 2147483646 w 165"/>
                <a:gd name="T103" fmla="*/ 2147483646 h 167"/>
                <a:gd name="T104" fmla="*/ 2147483646 w 165"/>
                <a:gd name="T105" fmla="*/ 2147483646 h 167"/>
                <a:gd name="T106" fmla="*/ 2147483646 w 165"/>
                <a:gd name="T107" fmla="*/ 2147483646 h 167"/>
                <a:gd name="T108" fmla="*/ 2147483646 w 165"/>
                <a:gd name="T109" fmla="*/ 2147483646 h 16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5" h="167">
                  <a:moveTo>
                    <a:pt x="119" y="83"/>
                  </a:moveTo>
                  <a:lnTo>
                    <a:pt x="117" y="81"/>
                  </a:lnTo>
                  <a:lnTo>
                    <a:pt x="113" y="80"/>
                  </a:lnTo>
                  <a:lnTo>
                    <a:pt x="105" y="79"/>
                  </a:lnTo>
                  <a:lnTo>
                    <a:pt x="97" y="77"/>
                  </a:lnTo>
                  <a:lnTo>
                    <a:pt x="79" y="72"/>
                  </a:lnTo>
                  <a:lnTo>
                    <a:pt x="59" y="67"/>
                  </a:lnTo>
                  <a:lnTo>
                    <a:pt x="50" y="63"/>
                  </a:lnTo>
                  <a:lnTo>
                    <a:pt x="39" y="59"/>
                  </a:lnTo>
                  <a:lnTo>
                    <a:pt x="28" y="55"/>
                  </a:lnTo>
                  <a:lnTo>
                    <a:pt x="18" y="49"/>
                  </a:lnTo>
                  <a:lnTo>
                    <a:pt x="8" y="43"/>
                  </a:lnTo>
                  <a:lnTo>
                    <a:pt x="3" y="36"/>
                  </a:lnTo>
                  <a:lnTo>
                    <a:pt x="0" y="28"/>
                  </a:lnTo>
                  <a:lnTo>
                    <a:pt x="3" y="19"/>
                  </a:lnTo>
                  <a:lnTo>
                    <a:pt x="10" y="11"/>
                  </a:lnTo>
                  <a:lnTo>
                    <a:pt x="19" y="5"/>
                  </a:lnTo>
                  <a:lnTo>
                    <a:pt x="28" y="1"/>
                  </a:lnTo>
                  <a:lnTo>
                    <a:pt x="38" y="0"/>
                  </a:lnTo>
                  <a:lnTo>
                    <a:pt x="47" y="0"/>
                  </a:lnTo>
                  <a:lnTo>
                    <a:pt x="56" y="0"/>
                  </a:lnTo>
                  <a:lnTo>
                    <a:pt x="62" y="1"/>
                  </a:lnTo>
                  <a:lnTo>
                    <a:pt x="66" y="1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81" y="5"/>
                  </a:lnTo>
                  <a:lnTo>
                    <a:pt x="95" y="11"/>
                  </a:lnTo>
                  <a:lnTo>
                    <a:pt x="111" y="17"/>
                  </a:lnTo>
                  <a:lnTo>
                    <a:pt x="125" y="25"/>
                  </a:lnTo>
                  <a:lnTo>
                    <a:pt x="140" y="35"/>
                  </a:lnTo>
                  <a:lnTo>
                    <a:pt x="152" y="45"/>
                  </a:lnTo>
                  <a:lnTo>
                    <a:pt x="160" y="56"/>
                  </a:lnTo>
                  <a:lnTo>
                    <a:pt x="164" y="69"/>
                  </a:lnTo>
                  <a:lnTo>
                    <a:pt x="165" y="84"/>
                  </a:lnTo>
                  <a:lnTo>
                    <a:pt x="165" y="99"/>
                  </a:lnTo>
                  <a:lnTo>
                    <a:pt x="163" y="112"/>
                  </a:lnTo>
                  <a:lnTo>
                    <a:pt x="157" y="127"/>
                  </a:lnTo>
                  <a:lnTo>
                    <a:pt x="151" y="140"/>
                  </a:lnTo>
                  <a:lnTo>
                    <a:pt x="144" y="153"/>
                  </a:lnTo>
                  <a:lnTo>
                    <a:pt x="133" y="167"/>
                  </a:lnTo>
                  <a:lnTo>
                    <a:pt x="131" y="165"/>
                  </a:lnTo>
                  <a:lnTo>
                    <a:pt x="124" y="164"/>
                  </a:lnTo>
                  <a:lnTo>
                    <a:pt x="115" y="163"/>
                  </a:lnTo>
                  <a:lnTo>
                    <a:pt x="108" y="163"/>
                  </a:lnTo>
                  <a:lnTo>
                    <a:pt x="107" y="147"/>
                  </a:lnTo>
                  <a:lnTo>
                    <a:pt x="105" y="128"/>
                  </a:lnTo>
                  <a:lnTo>
                    <a:pt x="104" y="112"/>
                  </a:lnTo>
                  <a:lnTo>
                    <a:pt x="104" y="107"/>
                  </a:lnTo>
                  <a:lnTo>
                    <a:pt x="104" y="101"/>
                  </a:lnTo>
                  <a:lnTo>
                    <a:pt x="108" y="95"/>
                  </a:lnTo>
                  <a:lnTo>
                    <a:pt x="113" y="89"/>
                  </a:lnTo>
                  <a:lnTo>
                    <a:pt x="117" y="84"/>
                  </a:lnTo>
                  <a:lnTo>
                    <a:pt x="119" y="83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3" name="Freeform 195">
              <a:extLst>
                <a:ext uri="{FF2B5EF4-FFF2-40B4-BE49-F238E27FC236}">
                  <a16:creationId xmlns:a16="http://schemas.microsoft.com/office/drawing/2014/main" id="{05495A42-B23C-3139-C8C0-68A2C2570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0518" y="2180551"/>
              <a:ext cx="784160" cy="462984"/>
            </a:xfrm>
            <a:custGeom>
              <a:avLst/>
              <a:gdLst>
                <a:gd name="T0" fmla="*/ 2147483647 w 192"/>
                <a:gd name="T1" fmla="*/ 2147483647 h 166"/>
                <a:gd name="T2" fmla="*/ 2147483647 w 192"/>
                <a:gd name="T3" fmla="*/ 2147483647 h 166"/>
                <a:gd name="T4" fmla="*/ 2147483647 w 192"/>
                <a:gd name="T5" fmla="*/ 2147483647 h 166"/>
                <a:gd name="T6" fmla="*/ 2147483647 w 192"/>
                <a:gd name="T7" fmla="*/ 2147483647 h 166"/>
                <a:gd name="T8" fmla="*/ 2147483647 w 192"/>
                <a:gd name="T9" fmla="*/ 2147483647 h 166"/>
                <a:gd name="T10" fmla="*/ 2147483647 w 192"/>
                <a:gd name="T11" fmla="*/ 2147483647 h 166"/>
                <a:gd name="T12" fmla="*/ 2147483647 w 192"/>
                <a:gd name="T13" fmla="*/ 2147483647 h 166"/>
                <a:gd name="T14" fmla="*/ 2147483647 w 192"/>
                <a:gd name="T15" fmla="*/ 2147483647 h 166"/>
                <a:gd name="T16" fmla="*/ 2147483647 w 192"/>
                <a:gd name="T17" fmla="*/ 2147483647 h 166"/>
                <a:gd name="T18" fmla="*/ 2147483647 w 192"/>
                <a:gd name="T19" fmla="*/ 2147483647 h 166"/>
                <a:gd name="T20" fmla="*/ 2147483647 w 192"/>
                <a:gd name="T21" fmla="*/ 2147483647 h 166"/>
                <a:gd name="T22" fmla="*/ 2147483647 w 192"/>
                <a:gd name="T23" fmla="*/ 2147483647 h 166"/>
                <a:gd name="T24" fmla="*/ 2147483647 w 192"/>
                <a:gd name="T25" fmla="*/ 2147483647 h 166"/>
                <a:gd name="T26" fmla="*/ 2147483647 w 192"/>
                <a:gd name="T27" fmla="*/ 2147483647 h 166"/>
                <a:gd name="T28" fmla="*/ 2147483647 w 192"/>
                <a:gd name="T29" fmla="*/ 2147483647 h 166"/>
                <a:gd name="T30" fmla="*/ 2147483647 w 192"/>
                <a:gd name="T31" fmla="*/ 2147483647 h 166"/>
                <a:gd name="T32" fmla="*/ 2147483647 w 192"/>
                <a:gd name="T33" fmla="*/ 0 h 166"/>
                <a:gd name="T34" fmla="*/ 2147483647 w 192"/>
                <a:gd name="T35" fmla="*/ 0 h 166"/>
                <a:gd name="T36" fmla="*/ 2147483647 w 192"/>
                <a:gd name="T37" fmla="*/ 2147483647 h 166"/>
                <a:gd name="T38" fmla="*/ 2147483647 w 192"/>
                <a:gd name="T39" fmla="*/ 2147483647 h 166"/>
                <a:gd name="T40" fmla="*/ 2147483647 w 192"/>
                <a:gd name="T41" fmla="*/ 2147483647 h 166"/>
                <a:gd name="T42" fmla="*/ 2147483647 w 192"/>
                <a:gd name="T43" fmla="*/ 2147483647 h 166"/>
                <a:gd name="T44" fmla="*/ 2147483647 w 192"/>
                <a:gd name="T45" fmla="*/ 2147483647 h 166"/>
                <a:gd name="T46" fmla="*/ 2147483647 w 192"/>
                <a:gd name="T47" fmla="*/ 2147483647 h 166"/>
                <a:gd name="T48" fmla="*/ 2147483647 w 192"/>
                <a:gd name="T49" fmla="*/ 2147483647 h 166"/>
                <a:gd name="T50" fmla="*/ 2147483647 w 192"/>
                <a:gd name="T51" fmla="*/ 2147483647 h 166"/>
                <a:gd name="T52" fmla="*/ 2147483647 w 192"/>
                <a:gd name="T53" fmla="*/ 2147483647 h 166"/>
                <a:gd name="T54" fmla="*/ 2147483647 w 192"/>
                <a:gd name="T55" fmla="*/ 2147483647 h 166"/>
                <a:gd name="T56" fmla="*/ 2147483647 w 192"/>
                <a:gd name="T57" fmla="*/ 2147483647 h 166"/>
                <a:gd name="T58" fmla="*/ 2147483647 w 192"/>
                <a:gd name="T59" fmla="*/ 2147483647 h 166"/>
                <a:gd name="T60" fmla="*/ 2147483647 w 192"/>
                <a:gd name="T61" fmla="*/ 2147483647 h 166"/>
                <a:gd name="T62" fmla="*/ 2147483647 w 192"/>
                <a:gd name="T63" fmla="*/ 2147483647 h 166"/>
                <a:gd name="T64" fmla="*/ 2147483647 w 192"/>
                <a:gd name="T65" fmla="*/ 2147483647 h 166"/>
                <a:gd name="T66" fmla="*/ 2147483647 w 192"/>
                <a:gd name="T67" fmla="*/ 2147483647 h 166"/>
                <a:gd name="T68" fmla="*/ 2147483647 w 192"/>
                <a:gd name="T69" fmla="*/ 2147483647 h 166"/>
                <a:gd name="T70" fmla="*/ 2147483647 w 192"/>
                <a:gd name="T71" fmla="*/ 2147483647 h 166"/>
                <a:gd name="T72" fmla="*/ 2147483647 w 192"/>
                <a:gd name="T73" fmla="*/ 2147483647 h 166"/>
                <a:gd name="T74" fmla="*/ 2147483647 w 192"/>
                <a:gd name="T75" fmla="*/ 2147483647 h 166"/>
                <a:gd name="T76" fmla="*/ 2147483647 w 192"/>
                <a:gd name="T77" fmla="*/ 2147483647 h 166"/>
                <a:gd name="T78" fmla="*/ 2147483647 w 192"/>
                <a:gd name="T79" fmla="*/ 2147483647 h 166"/>
                <a:gd name="T80" fmla="*/ 2147483647 w 192"/>
                <a:gd name="T81" fmla="*/ 2147483647 h 166"/>
                <a:gd name="T82" fmla="*/ 2147483647 w 192"/>
                <a:gd name="T83" fmla="*/ 2147483647 h 166"/>
                <a:gd name="T84" fmla="*/ 2147483647 w 192"/>
                <a:gd name="T85" fmla="*/ 2147483647 h 166"/>
                <a:gd name="T86" fmla="*/ 2147483647 w 192"/>
                <a:gd name="T87" fmla="*/ 2147483647 h 166"/>
                <a:gd name="T88" fmla="*/ 2147483647 w 192"/>
                <a:gd name="T89" fmla="*/ 2147483647 h 166"/>
                <a:gd name="T90" fmla="*/ 2147483647 w 192"/>
                <a:gd name="T91" fmla="*/ 2147483647 h 166"/>
                <a:gd name="T92" fmla="*/ 2147483647 w 192"/>
                <a:gd name="T93" fmla="*/ 2147483647 h 166"/>
                <a:gd name="T94" fmla="*/ 2147483647 w 192"/>
                <a:gd name="T95" fmla="*/ 2147483647 h 166"/>
                <a:gd name="T96" fmla="*/ 0 w 192"/>
                <a:gd name="T97" fmla="*/ 2147483647 h 166"/>
                <a:gd name="T98" fmla="*/ 2147483647 w 192"/>
                <a:gd name="T99" fmla="*/ 2147483647 h 166"/>
                <a:gd name="T100" fmla="*/ 2147483647 w 192"/>
                <a:gd name="T101" fmla="*/ 2147483647 h 166"/>
                <a:gd name="T102" fmla="*/ 2147483647 w 192"/>
                <a:gd name="T103" fmla="*/ 2147483647 h 166"/>
                <a:gd name="T104" fmla="*/ 2147483647 w 192"/>
                <a:gd name="T105" fmla="*/ 2147483647 h 166"/>
                <a:gd name="T106" fmla="*/ 2147483647 w 192"/>
                <a:gd name="T107" fmla="*/ 2147483647 h 166"/>
                <a:gd name="T108" fmla="*/ 2147483647 w 192"/>
                <a:gd name="T109" fmla="*/ 2147483647 h 166"/>
                <a:gd name="T110" fmla="*/ 2147483647 w 192"/>
                <a:gd name="T111" fmla="*/ 2147483647 h 166"/>
                <a:gd name="T112" fmla="*/ 2147483647 w 192"/>
                <a:gd name="T113" fmla="*/ 2147483647 h 166"/>
                <a:gd name="T114" fmla="*/ 2147483647 w 192"/>
                <a:gd name="T115" fmla="*/ 2147483647 h 166"/>
                <a:gd name="T116" fmla="*/ 2147483647 w 192"/>
                <a:gd name="T117" fmla="*/ 2147483647 h 166"/>
                <a:gd name="T118" fmla="*/ 2147483647 w 192"/>
                <a:gd name="T119" fmla="*/ 2147483647 h 166"/>
                <a:gd name="T120" fmla="*/ 2147483647 w 192"/>
                <a:gd name="T121" fmla="*/ 2147483647 h 166"/>
                <a:gd name="T122" fmla="*/ 2147483647 w 192"/>
                <a:gd name="T123" fmla="*/ 2147483647 h 1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2" h="166">
                  <a:moveTo>
                    <a:pt x="65" y="90"/>
                  </a:moveTo>
                  <a:lnTo>
                    <a:pt x="67" y="87"/>
                  </a:lnTo>
                  <a:lnTo>
                    <a:pt x="69" y="83"/>
                  </a:lnTo>
                  <a:lnTo>
                    <a:pt x="75" y="78"/>
                  </a:lnTo>
                  <a:lnTo>
                    <a:pt x="80" y="70"/>
                  </a:lnTo>
                  <a:lnTo>
                    <a:pt x="93" y="52"/>
                  </a:lnTo>
                  <a:lnTo>
                    <a:pt x="101" y="46"/>
                  </a:lnTo>
                  <a:lnTo>
                    <a:pt x="109" y="38"/>
                  </a:lnTo>
                  <a:lnTo>
                    <a:pt x="121" y="30"/>
                  </a:lnTo>
                  <a:lnTo>
                    <a:pt x="130" y="23"/>
                  </a:lnTo>
                  <a:lnTo>
                    <a:pt x="134" y="20"/>
                  </a:lnTo>
                  <a:lnTo>
                    <a:pt x="137" y="19"/>
                  </a:lnTo>
                  <a:lnTo>
                    <a:pt x="137" y="18"/>
                  </a:lnTo>
                  <a:lnTo>
                    <a:pt x="138" y="16"/>
                  </a:lnTo>
                  <a:lnTo>
                    <a:pt x="144" y="10"/>
                  </a:lnTo>
                  <a:lnTo>
                    <a:pt x="152" y="3"/>
                  </a:lnTo>
                  <a:lnTo>
                    <a:pt x="156" y="0"/>
                  </a:lnTo>
                  <a:lnTo>
                    <a:pt x="160" y="0"/>
                  </a:lnTo>
                  <a:lnTo>
                    <a:pt x="165" y="2"/>
                  </a:lnTo>
                  <a:lnTo>
                    <a:pt x="170" y="6"/>
                  </a:lnTo>
                  <a:lnTo>
                    <a:pt x="176" y="11"/>
                  </a:lnTo>
                  <a:lnTo>
                    <a:pt x="181" y="19"/>
                  </a:lnTo>
                  <a:lnTo>
                    <a:pt x="189" y="40"/>
                  </a:lnTo>
                  <a:lnTo>
                    <a:pt x="190" y="51"/>
                  </a:lnTo>
                  <a:lnTo>
                    <a:pt x="192" y="63"/>
                  </a:lnTo>
                  <a:lnTo>
                    <a:pt x="190" y="76"/>
                  </a:lnTo>
                  <a:lnTo>
                    <a:pt x="186" y="90"/>
                  </a:lnTo>
                  <a:lnTo>
                    <a:pt x="180" y="104"/>
                  </a:lnTo>
                  <a:lnTo>
                    <a:pt x="174" y="116"/>
                  </a:lnTo>
                  <a:lnTo>
                    <a:pt x="168" y="128"/>
                  </a:lnTo>
                  <a:lnTo>
                    <a:pt x="162" y="138"/>
                  </a:lnTo>
                  <a:lnTo>
                    <a:pt x="157" y="143"/>
                  </a:lnTo>
                  <a:lnTo>
                    <a:pt x="156" y="146"/>
                  </a:lnTo>
                  <a:lnTo>
                    <a:pt x="134" y="152"/>
                  </a:lnTo>
                  <a:lnTo>
                    <a:pt x="118" y="156"/>
                  </a:lnTo>
                  <a:lnTo>
                    <a:pt x="107" y="160"/>
                  </a:lnTo>
                  <a:lnTo>
                    <a:pt x="99" y="163"/>
                  </a:lnTo>
                  <a:lnTo>
                    <a:pt x="95" y="164"/>
                  </a:lnTo>
                  <a:lnTo>
                    <a:pt x="92" y="166"/>
                  </a:lnTo>
                  <a:lnTo>
                    <a:pt x="91" y="166"/>
                  </a:lnTo>
                  <a:lnTo>
                    <a:pt x="89" y="166"/>
                  </a:lnTo>
                  <a:lnTo>
                    <a:pt x="87" y="164"/>
                  </a:lnTo>
                  <a:lnTo>
                    <a:pt x="79" y="162"/>
                  </a:lnTo>
                  <a:lnTo>
                    <a:pt x="65" y="156"/>
                  </a:lnTo>
                  <a:lnTo>
                    <a:pt x="49" y="151"/>
                  </a:lnTo>
                  <a:lnTo>
                    <a:pt x="35" y="143"/>
                  </a:lnTo>
                  <a:lnTo>
                    <a:pt x="19" y="135"/>
                  </a:lnTo>
                  <a:lnTo>
                    <a:pt x="7" y="126"/>
                  </a:lnTo>
                  <a:lnTo>
                    <a:pt x="0" y="115"/>
                  </a:lnTo>
                  <a:lnTo>
                    <a:pt x="4" y="102"/>
                  </a:lnTo>
                  <a:lnTo>
                    <a:pt x="11" y="90"/>
                  </a:lnTo>
                  <a:lnTo>
                    <a:pt x="19" y="80"/>
                  </a:lnTo>
                  <a:lnTo>
                    <a:pt x="32" y="75"/>
                  </a:lnTo>
                  <a:lnTo>
                    <a:pt x="37" y="80"/>
                  </a:lnTo>
                  <a:lnTo>
                    <a:pt x="39" y="83"/>
                  </a:lnTo>
                  <a:lnTo>
                    <a:pt x="40" y="83"/>
                  </a:lnTo>
                  <a:lnTo>
                    <a:pt x="41" y="83"/>
                  </a:lnTo>
                  <a:lnTo>
                    <a:pt x="43" y="84"/>
                  </a:lnTo>
                  <a:lnTo>
                    <a:pt x="51" y="86"/>
                  </a:lnTo>
                  <a:lnTo>
                    <a:pt x="60" y="87"/>
                  </a:lnTo>
                  <a:lnTo>
                    <a:pt x="65" y="90"/>
                  </a:lnTo>
                  <a:close/>
                </a:path>
              </a:pathLst>
            </a:custGeom>
            <a:solidFill>
              <a:srgbClr val="99FF66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21554" name="Freeform 196">
              <a:extLst>
                <a:ext uri="{FF2B5EF4-FFF2-40B4-BE49-F238E27FC236}">
                  <a16:creationId xmlns:a16="http://schemas.microsoft.com/office/drawing/2014/main" id="{F95DADA5-3F53-C274-63BC-300E01989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1547" y="2411466"/>
              <a:ext cx="102192" cy="137051"/>
            </a:xfrm>
            <a:custGeom>
              <a:avLst/>
              <a:gdLst>
                <a:gd name="T0" fmla="*/ 2147483646 w 25"/>
                <a:gd name="T1" fmla="*/ 0 h 49"/>
                <a:gd name="T2" fmla="*/ 2147483646 w 25"/>
                <a:gd name="T3" fmla="*/ 2147483646 h 49"/>
                <a:gd name="T4" fmla="*/ 2147483646 w 25"/>
                <a:gd name="T5" fmla="*/ 2147483646 h 49"/>
                <a:gd name="T6" fmla="*/ 2147483646 w 25"/>
                <a:gd name="T7" fmla="*/ 2147483646 h 49"/>
                <a:gd name="T8" fmla="*/ 2147483646 w 25"/>
                <a:gd name="T9" fmla="*/ 2147483646 h 49"/>
                <a:gd name="T10" fmla="*/ 2147483646 w 25"/>
                <a:gd name="T11" fmla="*/ 2147483646 h 49"/>
                <a:gd name="T12" fmla="*/ 2147483646 w 25"/>
                <a:gd name="T13" fmla="*/ 2147483646 h 49"/>
                <a:gd name="T14" fmla="*/ 0 w 25"/>
                <a:gd name="T15" fmla="*/ 2147483646 h 49"/>
                <a:gd name="T16" fmla="*/ 2147483646 w 25"/>
                <a:gd name="T17" fmla="*/ 2147483646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49">
                  <a:moveTo>
                    <a:pt x="25" y="0"/>
                  </a:moveTo>
                  <a:lnTo>
                    <a:pt x="24" y="1"/>
                  </a:lnTo>
                  <a:lnTo>
                    <a:pt x="20" y="4"/>
                  </a:lnTo>
                  <a:lnTo>
                    <a:pt x="16" y="9"/>
                  </a:lnTo>
                  <a:lnTo>
                    <a:pt x="10" y="16"/>
                  </a:lnTo>
                  <a:lnTo>
                    <a:pt x="5" y="24"/>
                  </a:lnTo>
                  <a:lnTo>
                    <a:pt x="1" y="32"/>
                  </a:lnTo>
                  <a:lnTo>
                    <a:pt x="0" y="40"/>
                  </a:lnTo>
                  <a:lnTo>
                    <a:pt x="1" y="49"/>
                  </a:lnTo>
                </a:path>
              </a:pathLst>
            </a:custGeom>
            <a:noFill/>
            <a:ln w="7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5" name="Freeform 197">
              <a:extLst>
                <a:ext uri="{FF2B5EF4-FFF2-40B4-BE49-F238E27FC236}">
                  <a16:creationId xmlns:a16="http://schemas.microsoft.com/office/drawing/2014/main" id="{2C59EC18-F3B5-657C-34AA-DDA28A9DA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929" y="2324760"/>
              <a:ext cx="282049" cy="120270"/>
            </a:xfrm>
            <a:custGeom>
              <a:avLst/>
              <a:gdLst>
                <a:gd name="T0" fmla="*/ 0 w 69"/>
                <a:gd name="T1" fmla="*/ 2147483646 h 43"/>
                <a:gd name="T2" fmla="*/ 2147483646 w 69"/>
                <a:gd name="T3" fmla="*/ 2147483646 h 43"/>
                <a:gd name="T4" fmla="*/ 2147483646 w 69"/>
                <a:gd name="T5" fmla="*/ 2147483646 h 43"/>
                <a:gd name="T6" fmla="*/ 2147483646 w 69"/>
                <a:gd name="T7" fmla="*/ 2147483646 h 43"/>
                <a:gd name="T8" fmla="*/ 2147483646 w 69"/>
                <a:gd name="T9" fmla="*/ 2147483646 h 43"/>
                <a:gd name="T10" fmla="*/ 2147483646 w 69"/>
                <a:gd name="T11" fmla="*/ 2147483646 h 43"/>
                <a:gd name="T12" fmla="*/ 2147483646 w 69"/>
                <a:gd name="T13" fmla="*/ 2147483646 h 43"/>
                <a:gd name="T14" fmla="*/ 2147483646 w 69"/>
                <a:gd name="T15" fmla="*/ 2147483646 h 43"/>
                <a:gd name="T16" fmla="*/ 2147483646 w 69"/>
                <a:gd name="T17" fmla="*/ 2147483646 h 43"/>
                <a:gd name="T18" fmla="*/ 2147483646 w 69"/>
                <a:gd name="T19" fmla="*/ 2147483646 h 43"/>
                <a:gd name="T20" fmla="*/ 2147483646 w 69"/>
                <a:gd name="T21" fmla="*/ 2147483646 h 43"/>
                <a:gd name="T22" fmla="*/ 2147483646 w 69"/>
                <a:gd name="T23" fmla="*/ 2147483646 h 43"/>
                <a:gd name="T24" fmla="*/ 2147483646 w 69"/>
                <a:gd name="T25" fmla="*/ 0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9" h="43">
                  <a:moveTo>
                    <a:pt x="0" y="38"/>
                  </a:moveTo>
                  <a:lnTo>
                    <a:pt x="2" y="38"/>
                  </a:lnTo>
                  <a:lnTo>
                    <a:pt x="4" y="38"/>
                  </a:lnTo>
                  <a:lnTo>
                    <a:pt x="12" y="39"/>
                  </a:lnTo>
                  <a:lnTo>
                    <a:pt x="22" y="40"/>
                  </a:lnTo>
                  <a:lnTo>
                    <a:pt x="28" y="43"/>
                  </a:lnTo>
                  <a:lnTo>
                    <a:pt x="30" y="42"/>
                  </a:lnTo>
                  <a:lnTo>
                    <a:pt x="34" y="38"/>
                  </a:lnTo>
                  <a:lnTo>
                    <a:pt x="39" y="31"/>
                  </a:lnTo>
                  <a:lnTo>
                    <a:pt x="44" y="23"/>
                  </a:lnTo>
                  <a:lnTo>
                    <a:pt x="57" y="8"/>
                  </a:lnTo>
                  <a:lnTo>
                    <a:pt x="64" y="3"/>
                  </a:lnTo>
                  <a:lnTo>
                    <a:pt x="69" y="0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6" name="Freeform 198">
              <a:extLst>
                <a:ext uri="{FF2B5EF4-FFF2-40B4-BE49-F238E27FC236}">
                  <a16:creationId xmlns:a16="http://schemas.microsoft.com/office/drawing/2014/main" id="{675F141F-BC06-3102-F6EC-8FB19597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4104" y="2509357"/>
              <a:ext cx="564096" cy="469884"/>
            </a:xfrm>
            <a:custGeom>
              <a:avLst/>
              <a:gdLst>
                <a:gd name="T0" fmla="*/ 2147483646 w 138"/>
                <a:gd name="T1" fmla="*/ 2147483646 h 168"/>
                <a:gd name="T2" fmla="*/ 2147483646 w 138"/>
                <a:gd name="T3" fmla="*/ 2147483646 h 168"/>
                <a:gd name="T4" fmla="*/ 2147483646 w 138"/>
                <a:gd name="T5" fmla="*/ 2147483646 h 168"/>
                <a:gd name="T6" fmla="*/ 2147483646 w 138"/>
                <a:gd name="T7" fmla="*/ 2147483646 h 168"/>
                <a:gd name="T8" fmla="*/ 0 w 138"/>
                <a:gd name="T9" fmla="*/ 2147483646 h 168"/>
                <a:gd name="T10" fmla="*/ 0 w 138"/>
                <a:gd name="T11" fmla="*/ 2147483646 h 168"/>
                <a:gd name="T12" fmla="*/ 2147483646 w 138"/>
                <a:gd name="T13" fmla="*/ 2147483646 h 168"/>
                <a:gd name="T14" fmla="*/ 2147483646 w 138"/>
                <a:gd name="T15" fmla="*/ 2147483646 h 168"/>
                <a:gd name="T16" fmla="*/ 2147483646 w 138"/>
                <a:gd name="T17" fmla="*/ 2147483646 h 168"/>
                <a:gd name="T18" fmla="*/ 2147483646 w 138"/>
                <a:gd name="T19" fmla="*/ 2147483646 h 168"/>
                <a:gd name="T20" fmla="*/ 2147483646 w 138"/>
                <a:gd name="T21" fmla="*/ 2147483646 h 168"/>
                <a:gd name="T22" fmla="*/ 2147483646 w 138"/>
                <a:gd name="T23" fmla="*/ 2147483646 h 168"/>
                <a:gd name="T24" fmla="*/ 2147483646 w 138"/>
                <a:gd name="T25" fmla="*/ 2147483646 h 168"/>
                <a:gd name="T26" fmla="*/ 2147483646 w 138"/>
                <a:gd name="T27" fmla="*/ 2147483646 h 168"/>
                <a:gd name="T28" fmla="*/ 2147483646 w 138"/>
                <a:gd name="T29" fmla="*/ 2147483646 h 168"/>
                <a:gd name="T30" fmla="*/ 2147483646 w 138"/>
                <a:gd name="T31" fmla="*/ 0 h 168"/>
                <a:gd name="T32" fmla="*/ 2147483646 w 138"/>
                <a:gd name="T33" fmla="*/ 2147483646 h 168"/>
                <a:gd name="T34" fmla="*/ 2147483646 w 138"/>
                <a:gd name="T35" fmla="*/ 2147483646 h 168"/>
                <a:gd name="T36" fmla="*/ 2147483646 w 138"/>
                <a:gd name="T37" fmla="*/ 2147483646 h 168"/>
                <a:gd name="T38" fmla="*/ 2147483646 w 138"/>
                <a:gd name="T39" fmla="*/ 2147483646 h 168"/>
                <a:gd name="T40" fmla="*/ 2147483646 w 138"/>
                <a:gd name="T41" fmla="*/ 2147483646 h 168"/>
                <a:gd name="T42" fmla="*/ 2147483646 w 138"/>
                <a:gd name="T43" fmla="*/ 2147483646 h 168"/>
                <a:gd name="T44" fmla="*/ 2147483646 w 138"/>
                <a:gd name="T45" fmla="*/ 2147483646 h 168"/>
                <a:gd name="T46" fmla="*/ 2147483646 w 138"/>
                <a:gd name="T47" fmla="*/ 2147483646 h 168"/>
                <a:gd name="T48" fmla="*/ 2147483646 w 138"/>
                <a:gd name="T49" fmla="*/ 2147483646 h 168"/>
                <a:gd name="T50" fmla="*/ 2147483646 w 138"/>
                <a:gd name="T51" fmla="*/ 2147483646 h 168"/>
                <a:gd name="T52" fmla="*/ 2147483646 w 138"/>
                <a:gd name="T53" fmla="*/ 2147483646 h 168"/>
                <a:gd name="T54" fmla="*/ 2147483646 w 138"/>
                <a:gd name="T55" fmla="*/ 2147483646 h 168"/>
                <a:gd name="T56" fmla="*/ 2147483646 w 138"/>
                <a:gd name="T57" fmla="*/ 2147483646 h 168"/>
                <a:gd name="T58" fmla="*/ 2147483646 w 138"/>
                <a:gd name="T59" fmla="*/ 2147483646 h 168"/>
                <a:gd name="T60" fmla="*/ 2147483646 w 138"/>
                <a:gd name="T61" fmla="*/ 2147483646 h 168"/>
                <a:gd name="T62" fmla="*/ 2147483646 w 138"/>
                <a:gd name="T63" fmla="*/ 2147483646 h 168"/>
                <a:gd name="T64" fmla="*/ 2147483646 w 138"/>
                <a:gd name="T65" fmla="*/ 2147483646 h 168"/>
                <a:gd name="T66" fmla="*/ 2147483646 w 138"/>
                <a:gd name="T67" fmla="*/ 2147483646 h 168"/>
                <a:gd name="T68" fmla="*/ 2147483646 w 138"/>
                <a:gd name="T69" fmla="*/ 2147483646 h 168"/>
                <a:gd name="T70" fmla="*/ 2147483646 w 138"/>
                <a:gd name="T71" fmla="*/ 2147483646 h 168"/>
                <a:gd name="T72" fmla="*/ 2147483646 w 138"/>
                <a:gd name="T73" fmla="*/ 2147483646 h 168"/>
                <a:gd name="T74" fmla="*/ 2147483646 w 138"/>
                <a:gd name="T75" fmla="*/ 2147483646 h 168"/>
                <a:gd name="T76" fmla="*/ 2147483646 w 138"/>
                <a:gd name="T77" fmla="*/ 2147483646 h 168"/>
                <a:gd name="T78" fmla="*/ 2147483646 w 138"/>
                <a:gd name="T79" fmla="*/ 2147483646 h 168"/>
                <a:gd name="T80" fmla="*/ 2147483646 w 138"/>
                <a:gd name="T81" fmla="*/ 2147483646 h 168"/>
                <a:gd name="T82" fmla="*/ 2147483646 w 138"/>
                <a:gd name="T83" fmla="*/ 2147483646 h 168"/>
                <a:gd name="T84" fmla="*/ 2147483646 w 138"/>
                <a:gd name="T85" fmla="*/ 2147483646 h 168"/>
                <a:gd name="T86" fmla="*/ 2147483646 w 138"/>
                <a:gd name="T87" fmla="*/ 2147483646 h 168"/>
                <a:gd name="T88" fmla="*/ 2147483646 w 138"/>
                <a:gd name="T89" fmla="*/ 2147483646 h 168"/>
                <a:gd name="T90" fmla="*/ 2147483646 w 138"/>
                <a:gd name="T91" fmla="*/ 2147483646 h 168"/>
                <a:gd name="T92" fmla="*/ 2147483646 w 138"/>
                <a:gd name="T93" fmla="*/ 2147483646 h 168"/>
                <a:gd name="T94" fmla="*/ 2147483646 w 138"/>
                <a:gd name="T95" fmla="*/ 2147483646 h 168"/>
                <a:gd name="T96" fmla="*/ 2147483646 w 138"/>
                <a:gd name="T97" fmla="*/ 2147483646 h 168"/>
                <a:gd name="T98" fmla="*/ 2147483646 w 138"/>
                <a:gd name="T99" fmla="*/ 2147483646 h 168"/>
                <a:gd name="T100" fmla="*/ 2147483646 w 138"/>
                <a:gd name="T101" fmla="*/ 2147483646 h 168"/>
                <a:gd name="T102" fmla="*/ 2147483646 w 138"/>
                <a:gd name="T103" fmla="*/ 2147483646 h 168"/>
                <a:gd name="T104" fmla="*/ 2147483646 w 138"/>
                <a:gd name="T105" fmla="*/ 2147483646 h 168"/>
                <a:gd name="T106" fmla="*/ 2147483646 w 138"/>
                <a:gd name="T107" fmla="*/ 2147483646 h 168"/>
                <a:gd name="T108" fmla="*/ 2147483646 w 138"/>
                <a:gd name="T109" fmla="*/ 2147483646 h 16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38" h="168">
                  <a:moveTo>
                    <a:pt x="10" y="92"/>
                  </a:moveTo>
                  <a:lnTo>
                    <a:pt x="8" y="89"/>
                  </a:lnTo>
                  <a:lnTo>
                    <a:pt x="5" y="85"/>
                  </a:lnTo>
                  <a:lnTo>
                    <a:pt x="1" y="80"/>
                  </a:lnTo>
                  <a:lnTo>
                    <a:pt x="0" y="74"/>
                  </a:lnTo>
                  <a:lnTo>
                    <a:pt x="0" y="73"/>
                  </a:lnTo>
                  <a:lnTo>
                    <a:pt x="2" y="70"/>
                  </a:lnTo>
                  <a:lnTo>
                    <a:pt x="9" y="66"/>
                  </a:lnTo>
                  <a:lnTo>
                    <a:pt x="17" y="60"/>
                  </a:lnTo>
                  <a:lnTo>
                    <a:pt x="22" y="50"/>
                  </a:lnTo>
                  <a:lnTo>
                    <a:pt x="26" y="37"/>
                  </a:lnTo>
                  <a:lnTo>
                    <a:pt x="30" y="24"/>
                  </a:lnTo>
                  <a:lnTo>
                    <a:pt x="36" y="12"/>
                  </a:lnTo>
                  <a:lnTo>
                    <a:pt x="45" y="1"/>
                  </a:lnTo>
                  <a:lnTo>
                    <a:pt x="53" y="0"/>
                  </a:lnTo>
                  <a:lnTo>
                    <a:pt x="65" y="1"/>
                  </a:lnTo>
                  <a:lnTo>
                    <a:pt x="81" y="6"/>
                  </a:lnTo>
                  <a:lnTo>
                    <a:pt x="97" y="13"/>
                  </a:lnTo>
                  <a:lnTo>
                    <a:pt x="113" y="20"/>
                  </a:lnTo>
                  <a:lnTo>
                    <a:pt x="125" y="26"/>
                  </a:lnTo>
                  <a:lnTo>
                    <a:pt x="135" y="32"/>
                  </a:lnTo>
                  <a:lnTo>
                    <a:pt x="137" y="33"/>
                  </a:lnTo>
                  <a:lnTo>
                    <a:pt x="138" y="33"/>
                  </a:lnTo>
                  <a:lnTo>
                    <a:pt x="133" y="57"/>
                  </a:lnTo>
                  <a:lnTo>
                    <a:pt x="129" y="78"/>
                  </a:lnTo>
                  <a:lnTo>
                    <a:pt x="125" y="96"/>
                  </a:lnTo>
                  <a:lnTo>
                    <a:pt x="121" y="110"/>
                  </a:lnTo>
                  <a:lnTo>
                    <a:pt x="118" y="124"/>
                  </a:lnTo>
                  <a:lnTo>
                    <a:pt x="115" y="136"/>
                  </a:lnTo>
                  <a:lnTo>
                    <a:pt x="114" y="144"/>
                  </a:lnTo>
                  <a:lnTo>
                    <a:pt x="113" y="150"/>
                  </a:lnTo>
                  <a:lnTo>
                    <a:pt x="111" y="157"/>
                  </a:lnTo>
                  <a:lnTo>
                    <a:pt x="110" y="161"/>
                  </a:lnTo>
                  <a:lnTo>
                    <a:pt x="110" y="165"/>
                  </a:lnTo>
                  <a:lnTo>
                    <a:pt x="109" y="168"/>
                  </a:lnTo>
                  <a:lnTo>
                    <a:pt x="95" y="164"/>
                  </a:lnTo>
                  <a:lnTo>
                    <a:pt x="85" y="161"/>
                  </a:lnTo>
                  <a:lnTo>
                    <a:pt x="66" y="156"/>
                  </a:lnTo>
                  <a:lnTo>
                    <a:pt x="53" y="150"/>
                  </a:lnTo>
                  <a:lnTo>
                    <a:pt x="45" y="148"/>
                  </a:lnTo>
                  <a:lnTo>
                    <a:pt x="40" y="146"/>
                  </a:lnTo>
                  <a:lnTo>
                    <a:pt x="37" y="146"/>
                  </a:lnTo>
                  <a:lnTo>
                    <a:pt x="36" y="145"/>
                  </a:lnTo>
                  <a:lnTo>
                    <a:pt x="34" y="145"/>
                  </a:lnTo>
                  <a:lnTo>
                    <a:pt x="32" y="144"/>
                  </a:lnTo>
                  <a:lnTo>
                    <a:pt x="28" y="140"/>
                  </a:lnTo>
                  <a:lnTo>
                    <a:pt x="22" y="133"/>
                  </a:lnTo>
                  <a:lnTo>
                    <a:pt x="18" y="126"/>
                  </a:lnTo>
                  <a:lnTo>
                    <a:pt x="14" y="117"/>
                  </a:lnTo>
                  <a:lnTo>
                    <a:pt x="10" y="105"/>
                  </a:lnTo>
                  <a:lnTo>
                    <a:pt x="10" y="92"/>
                  </a:lnTo>
                  <a:close/>
                </a:path>
              </a:pathLst>
            </a:custGeom>
            <a:solidFill>
              <a:srgbClr val="FFE6BE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7" name="Freeform 199">
              <a:extLst>
                <a:ext uri="{FF2B5EF4-FFF2-40B4-BE49-F238E27FC236}">
                  <a16:creationId xmlns:a16="http://schemas.microsoft.com/office/drawing/2014/main" id="{10EECE09-798F-2BE3-667B-2DF2904E4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44" y="2766676"/>
              <a:ext cx="183944" cy="123065"/>
            </a:xfrm>
            <a:custGeom>
              <a:avLst/>
              <a:gdLst>
                <a:gd name="T0" fmla="*/ 0 w 45"/>
                <a:gd name="T1" fmla="*/ 2147483646 h 44"/>
                <a:gd name="T2" fmla="*/ 2147483646 w 45"/>
                <a:gd name="T3" fmla="*/ 2147483646 h 44"/>
                <a:gd name="T4" fmla="*/ 2147483646 w 45"/>
                <a:gd name="T5" fmla="*/ 2147483646 h 44"/>
                <a:gd name="T6" fmla="*/ 2147483646 w 45"/>
                <a:gd name="T7" fmla="*/ 2147483646 h 44"/>
                <a:gd name="T8" fmla="*/ 2147483646 w 45"/>
                <a:gd name="T9" fmla="*/ 2147483646 h 44"/>
                <a:gd name="T10" fmla="*/ 2147483646 w 45"/>
                <a:gd name="T11" fmla="*/ 2147483646 h 44"/>
                <a:gd name="T12" fmla="*/ 2147483646 w 45"/>
                <a:gd name="T13" fmla="*/ 2147483646 h 44"/>
                <a:gd name="T14" fmla="*/ 2147483646 w 45"/>
                <a:gd name="T15" fmla="*/ 0 h 44"/>
                <a:gd name="T16" fmla="*/ 2147483646 w 45"/>
                <a:gd name="T17" fmla="*/ 2147483646 h 44"/>
                <a:gd name="T18" fmla="*/ 2147483646 w 45"/>
                <a:gd name="T19" fmla="*/ 2147483646 h 44"/>
                <a:gd name="T20" fmla="*/ 2147483646 w 45"/>
                <a:gd name="T21" fmla="*/ 2147483646 h 44"/>
                <a:gd name="T22" fmla="*/ 2147483646 w 45"/>
                <a:gd name="T23" fmla="*/ 2147483646 h 44"/>
                <a:gd name="T24" fmla="*/ 2147483646 w 45"/>
                <a:gd name="T25" fmla="*/ 2147483646 h 44"/>
                <a:gd name="T26" fmla="*/ 2147483646 w 45"/>
                <a:gd name="T27" fmla="*/ 2147483646 h 44"/>
                <a:gd name="T28" fmla="*/ 2147483646 w 45"/>
                <a:gd name="T29" fmla="*/ 2147483646 h 44"/>
                <a:gd name="T30" fmla="*/ 0 w 45"/>
                <a:gd name="T31" fmla="*/ 2147483646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" h="44">
                  <a:moveTo>
                    <a:pt x="0" y="18"/>
                  </a:moveTo>
                  <a:lnTo>
                    <a:pt x="1" y="18"/>
                  </a:lnTo>
                  <a:lnTo>
                    <a:pt x="4" y="17"/>
                  </a:lnTo>
                  <a:lnTo>
                    <a:pt x="11" y="14"/>
                  </a:lnTo>
                  <a:lnTo>
                    <a:pt x="17" y="12"/>
                  </a:lnTo>
                  <a:lnTo>
                    <a:pt x="32" y="6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2" y="5"/>
                  </a:lnTo>
                  <a:lnTo>
                    <a:pt x="40" y="12"/>
                  </a:lnTo>
                  <a:lnTo>
                    <a:pt x="37" y="18"/>
                  </a:lnTo>
                  <a:lnTo>
                    <a:pt x="27" y="33"/>
                  </a:lnTo>
                  <a:lnTo>
                    <a:pt x="20" y="38"/>
                  </a:lnTo>
                  <a:lnTo>
                    <a:pt x="12" y="4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8" name="Freeform 200">
              <a:extLst>
                <a:ext uri="{FF2B5EF4-FFF2-40B4-BE49-F238E27FC236}">
                  <a16:creationId xmlns:a16="http://schemas.microsoft.com/office/drawing/2014/main" id="{245667D9-07B6-8758-9BC4-FC58CF85A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44" y="2766676"/>
              <a:ext cx="183944" cy="123065"/>
            </a:xfrm>
            <a:custGeom>
              <a:avLst/>
              <a:gdLst>
                <a:gd name="T0" fmla="*/ 0 w 45"/>
                <a:gd name="T1" fmla="*/ 2147483646 h 44"/>
                <a:gd name="T2" fmla="*/ 2147483646 w 45"/>
                <a:gd name="T3" fmla="*/ 2147483646 h 44"/>
                <a:gd name="T4" fmla="*/ 2147483646 w 45"/>
                <a:gd name="T5" fmla="*/ 2147483646 h 44"/>
                <a:gd name="T6" fmla="*/ 2147483646 w 45"/>
                <a:gd name="T7" fmla="*/ 2147483646 h 44"/>
                <a:gd name="T8" fmla="*/ 2147483646 w 45"/>
                <a:gd name="T9" fmla="*/ 2147483646 h 44"/>
                <a:gd name="T10" fmla="*/ 2147483646 w 45"/>
                <a:gd name="T11" fmla="*/ 2147483646 h 44"/>
                <a:gd name="T12" fmla="*/ 2147483646 w 45"/>
                <a:gd name="T13" fmla="*/ 2147483646 h 44"/>
                <a:gd name="T14" fmla="*/ 2147483646 w 45"/>
                <a:gd name="T15" fmla="*/ 0 h 44"/>
                <a:gd name="T16" fmla="*/ 2147483646 w 45"/>
                <a:gd name="T17" fmla="*/ 2147483646 h 44"/>
                <a:gd name="T18" fmla="*/ 2147483646 w 45"/>
                <a:gd name="T19" fmla="*/ 2147483646 h 44"/>
                <a:gd name="T20" fmla="*/ 2147483646 w 45"/>
                <a:gd name="T21" fmla="*/ 2147483646 h 44"/>
                <a:gd name="T22" fmla="*/ 2147483646 w 45"/>
                <a:gd name="T23" fmla="*/ 2147483646 h 44"/>
                <a:gd name="T24" fmla="*/ 2147483646 w 45"/>
                <a:gd name="T25" fmla="*/ 2147483646 h 44"/>
                <a:gd name="T26" fmla="*/ 2147483646 w 45"/>
                <a:gd name="T27" fmla="*/ 2147483646 h 44"/>
                <a:gd name="T28" fmla="*/ 2147483646 w 45"/>
                <a:gd name="T29" fmla="*/ 2147483646 h 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" h="44">
                  <a:moveTo>
                    <a:pt x="0" y="18"/>
                  </a:moveTo>
                  <a:lnTo>
                    <a:pt x="1" y="18"/>
                  </a:lnTo>
                  <a:lnTo>
                    <a:pt x="4" y="17"/>
                  </a:lnTo>
                  <a:lnTo>
                    <a:pt x="11" y="14"/>
                  </a:lnTo>
                  <a:lnTo>
                    <a:pt x="17" y="12"/>
                  </a:lnTo>
                  <a:lnTo>
                    <a:pt x="32" y="6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2" y="5"/>
                  </a:lnTo>
                  <a:lnTo>
                    <a:pt x="40" y="12"/>
                  </a:lnTo>
                  <a:lnTo>
                    <a:pt x="37" y="18"/>
                  </a:lnTo>
                  <a:lnTo>
                    <a:pt x="27" y="33"/>
                  </a:lnTo>
                  <a:lnTo>
                    <a:pt x="20" y="38"/>
                  </a:lnTo>
                  <a:lnTo>
                    <a:pt x="12" y="4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9" name="Freeform 201">
              <a:extLst>
                <a:ext uri="{FF2B5EF4-FFF2-40B4-BE49-F238E27FC236}">
                  <a16:creationId xmlns:a16="http://schemas.microsoft.com/office/drawing/2014/main" id="{538CA0A6-3384-BA74-AC52-CAEFF98C4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9436" y="2635222"/>
              <a:ext cx="49053" cy="44751"/>
            </a:xfrm>
            <a:custGeom>
              <a:avLst/>
              <a:gdLst>
                <a:gd name="T0" fmla="*/ 2147483646 w 12"/>
                <a:gd name="T1" fmla="*/ 2147483646 h 16"/>
                <a:gd name="T2" fmla="*/ 2147483646 w 12"/>
                <a:gd name="T3" fmla="*/ 2147483646 h 16"/>
                <a:gd name="T4" fmla="*/ 2147483646 w 12"/>
                <a:gd name="T5" fmla="*/ 2147483646 h 16"/>
                <a:gd name="T6" fmla="*/ 0 w 12"/>
                <a:gd name="T7" fmla="*/ 2147483646 h 16"/>
                <a:gd name="T8" fmla="*/ 0 w 12"/>
                <a:gd name="T9" fmla="*/ 2147483646 h 16"/>
                <a:gd name="T10" fmla="*/ 2147483646 w 12"/>
                <a:gd name="T11" fmla="*/ 2147483646 h 16"/>
                <a:gd name="T12" fmla="*/ 2147483646 w 12"/>
                <a:gd name="T13" fmla="*/ 0 h 16"/>
                <a:gd name="T14" fmla="*/ 2147483646 w 12"/>
                <a:gd name="T15" fmla="*/ 2147483646 h 16"/>
                <a:gd name="T16" fmla="*/ 2147483646 w 12"/>
                <a:gd name="T17" fmla="*/ 2147483646 h 16"/>
                <a:gd name="T18" fmla="*/ 2147483646 w 12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6">
                  <a:moveTo>
                    <a:pt x="12" y="9"/>
                  </a:moveTo>
                  <a:lnTo>
                    <a:pt x="9" y="15"/>
                  </a:lnTo>
                  <a:lnTo>
                    <a:pt x="4" y="16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0" name="Freeform 202">
              <a:extLst>
                <a:ext uri="{FF2B5EF4-FFF2-40B4-BE49-F238E27FC236}">
                  <a16:creationId xmlns:a16="http://schemas.microsoft.com/office/drawing/2014/main" id="{C401169D-D2D6-EB2E-05F7-232D07FB6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698" y="2587671"/>
              <a:ext cx="85841" cy="50344"/>
            </a:xfrm>
            <a:custGeom>
              <a:avLst/>
              <a:gdLst>
                <a:gd name="T0" fmla="*/ 0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0 h 18"/>
                <a:gd name="T6" fmla="*/ 2147483646 w 21"/>
                <a:gd name="T7" fmla="*/ 2147483646 h 18"/>
                <a:gd name="T8" fmla="*/ 2147483646 w 21"/>
                <a:gd name="T9" fmla="*/ 2147483646 h 18"/>
                <a:gd name="T10" fmla="*/ 2147483646 w 21"/>
                <a:gd name="T11" fmla="*/ 2147483646 h 18"/>
                <a:gd name="T12" fmla="*/ 2147483646 w 21"/>
                <a:gd name="T13" fmla="*/ 2147483646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8">
                  <a:moveTo>
                    <a:pt x="0" y="4"/>
                  </a:moveTo>
                  <a:lnTo>
                    <a:pt x="5" y="1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1" y="13"/>
                  </a:lnTo>
                  <a:lnTo>
                    <a:pt x="21" y="1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1" name="Freeform 203">
              <a:extLst>
                <a:ext uri="{FF2B5EF4-FFF2-40B4-BE49-F238E27FC236}">
                  <a16:creationId xmlns:a16="http://schemas.microsoft.com/office/drawing/2014/main" id="{3B8AFBB3-374F-3843-DF04-019278247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2209" y="2377904"/>
              <a:ext cx="715341" cy="590156"/>
            </a:xfrm>
            <a:custGeom>
              <a:avLst/>
              <a:gdLst>
                <a:gd name="T0" fmla="*/ 2147483646 w 175"/>
                <a:gd name="T1" fmla="*/ 2147483646 h 211"/>
                <a:gd name="T2" fmla="*/ 2147483646 w 175"/>
                <a:gd name="T3" fmla="*/ 2147483646 h 211"/>
                <a:gd name="T4" fmla="*/ 2147483646 w 175"/>
                <a:gd name="T5" fmla="*/ 2147483646 h 211"/>
                <a:gd name="T6" fmla="*/ 2147483646 w 175"/>
                <a:gd name="T7" fmla="*/ 2147483646 h 211"/>
                <a:gd name="T8" fmla="*/ 2147483646 w 175"/>
                <a:gd name="T9" fmla="*/ 2147483646 h 211"/>
                <a:gd name="T10" fmla="*/ 2147483646 w 175"/>
                <a:gd name="T11" fmla="*/ 2147483646 h 211"/>
                <a:gd name="T12" fmla="*/ 2147483646 w 175"/>
                <a:gd name="T13" fmla="*/ 2147483646 h 211"/>
                <a:gd name="T14" fmla="*/ 2147483646 w 175"/>
                <a:gd name="T15" fmla="*/ 2147483646 h 211"/>
                <a:gd name="T16" fmla="*/ 2147483646 w 175"/>
                <a:gd name="T17" fmla="*/ 2147483646 h 211"/>
                <a:gd name="T18" fmla="*/ 2147483646 w 175"/>
                <a:gd name="T19" fmla="*/ 2147483646 h 211"/>
                <a:gd name="T20" fmla="*/ 2147483646 w 175"/>
                <a:gd name="T21" fmla="*/ 2147483646 h 211"/>
                <a:gd name="T22" fmla="*/ 2147483646 w 175"/>
                <a:gd name="T23" fmla="*/ 2147483646 h 211"/>
                <a:gd name="T24" fmla="*/ 2147483646 w 175"/>
                <a:gd name="T25" fmla="*/ 2147483646 h 211"/>
                <a:gd name="T26" fmla="*/ 2147483646 w 175"/>
                <a:gd name="T27" fmla="*/ 2147483646 h 211"/>
                <a:gd name="T28" fmla="*/ 2147483646 w 175"/>
                <a:gd name="T29" fmla="*/ 2147483646 h 211"/>
                <a:gd name="T30" fmla="*/ 2147483646 w 175"/>
                <a:gd name="T31" fmla="*/ 2147483646 h 211"/>
                <a:gd name="T32" fmla="*/ 2147483646 w 175"/>
                <a:gd name="T33" fmla="*/ 2147483646 h 211"/>
                <a:gd name="T34" fmla="*/ 2147483646 w 175"/>
                <a:gd name="T35" fmla="*/ 2147483646 h 211"/>
                <a:gd name="T36" fmla="*/ 0 w 175"/>
                <a:gd name="T37" fmla="*/ 2147483646 h 211"/>
                <a:gd name="T38" fmla="*/ 2147483646 w 175"/>
                <a:gd name="T39" fmla="*/ 2147483646 h 211"/>
                <a:gd name="T40" fmla="*/ 2147483646 w 175"/>
                <a:gd name="T41" fmla="*/ 2147483646 h 211"/>
                <a:gd name="T42" fmla="*/ 2147483646 w 175"/>
                <a:gd name="T43" fmla="*/ 2147483646 h 211"/>
                <a:gd name="T44" fmla="*/ 2147483646 w 175"/>
                <a:gd name="T45" fmla="*/ 2147483646 h 211"/>
                <a:gd name="T46" fmla="*/ 2147483646 w 175"/>
                <a:gd name="T47" fmla="*/ 2147483646 h 211"/>
                <a:gd name="T48" fmla="*/ 2147483646 w 175"/>
                <a:gd name="T49" fmla="*/ 2147483646 h 211"/>
                <a:gd name="T50" fmla="*/ 2147483646 w 175"/>
                <a:gd name="T51" fmla="*/ 2147483646 h 211"/>
                <a:gd name="T52" fmla="*/ 2147483646 w 175"/>
                <a:gd name="T53" fmla="*/ 2147483646 h 211"/>
                <a:gd name="T54" fmla="*/ 2147483646 w 175"/>
                <a:gd name="T55" fmla="*/ 0 h 211"/>
                <a:gd name="T56" fmla="*/ 2147483646 w 175"/>
                <a:gd name="T57" fmla="*/ 2147483646 h 211"/>
                <a:gd name="T58" fmla="*/ 2147483646 w 175"/>
                <a:gd name="T59" fmla="*/ 2147483646 h 211"/>
                <a:gd name="T60" fmla="*/ 2147483646 w 175"/>
                <a:gd name="T61" fmla="*/ 2147483646 h 211"/>
                <a:gd name="T62" fmla="*/ 2147483646 w 175"/>
                <a:gd name="T63" fmla="*/ 2147483646 h 211"/>
                <a:gd name="T64" fmla="*/ 2147483646 w 175"/>
                <a:gd name="T65" fmla="*/ 2147483646 h 211"/>
                <a:gd name="T66" fmla="*/ 2147483646 w 175"/>
                <a:gd name="T67" fmla="*/ 2147483646 h 211"/>
                <a:gd name="T68" fmla="*/ 2147483646 w 175"/>
                <a:gd name="T69" fmla="*/ 2147483646 h 211"/>
                <a:gd name="T70" fmla="*/ 2147483646 w 175"/>
                <a:gd name="T71" fmla="*/ 2147483646 h 211"/>
                <a:gd name="T72" fmla="*/ 2147483646 w 175"/>
                <a:gd name="T73" fmla="*/ 2147483646 h 211"/>
                <a:gd name="T74" fmla="*/ 2147483646 w 175"/>
                <a:gd name="T75" fmla="*/ 2147483646 h 211"/>
                <a:gd name="T76" fmla="*/ 2147483646 w 175"/>
                <a:gd name="T77" fmla="*/ 2147483646 h 211"/>
                <a:gd name="T78" fmla="*/ 2147483646 w 175"/>
                <a:gd name="T79" fmla="*/ 2147483646 h 211"/>
                <a:gd name="T80" fmla="*/ 2147483646 w 175"/>
                <a:gd name="T81" fmla="*/ 2147483646 h 211"/>
                <a:gd name="T82" fmla="*/ 2147483646 w 175"/>
                <a:gd name="T83" fmla="*/ 2147483646 h 2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5" h="211">
                  <a:moveTo>
                    <a:pt x="67" y="189"/>
                  </a:moveTo>
                  <a:lnTo>
                    <a:pt x="67" y="188"/>
                  </a:lnTo>
                  <a:lnTo>
                    <a:pt x="67" y="185"/>
                  </a:lnTo>
                  <a:lnTo>
                    <a:pt x="69" y="176"/>
                  </a:lnTo>
                  <a:lnTo>
                    <a:pt x="69" y="161"/>
                  </a:lnTo>
                  <a:lnTo>
                    <a:pt x="70" y="144"/>
                  </a:lnTo>
                  <a:lnTo>
                    <a:pt x="70" y="127"/>
                  </a:lnTo>
                  <a:lnTo>
                    <a:pt x="70" y="109"/>
                  </a:lnTo>
                  <a:lnTo>
                    <a:pt x="70" y="95"/>
                  </a:lnTo>
                  <a:lnTo>
                    <a:pt x="69" y="85"/>
                  </a:lnTo>
                  <a:lnTo>
                    <a:pt x="62" y="79"/>
                  </a:lnTo>
                  <a:lnTo>
                    <a:pt x="53" y="73"/>
                  </a:lnTo>
                  <a:lnTo>
                    <a:pt x="31" y="65"/>
                  </a:lnTo>
                  <a:lnTo>
                    <a:pt x="22" y="63"/>
                  </a:lnTo>
                  <a:lnTo>
                    <a:pt x="13" y="60"/>
                  </a:lnTo>
                  <a:lnTo>
                    <a:pt x="6" y="57"/>
                  </a:lnTo>
                  <a:lnTo>
                    <a:pt x="4" y="56"/>
                  </a:lnTo>
                  <a:lnTo>
                    <a:pt x="1" y="52"/>
                  </a:lnTo>
                  <a:lnTo>
                    <a:pt x="0" y="45"/>
                  </a:lnTo>
                  <a:lnTo>
                    <a:pt x="1" y="41"/>
                  </a:lnTo>
                  <a:lnTo>
                    <a:pt x="4" y="36"/>
                  </a:lnTo>
                  <a:lnTo>
                    <a:pt x="9" y="31"/>
                  </a:lnTo>
                  <a:lnTo>
                    <a:pt x="16" y="24"/>
                  </a:lnTo>
                  <a:lnTo>
                    <a:pt x="26" y="17"/>
                  </a:lnTo>
                  <a:lnTo>
                    <a:pt x="39" y="11"/>
                  </a:lnTo>
                  <a:lnTo>
                    <a:pt x="57" y="4"/>
                  </a:lnTo>
                  <a:lnTo>
                    <a:pt x="75" y="1"/>
                  </a:lnTo>
                  <a:lnTo>
                    <a:pt x="95" y="0"/>
                  </a:lnTo>
                  <a:lnTo>
                    <a:pt x="114" y="3"/>
                  </a:lnTo>
                  <a:lnTo>
                    <a:pt x="134" y="11"/>
                  </a:lnTo>
                  <a:lnTo>
                    <a:pt x="143" y="16"/>
                  </a:lnTo>
                  <a:lnTo>
                    <a:pt x="151" y="24"/>
                  </a:lnTo>
                  <a:lnTo>
                    <a:pt x="159" y="32"/>
                  </a:lnTo>
                  <a:lnTo>
                    <a:pt x="164" y="41"/>
                  </a:lnTo>
                  <a:lnTo>
                    <a:pt x="172" y="64"/>
                  </a:lnTo>
                  <a:lnTo>
                    <a:pt x="175" y="88"/>
                  </a:lnTo>
                  <a:lnTo>
                    <a:pt x="174" y="115"/>
                  </a:lnTo>
                  <a:lnTo>
                    <a:pt x="168" y="141"/>
                  </a:lnTo>
                  <a:lnTo>
                    <a:pt x="160" y="167"/>
                  </a:lnTo>
                  <a:lnTo>
                    <a:pt x="150" y="191"/>
                  </a:lnTo>
                  <a:lnTo>
                    <a:pt x="138" y="211"/>
                  </a:lnTo>
                  <a:lnTo>
                    <a:pt x="67" y="189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2" name="Freeform 204">
              <a:extLst>
                <a:ext uri="{FF2B5EF4-FFF2-40B4-BE49-F238E27FC236}">
                  <a16:creationId xmlns:a16="http://schemas.microsoft.com/office/drawing/2014/main" id="{46427B66-3841-27A4-01A1-10531F775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294" y="3074339"/>
              <a:ext cx="49053" cy="41956"/>
            </a:xfrm>
            <a:custGeom>
              <a:avLst/>
              <a:gdLst>
                <a:gd name="T0" fmla="*/ 2147483646 w 12"/>
                <a:gd name="T1" fmla="*/ 2147483646 h 15"/>
                <a:gd name="T2" fmla="*/ 2147483646 w 12"/>
                <a:gd name="T3" fmla="*/ 2147483646 h 15"/>
                <a:gd name="T4" fmla="*/ 2147483646 w 12"/>
                <a:gd name="T5" fmla="*/ 2147483646 h 15"/>
                <a:gd name="T6" fmla="*/ 2147483646 w 12"/>
                <a:gd name="T7" fmla="*/ 2147483646 h 15"/>
                <a:gd name="T8" fmla="*/ 0 w 12"/>
                <a:gd name="T9" fmla="*/ 2147483646 h 15"/>
                <a:gd name="T10" fmla="*/ 0 w 12"/>
                <a:gd name="T11" fmla="*/ 2147483646 h 15"/>
                <a:gd name="T12" fmla="*/ 2147483646 w 12"/>
                <a:gd name="T13" fmla="*/ 0 h 15"/>
                <a:gd name="T14" fmla="*/ 2147483646 w 12"/>
                <a:gd name="T15" fmla="*/ 0 h 15"/>
                <a:gd name="T16" fmla="*/ 2147483646 w 12"/>
                <a:gd name="T17" fmla="*/ 2147483646 h 15"/>
                <a:gd name="T18" fmla="*/ 2147483646 w 12"/>
                <a:gd name="T19" fmla="*/ 2147483646 h 15"/>
                <a:gd name="T20" fmla="*/ 2147483646 w 12"/>
                <a:gd name="T21" fmla="*/ 2147483646 h 1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" h="15">
                  <a:moveTo>
                    <a:pt x="11" y="10"/>
                  </a:moveTo>
                  <a:lnTo>
                    <a:pt x="8" y="15"/>
                  </a:lnTo>
                  <a:lnTo>
                    <a:pt x="5" y="15"/>
                  </a:lnTo>
                  <a:lnTo>
                    <a:pt x="3" y="15"/>
                  </a:lnTo>
                  <a:lnTo>
                    <a:pt x="0" y="11"/>
                  </a:lnTo>
                  <a:lnTo>
                    <a:pt x="0" y="6"/>
                  </a:lnTo>
                  <a:lnTo>
                    <a:pt x="4" y="0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3" name="Freeform 205">
              <a:extLst>
                <a:ext uri="{FF2B5EF4-FFF2-40B4-BE49-F238E27FC236}">
                  <a16:creationId xmlns:a16="http://schemas.microsoft.com/office/drawing/2014/main" id="{1D23A8E3-829D-FDCC-9663-5065A886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995" y="3004415"/>
              <a:ext cx="85841" cy="53144"/>
            </a:xfrm>
            <a:custGeom>
              <a:avLst/>
              <a:gdLst>
                <a:gd name="T0" fmla="*/ 0 w 21"/>
                <a:gd name="T1" fmla="*/ 2147483646 h 19"/>
                <a:gd name="T2" fmla="*/ 2147483646 w 21"/>
                <a:gd name="T3" fmla="*/ 2147483646 h 19"/>
                <a:gd name="T4" fmla="*/ 2147483646 w 21"/>
                <a:gd name="T5" fmla="*/ 0 h 19"/>
                <a:gd name="T6" fmla="*/ 2147483646 w 21"/>
                <a:gd name="T7" fmla="*/ 2147483646 h 19"/>
                <a:gd name="T8" fmla="*/ 2147483646 w 21"/>
                <a:gd name="T9" fmla="*/ 2147483646 h 19"/>
                <a:gd name="T10" fmla="*/ 2147483646 w 21"/>
                <a:gd name="T11" fmla="*/ 2147483646 h 19"/>
                <a:gd name="T12" fmla="*/ 2147483646 w 21"/>
                <a:gd name="T13" fmla="*/ 2147483646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9">
                  <a:moveTo>
                    <a:pt x="0" y="3"/>
                  </a:moveTo>
                  <a:lnTo>
                    <a:pt x="5" y="1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20" y="7"/>
                  </a:lnTo>
                  <a:lnTo>
                    <a:pt x="21" y="12"/>
                  </a:lnTo>
                  <a:lnTo>
                    <a:pt x="21" y="19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4" name="Freeform 206">
              <a:extLst>
                <a:ext uri="{FF2B5EF4-FFF2-40B4-BE49-F238E27FC236}">
                  <a16:creationId xmlns:a16="http://schemas.microsoft.com/office/drawing/2014/main" id="{A54BAC1D-483C-B064-8C00-13E0CF4D7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4032" y="2867366"/>
              <a:ext cx="637674" cy="506246"/>
            </a:xfrm>
            <a:custGeom>
              <a:avLst/>
              <a:gdLst>
                <a:gd name="T0" fmla="*/ 2147483646 w 156"/>
                <a:gd name="T1" fmla="*/ 2147483646 h 181"/>
                <a:gd name="T2" fmla="*/ 2147483646 w 156"/>
                <a:gd name="T3" fmla="*/ 2147483646 h 181"/>
                <a:gd name="T4" fmla="*/ 2147483646 w 156"/>
                <a:gd name="T5" fmla="*/ 2147483646 h 181"/>
                <a:gd name="T6" fmla="*/ 2147483646 w 156"/>
                <a:gd name="T7" fmla="*/ 2147483646 h 181"/>
                <a:gd name="T8" fmla="*/ 2147483646 w 156"/>
                <a:gd name="T9" fmla="*/ 2147483646 h 181"/>
                <a:gd name="T10" fmla="*/ 2147483646 w 156"/>
                <a:gd name="T11" fmla="*/ 2147483646 h 181"/>
                <a:gd name="T12" fmla="*/ 2147483646 w 156"/>
                <a:gd name="T13" fmla="*/ 2147483646 h 181"/>
                <a:gd name="T14" fmla="*/ 2147483646 w 156"/>
                <a:gd name="T15" fmla="*/ 2147483646 h 181"/>
                <a:gd name="T16" fmla="*/ 2147483646 w 156"/>
                <a:gd name="T17" fmla="*/ 2147483646 h 181"/>
                <a:gd name="T18" fmla="*/ 0 w 156"/>
                <a:gd name="T19" fmla="*/ 2147483646 h 181"/>
                <a:gd name="T20" fmla="*/ 2147483646 w 156"/>
                <a:gd name="T21" fmla="*/ 2147483646 h 181"/>
                <a:gd name="T22" fmla="*/ 2147483646 w 156"/>
                <a:gd name="T23" fmla="*/ 2147483646 h 181"/>
                <a:gd name="T24" fmla="*/ 2147483646 w 156"/>
                <a:gd name="T25" fmla="*/ 0 h 181"/>
                <a:gd name="T26" fmla="*/ 2147483646 w 156"/>
                <a:gd name="T27" fmla="*/ 2147483646 h 181"/>
                <a:gd name="T28" fmla="*/ 2147483646 w 156"/>
                <a:gd name="T29" fmla="*/ 2147483646 h 181"/>
                <a:gd name="T30" fmla="*/ 2147483646 w 156"/>
                <a:gd name="T31" fmla="*/ 2147483646 h 181"/>
                <a:gd name="T32" fmla="*/ 2147483646 w 156"/>
                <a:gd name="T33" fmla="*/ 2147483646 h 181"/>
                <a:gd name="T34" fmla="*/ 2147483646 w 156"/>
                <a:gd name="T35" fmla="*/ 2147483646 h 181"/>
                <a:gd name="T36" fmla="*/ 2147483646 w 156"/>
                <a:gd name="T37" fmla="*/ 2147483646 h 181"/>
                <a:gd name="T38" fmla="*/ 2147483646 w 156"/>
                <a:gd name="T39" fmla="*/ 2147483646 h 181"/>
                <a:gd name="T40" fmla="*/ 2147483646 w 156"/>
                <a:gd name="T41" fmla="*/ 2147483646 h 181"/>
                <a:gd name="T42" fmla="*/ 2147483646 w 156"/>
                <a:gd name="T43" fmla="*/ 2147483646 h 181"/>
                <a:gd name="T44" fmla="*/ 2147483646 w 156"/>
                <a:gd name="T45" fmla="*/ 2147483646 h 181"/>
                <a:gd name="T46" fmla="*/ 2147483646 w 156"/>
                <a:gd name="T47" fmla="*/ 2147483646 h 181"/>
                <a:gd name="T48" fmla="*/ 2147483646 w 156"/>
                <a:gd name="T49" fmla="*/ 2147483646 h 181"/>
                <a:gd name="T50" fmla="*/ 2147483646 w 156"/>
                <a:gd name="T51" fmla="*/ 2147483646 h 181"/>
                <a:gd name="T52" fmla="*/ 2147483646 w 156"/>
                <a:gd name="T53" fmla="*/ 2147483646 h 181"/>
                <a:gd name="T54" fmla="*/ 2147483646 w 156"/>
                <a:gd name="T55" fmla="*/ 2147483646 h 181"/>
                <a:gd name="T56" fmla="*/ 2147483646 w 156"/>
                <a:gd name="T57" fmla="*/ 2147483646 h 181"/>
                <a:gd name="T58" fmla="*/ 2147483646 w 156"/>
                <a:gd name="T59" fmla="*/ 2147483646 h 181"/>
                <a:gd name="T60" fmla="*/ 2147483646 w 156"/>
                <a:gd name="T61" fmla="*/ 2147483646 h 181"/>
                <a:gd name="T62" fmla="*/ 2147483646 w 156"/>
                <a:gd name="T63" fmla="*/ 2147483646 h 181"/>
                <a:gd name="T64" fmla="*/ 2147483646 w 156"/>
                <a:gd name="T65" fmla="*/ 2147483646 h 181"/>
                <a:gd name="T66" fmla="*/ 2147483646 w 156"/>
                <a:gd name="T67" fmla="*/ 2147483646 h 18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56" h="181">
                  <a:moveTo>
                    <a:pt x="56" y="130"/>
                  </a:moveTo>
                  <a:lnTo>
                    <a:pt x="56" y="130"/>
                  </a:lnTo>
                  <a:lnTo>
                    <a:pt x="57" y="127"/>
                  </a:lnTo>
                  <a:lnTo>
                    <a:pt x="60" y="125"/>
                  </a:lnTo>
                  <a:lnTo>
                    <a:pt x="60" y="122"/>
                  </a:lnTo>
                  <a:lnTo>
                    <a:pt x="59" y="117"/>
                  </a:lnTo>
                  <a:lnTo>
                    <a:pt x="56" y="108"/>
                  </a:lnTo>
                  <a:lnTo>
                    <a:pt x="55" y="98"/>
                  </a:lnTo>
                  <a:lnTo>
                    <a:pt x="56" y="89"/>
                  </a:lnTo>
                  <a:lnTo>
                    <a:pt x="59" y="73"/>
                  </a:lnTo>
                  <a:lnTo>
                    <a:pt x="57" y="60"/>
                  </a:lnTo>
                  <a:lnTo>
                    <a:pt x="55" y="56"/>
                  </a:lnTo>
                  <a:lnTo>
                    <a:pt x="51" y="53"/>
                  </a:lnTo>
                  <a:lnTo>
                    <a:pt x="44" y="49"/>
                  </a:lnTo>
                  <a:lnTo>
                    <a:pt x="37" y="46"/>
                  </a:lnTo>
                  <a:lnTo>
                    <a:pt x="23" y="40"/>
                  </a:lnTo>
                  <a:lnTo>
                    <a:pt x="8" y="34"/>
                  </a:lnTo>
                  <a:lnTo>
                    <a:pt x="4" y="32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3" y="13"/>
                  </a:lnTo>
                  <a:lnTo>
                    <a:pt x="7" y="8"/>
                  </a:lnTo>
                  <a:lnTo>
                    <a:pt x="14" y="5"/>
                  </a:lnTo>
                  <a:lnTo>
                    <a:pt x="21" y="1"/>
                  </a:lnTo>
                  <a:lnTo>
                    <a:pt x="33" y="0"/>
                  </a:lnTo>
                  <a:lnTo>
                    <a:pt x="49" y="1"/>
                  </a:lnTo>
                  <a:lnTo>
                    <a:pt x="68" y="4"/>
                  </a:lnTo>
                  <a:lnTo>
                    <a:pt x="88" y="9"/>
                  </a:lnTo>
                  <a:lnTo>
                    <a:pt x="108" y="16"/>
                  </a:lnTo>
                  <a:lnTo>
                    <a:pt x="125" y="24"/>
                  </a:lnTo>
                  <a:lnTo>
                    <a:pt x="139" y="34"/>
                  </a:lnTo>
                  <a:lnTo>
                    <a:pt x="143" y="40"/>
                  </a:lnTo>
                  <a:lnTo>
                    <a:pt x="146" y="45"/>
                  </a:lnTo>
                  <a:lnTo>
                    <a:pt x="150" y="57"/>
                  </a:lnTo>
                  <a:lnTo>
                    <a:pt x="150" y="69"/>
                  </a:lnTo>
                  <a:lnTo>
                    <a:pt x="152" y="72"/>
                  </a:lnTo>
                  <a:lnTo>
                    <a:pt x="154" y="80"/>
                  </a:lnTo>
                  <a:lnTo>
                    <a:pt x="156" y="90"/>
                  </a:lnTo>
                  <a:lnTo>
                    <a:pt x="156" y="106"/>
                  </a:lnTo>
                  <a:lnTo>
                    <a:pt x="150" y="123"/>
                  </a:lnTo>
                  <a:lnTo>
                    <a:pt x="146" y="131"/>
                  </a:lnTo>
                  <a:lnTo>
                    <a:pt x="140" y="142"/>
                  </a:lnTo>
                  <a:lnTo>
                    <a:pt x="133" y="151"/>
                  </a:lnTo>
                  <a:lnTo>
                    <a:pt x="123" y="161"/>
                  </a:lnTo>
                  <a:lnTo>
                    <a:pt x="111" y="171"/>
                  </a:lnTo>
                  <a:lnTo>
                    <a:pt x="96" y="181"/>
                  </a:lnTo>
                  <a:lnTo>
                    <a:pt x="88" y="175"/>
                  </a:lnTo>
                  <a:lnTo>
                    <a:pt x="81" y="171"/>
                  </a:lnTo>
                  <a:lnTo>
                    <a:pt x="77" y="169"/>
                  </a:lnTo>
                  <a:lnTo>
                    <a:pt x="75" y="166"/>
                  </a:lnTo>
                  <a:lnTo>
                    <a:pt x="72" y="165"/>
                  </a:lnTo>
                  <a:lnTo>
                    <a:pt x="72" y="161"/>
                  </a:lnTo>
                  <a:lnTo>
                    <a:pt x="72" y="159"/>
                  </a:lnTo>
                  <a:lnTo>
                    <a:pt x="72" y="158"/>
                  </a:lnTo>
                  <a:lnTo>
                    <a:pt x="73" y="158"/>
                  </a:lnTo>
                  <a:lnTo>
                    <a:pt x="79" y="158"/>
                  </a:lnTo>
                  <a:lnTo>
                    <a:pt x="84" y="157"/>
                  </a:lnTo>
                  <a:lnTo>
                    <a:pt x="88" y="151"/>
                  </a:lnTo>
                  <a:lnTo>
                    <a:pt x="91" y="143"/>
                  </a:lnTo>
                  <a:lnTo>
                    <a:pt x="91" y="135"/>
                  </a:lnTo>
                  <a:lnTo>
                    <a:pt x="88" y="129"/>
                  </a:lnTo>
                  <a:lnTo>
                    <a:pt x="81" y="126"/>
                  </a:lnTo>
                  <a:lnTo>
                    <a:pt x="73" y="126"/>
                  </a:lnTo>
                  <a:lnTo>
                    <a:pt x="67" y="130"/>
                  </a:lnTo>
                  <a:lnTo>
                    <a:pt x="63" y="134"/>
                  </a:lnTo>
                  <a:lnTo>
                    <a:pt x="61" y="135"/>
                  </a:lnTo>
                  <a:lnTo>
                    <a:pt x="56" y="130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5" name="Freeform 207">
              <a:extLst>
                <a:ext uri="{FF2B5EF4-FFF2-40B4-BE49-F238E27FC236}">
                  <a16:creationId xmlns:a16="http://schemas.microsoft.com/office/drawing/2014/main" id="{FB8F08B9-3B49-1301-DE43-FAF682CBF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0240" y="3351236"/>
              <a:ext cx="355626" cy="111877"/>
            </a:xfrm>
            <a:custGeom>
              <a:avLst/>
              <a:gdLst>
                <a:gd name="T0" fmla="*/ 0 w 87"/>
                <a:gd name="T1" fmla="*/ 2147483646 h 40"/>
                <a:gd name="T2" fmla="*/ 2147483646 w 87"/>
                <a:gd name="T3" fmla="*/ 2147483646 h 40"/>
                <a:gd name="T4" fmla="*/ 2147483646 w 87"/>
                <a:gd name="T5" fmla="*/ 2147483646 h 40"/>
                <a:gd name="T6" fmla="*/ 2147483646 w 87"/>
                <a:gd name="T7" fmla="*/ 2147483646 h 40"/>
                <a:gd name="T8" fmla="*/ 2147483646 w 87"/>
                <a:gd name="T9" fmla="*/ 2147483646 h 40"/>
                <a:gd name="T10" fmla="*/ 2147483646 w 87"/>
                <a:gd name="T11" fmla="*/ 2147483646 h 40"/>
                <a:gd name="T12" fmla="*/ 2147483646 w 87"/>
                <a:gd name="T13" fmla="*/ 2147483646 h 40"/>
                <a:gd name="T14" fmla="*/ 2147483646 w 87"/>
                <a:gd name="T15" fmla="*/ 0 h 40"/>
                <a:gd name="T16" fmla="*/ 2147483646 w 87"/>
                <a:gd name="T17" fmla="*/ 2147483646 h 40"/>
                <a:gd name="T18" fmla="*/ 2147483646 w 87"/>
                <a:gd name="T19" fmla="*/ 2147483646 h 40"/>
                <a:gd name="T20" fmla="*/ 2147483646 w 87"/>
                <a:gd name="T21" fmla="*/ 2147483646 h 40"/>
                <a:gd name="T22" fmla="*/ 2147483646 w 87"/>
                <a:gd name="T23" fmla="*/ 2147483646 h 40"/>
                <a:gd name="T24" fmla="*/ 2147483646 w 87"/>
                <a:gd name="T25" fmla="*/ 2147483646 h 40"/>
                <a:gd name="T26" fmla="*/ 2147483646 w 87"/>
                <a:gd name="T27" fmla="*/ 2147483646 h 40"/>
                <a:gd name="T28" fmla="*/ 2147483646 w 87"/>
                <a:gd name="T29" fmla="*/ 2147483646 h 40"/>
                <a:gd name="T30" fmla="*/ 2147483646 w 87"/>
                <a:gd name="T31" fmla="*/ 2147483646 h 40"/>
                <a:gd name="T32" fmla="*/ 2147483646 w 87"/>
                <a:gd name="T33" fmla="*/ 2147483646 h 40"/>
                <a:gd name="T34" fmla="*/ 2147483646 w 87"/>
                <a:gd name="T35" fmla="*/ 2147483646 h 40"/>
                <a:gd name="T36" fmla="*/ 2147483646 w 87"/>
                <a:gd name="T37" fmla="*/ 2147483646 h 40"/>
                <a:gd name="T38" fmla="*/ 2147483646 w 87"/>
                <a:gd name="T39" fmla="*/ 2147483646 h 40"/>
                <a:gd name="T40" fmla="*/ 2147483646 w 87"/>
                <a:gd name="T41" fmla="*/ 2147483646 h 40"/>
                <a:gd name="T42" fmla="*/ 0 w 87"/>
                <a:gd name="T43" fmla="*/ 2147483646 h 40"/>
                <a:gd name="T44" fmla="*/ 0 w 87"/>
                <a:gd name="T45" fmla="*/ 2147483646 h 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7" h="40">
                  <a:moveTo>
                    <a:pt x="0" y="40"/>
                  </a:moveTo>
                  <a:lnTo>
                    <a:pt x="1" y="38"/>
                  </a:lnTo>
                  <a:lnTo>
                    <a:pt x="5" y="34"/>
                  </a:lnTo>
                  <a:lnTo>
                    <a:pt x="11" y="28"/>
                  </a:lnTo>
                  <a:lnTo>
                    <a:pt x="19" y="21"/>
                  </a:lnTo>
                  <a:lnTo>
                    <a:pt x="39" y="8"/>
                  </a:lnTo>
                  <a:lnTo>
                    <a:pt x="49" y="4"/>
                  </a:lnTo>
                  <a:lnTo>
                    <a:pt x="60" y="0"/>
                  </a:lnTo>
                  <a:lnTo>
                    <a:pt x="61" y="1"/>
                  </a:lnTo>
                  <a:lnTo>
                    <a:pt x="64" y="4"/>
                  </a:lnTo>
                  <a:lnTo>
                    <a:pt x="72" y="13"/>
                  </a:lnTo>
                  <a:lnTo>
                    <a:pt x="81" y="24"/>
                  </a:lnTo>
                  <a:lnTo>
                    <a:pt x="85" y="30"/>
                  </a:lnTo>
                  <a:lnTo>
                    <a:pt x="87" y="36"/>
                  </a:lnTo>
                  <a:lnTo>
                    <a:pt x="84" y="36"/>
                  </a:lnTo>
                  <a:lnTo>
                    <a:pt x="76" y="36"/>
                  </a:lnTo>
                  <a:lnTo>
                    <a:pt x="65" y="36"/>
                  </a:lnTo>
                  <a:lnTo>
                    <a:pt x="51" y="36"/>
                  </a:lnTo>
                  <a:lnTo>
                    <a:pt x="36" y="37"/>
                  </a:lnTo>
                  <a:lnTo>
                    <a:pt x="23" y="38"/>
                  </a:lnTo>
                  <a:lnTo>
                    <a:pt x="9" y="38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6" name="Freeform 208">
              <a:extLst>
                <a:ext uri="{FF2B5EF4-FFF2-40B4-BE49-F238E27FC236}">
                  <a16:creationId xmlns:a16="http://schemas.microsoft.com/office/drawing/2014/main" id="{EC8A05D3-4B23-68F5-1AE1-31C65AA79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152" y="3425465"/>
              <a:ext cx="1110614" cy="510999"/>
            </a:xfrm>
            <a:custGeom>
              <a:avLst/>
              <a:gdLst>
                <a:gd name="T0" fmla="*/ 2147483647 w 272"/>
                <a:gd name="T1" fmla="*/ 2147483647 h 183"/>
                <a:gd name="T2" fmla="*/ 2147483647 w 272"/>
                <a:gd name="T3" fmla="*/ 2147483647 h 183"/>
                <a:gd name="T4" fmla="*/ 2147483647 w 272"/>
                <a:gd name="T5" fmla="*/ 2147483647 h 183"/>
                <a:gd name="T6" fmla="*/ 2147483647 w 272"/>
                <a:gd name="T7" fmla="*/ 2147483647 h 183"/>
                <a:gd name="T8" fmla="*/ 2147483647 w 272"/>
                <a:gd name="T9" fmla="*/ 2147483647 h 183"/>
                <a:gd name="T10" fmla="*/ 2147483647 w 272"/>
                <a:gd name="T11" fmla="*/ 2147483647 h 183"/>
                <a:gd name="T12" fmla="*/ 2147483647 w 272"/>
                <a:gd name="T13" fmla="*/ 2147483647 h 183"/>
                <a:gd name="T14" fmla="*/ 2147483647 w 272"/>
                <a:gd name="T15" fmla="*/ 0 h 183"/>
                <a:gd name="T16" fmla="*/ 2147483647 w 272"/>
                <a:gd name="T17" fmla="*/ 2147483647 h 183"/>
                <a:gd name="T18" fmla="*/ 2147483647 w 272"/>
                <a:gd name="T19" fmla="*/ 2147483647 h 183"/>
                <a:gd name="T20" fmla="*/ 2147483647 w 272"/>
                <a:gd name="T21" fmla="*/ 2147483647 h 183"/>
                <a:gd name="T22" fmla="*/ 2147483647 w 272"/>
                <a:gd name="T23" fmla="*/ 2147483647 h 183"/>
                <a:gd name="T24" fmla="*/ 2147483647 w 272"/>
                <a:gd name="T25" fmla="*/ 2147483647 h 183"/>
                <a:gd name="T26" fmla="*/ 2147483647 w 272"/>
                <a:gd name="T27" fmla="*/ 2147483647 h 183"/>
                <a:gd name="T28" fmla="*/ 2147483647 w 272"/>
                <a:gd name="T29" fmla="*/ 2147483647 h 183"/>
                <a:gd name="T30" fmla="*/ 2147483647 w 272"/>
                <a:gd name="T31" fmla="*/ 2147483647 h 183"/>
                <a:gd name="T32" fmla="*/ 2147483647 w 272"/>
                <a:gd name="T33" fmla="*/ 2147483647 h 183"/>
                <a:gd name="T34" fmla="*/ 2147483647 w 272"/>
                <a:gd name="T35" fmla="*/ 2147483647 h 183"/>
                <a:gd name="T36" fmla="*/ 2147483647 w 272"/>
                <a:gd name="T37" fmla="*/ 2147483647 h 183"/>
                <a:gd name="T38" fmla="*/ 2147483647 w 272"/>
                <a:gd name="T39" fmla="*/ 2147483647 h 183"/>
                <a:gd name="T40" fmla="*/ 2147483647 w 272"/>
                <a:gd name="T41" fmla="*/ 2147483647 h 183"/>
                <a:gd name="T42" fmla="*/ 0 w 272"/>
                <a:gd name="T43" fmla="*/ 2147483647 h 183"/>
                <a:gd name="T44" fmla="*/ 2147483647 w 272"/>
                <a:gd name="T45" fmla="*/ 2147483647 h 183"/>
                <a:gd name="T46" fmla="*/ 2147483647 w 272"/>
                <a:gd name="T47" fmla="*/ 2147483647 h 183"/>
                <a:gd name="T48" fmla="*/ 2147483647 w 272"/>
                <a:gd name="T49" fmla="*/ 2147483647 h 183"/>
                <a:gd name="T50" fmla="*/ 2147483647 w 272"/>
                <a:gd name="T51" fmla="*/ 2147483647 h 183"/>
                <a:gd name="T52" fmla="*/ 2147483647 w 272"/>
                <a:gd name="T53" fmla="*/ 2147483647 h 183"/>
                <a:gd name="T54" fmla="*/ 2147483647 w 272"/>
                <a:gd name="T55" fmla="*/ 2147483647 h 183"/>
                <a:gd name="T56" fmla="*/ 2147483647 w 272"/>
                <a:gd name="T57" fmla="*/ 2147483647 h 183"/>
                <a:gd name="T58" fmla="*/ 2147483647 w 272"/>
                <a:gd name="T59" fmla="*/ 2147483647 h 183"/>
                <a:gd name="T60" fmla="*/ 2147483647 w 272"/>
                <a:gd name="T61" fmla="*/ 2147483647 h 183"/>
                <a:gd name="T62" fmla="*/ 2147483647 w 272"/>
                <a:gd name="T63" fmla="*/ 2147483647 h 183"/>
                <a:gd name="T64" fmla="*/ 2147483647 w 272"/>
                <a:gd name="T65" fmla="*/ 2147483647 h 183"/>
                <a:gd name="T66" fmla="*/ 2147483647 w 272"/>
                <a:gd name="T67" fmla="*/ 2147483647 h 183"/>
                <a:gd name="T68" fmla="*/ 2147483647 w 272"/>
                <a:gd name="T69" fmla="*/ 2147483647 h 183"/>
                <a:gd name="T70" fmla="*/ 2147483647 w 272"/>
                <a:gd name="T71" fmla="*/ 2147483647 h 183"/>
                <a:gd name="T72" fmla="*/ 2147483647 w 272"/>
                <a:gd name="T73" fmla="*/ 2147483647 h 183"/>
                <a:gd name="T74" fmla="*/ 2147483647 w 272"/>
                <a:gd name="T75" fmla="*/ 2147483647 h 183"/>
                <a:gd name="T76" fmla="*/ 2147483647 w 272"/>
                <a:gd name="T77" fmla="*/ 2147483647 h 18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72" h="183">
                  <a:moveTo>
                    <a:pt x="272" y="134"/>
                  </a:moveTo>
                  <a:lnTo>
                    <a:pt x="272" y="132"/>
                  </a:lnTo>
                  <a:lnTo>
                    <a:pt x="271" y="128"/>
                  </a:lnTo>
                  <a:lnTo>
                    <a:pt x="270" y="124"/>
                  </a:lnTo>
                  <a:lnTo>
                    <a:pt x="268" y="118"/>
                  </a:lnTo>
                  <a:lnTo>
                    <a:pt x="264" y="102"/>
                  </a:lnTo>
                  <a:lnTo>
                    <a:pt x="260" y="83"/>
                  </a:lnTo>
                  <a:lnTo>
                    <a:pt x="255" y="63"/>
                  </a:lnTo>
                  <a:lnTo>
                    <a:pt x="248" y="46"/>
                  </a:lnTo>
                  <a:lnTo>
                    <a:pt x="243" y="30"/>
                  </a:lnTo>
                  <a:lnTo>
                    <a:pt x="242" y="24"/>
                  </a:lnTo>
                  <a:lnTo>
                    <a:pt x="239" y="22"/>
                  </a:lnTo>
                  <a:lnTo>
                    <a:pt x="231" y="11"/>
                  </a:lnTo>
                  <a:lnTo>
                    <a:pt x="221" y="3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3" y="0"/>
                  </a:lnTo>
                  <a:lnTo>
                    <a:pt x="181" y="3"/>
                  </a:lnTo>
                  <a:lnTo>
                    <a:pt x="167" y="7"/>
                  </a:lnTo>
                  <a:lnTo>
                    <a:pt x="155" y="10"/>
                  </a:lnTo>
                  <a:lnTo>
                    <a:pt x="135" y="16"/>
                  </a:lnTo>
                  <a:lnTo>
                    <a:pt x="121" y="24"/>
                  </a:lnTo>
                  <a:lnTo>
                    <a:pt x="109" y="34"/>
                  </a:lnTo>
                  <a:lnTo>
                    <a:pt x="98" y="47"/>
                  </a:lnTo>
                  <a:lnTo>
                    <a:pt x="90" y="59"/>
                  </a:lnTo>
                  <a:lnTo>
                    <a:pt x="86" y="67"/>
                  </a:lnTo>
                  <a:lnTo>
                    <a:pt x="85" y="70"/>
                  </a:lnTo>
                  <a:lnTo>
                    <a:pt x="85" y="71"/>
                  </a:lnTo>
                  <a:lnTo>
                    <a:pt x="84" y="71"/>
                  </a:lnTo>
                  <a:lnTo>
                    <a:pt x="81" y="68"/>
                  </a:lnTo>
                  <a:lnTo>
                    <a:pt x="73" y="64"/>
                  </a:lnTo>
                  <a:lnTo>
                    <a:pt x="64" y="60"/>
                  </a:lnTo>
                  <a:lnTo>
                    <a:pt x="54" y="56"/>
                  </a:lnTo>
                  <a:lnTo>
                    <a:pt x="52" y="51"/>
                  </a:lnTo>
                  <a:lnTo>
                    <a:pt x="49" y="48"/>
                  </a:lnTo>
                  <a:lnTo>
                    <a:pt x="48" y="47"/>
                  </a:lnTo>
                  <a:lnTo>
                    <a:pt x="45" y="48"/>
                  </a:lnTo>
                  <a:lnTo>
                    <a:pt x="40" y="52"/>
                  </a:lnTo>
                  <a:lnTo>
                    <a:pt x="33" y="58"/>
                  </a:lnTo>
                  <a:lnTo>
                    <a:pt x="24" y="64"/>
                  </a:lnTo>
                  <a:lnTo>
                    <a:pt x="16" y="72"/>
                  </a:lnTo>
                  <a:lnTo>
                    <a:pt x="8" y="79"/>
                  </a:lnTo>
                  <a:lnTo>
                    <a:pt x="2" y="84"/>
                  </a:lnTo>
                  <a:lnTo>
                    <a:pt x="0" y="88"/>
                  </a:lnTo>
                  <a:lnTo>
                    <a:pt x="4" y="94"/>
                  </a:lnTo>
                  <a:lnTo>
                    <a:pt x="5" y="98"/>
                  </a:lnTo>
                  <a:lnTo>
                    <a:pt x="6" y="99"/>
                  </a:lnTo>
                  <a:lnTo>
                    <a:pt x="8" y="102"/>
                  </a:lnTo>
                  <a:lnTo>
                    <a:pt x="13" y="107"/>
                  </a:lnTo>
                  <a:lnTo>
                    <a:pt x="18" y="116"/>
                  </a:lnTo>
                  <a:lnTo>
                    <a:pt x="26" y="126"/>
                  </a:lnTo>
                  <a:lnTo>
                    <a:pt x="36" y="136"/>
                  </a:lnTo>
                  <a:lnTo>
                    <a:pt x="45" y="146"/>
                  </a:lnTo>
                  <a:lnTo>
                    <a:pt x="54" y="154"/>
                  </a:lnTo>
                  <a:lnTo>
                    <a:pt x="62" y="159"/>
                  </a:lnTo>
                  <a:lnTo>
                    <a:pt x="70" y="162"/>
                  </a:lnTo>
                  <a:lnTo>
                    <a:pt x="78" y="163"/>
                  </a:lnTo>
                  <a:lnTo>
                    <a:pt x="93" y="162"/>
                  </a:lnTo>
                  <a:lnTo>
                    <a:pt x="93" y="163"/>
                  </a:lnTo>
                  <a:lnTo>
                    <a:pt x="92" y="168"/>
                  </a:lnTo>
                  <a:lnTo>
                    <a:pt x="90" y="174"/>
                  </a:lnTo>
                  <a:lnTo>
                    <a:pt x="90" y="178"/>
                  </a:lnTo>
                  <a:lnTo>
                    <a:pt x="92" y="179"/>
                  </a:lnTo>
                  <a:lnTo>
                    <a:pt x="96" y="179"/>
                  </a:lnTo>
                  <a:lnTo>
                    <a:pt x="102" y="180"/>
                  </a:lnTo>
                  <a:lnTo>
                    <a:pt x="111" y="182"/>
                  </a:lnTo>
                  <a:lnTo>
                    <a:pt x="122" y="183"/>
                  </a:lnTo>
                  <a:lnTo>
                    <a:pt x="134" y="183"/>
                  </a:lnTo>
                  <a:lnTo>
                    <a:pt x="162" y="183"/>
                  </a:lnTo>
                  <a:lnTo>
                    <a:pt x="191" y="180"/>
                  </a:lnTo>
                  <a:lnTo>
                    <a:pt x="207" y="176"/>
                  </a:lnTo>
                  <a:lnTo>
                    <a:pt x="222" y="171"/>
                  </a:lnTo>
                  <a:lnTo>
                    <a:pt x="235" y="164"/>
                  </a:lnTo>
                  <a:lnTo>
                    <a:pt x="250" y="156"/>
                  </a:lnTo>
                  <a:lnTo>
                    <a:pt x="262" y="146"/>
                  </a:lnTo>
                  <a:lnTo>
                    <a:pt x="272" y="13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21567" name="Line 209">
              <a:extLst>
                <a:ext uri="{FF2B5EF4-FFF2-40B4-BE49-F238E27FC236}">
                  <a16:creationId xmlns:a16="http://schemas.microsoft.com/office/drawing/2014/main" id="{1264D438-113A-88CE-BF8A-24C122D9AA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7092" y="3519052"/>
              <a:ext cx="49053" cy="2798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8" name="Line 210">
              <a:extLst>
                <a:ext uri="{FF2B5EF4-FFF2-40B4-BE49-F238E27FC236}">
                  <a16:creationId xmlns:a16="http://schemas.microsoft.com/office/drawing/2014/main" id="{8EC84621-7839-739A-C882-F16B80314E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7092" y="3563804"/>
              <a:ext cx="49053" cy="5593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9" name="Freeform 211">
              <a:extLst>
                <a:ext uri="{FF2B5EF4-FFF2-40B4-BE49-F238E27FC236}">
                  <a16:creationId xmlns:a16="http://schemas.microsoft.com/office/drawing/2014/main" id="{A58C2305-2947-8407-76E1-EBD9B74F6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933" y="3580585"/>
              <a:ext cx="183944" cy="128658"/>
            </a:xfrm>
            <a:custGeom>
              <a:avLst/>
              <a:gdLst>
                <a:gd name="T0" fmla="*/ 2147483646 w 45"/>
                <a:gd name="T1" fmla="*/ 0 h 46"/>
                <a:gd name="T2" fmla="*/ 2147483646 w 45"/>
                <a:gd name="T3" fmla="*/ 2147483646 h 46"/>
                <a:gd name="T4" fmla="*/ 2147483646 w 45"/>
                <a:gd name="T5" fmla="*/ 2147483646 h 46"/>
                <a:gd name="T6" fmla="*/ 2147483646 w 45"/>
                <a:gd name="T7" fmla="*/ 2147483646 h 46"/>
                <a:gd name="T8" fmla="*/ 2147483646 w 45"/>
                <a:gd name="T9" fmla="*/ 2147483646 h 46"/>
                <a:gd name="T10" fmla="*/ 2147483646 w 45"/>
                <a:gd name="T11" fmla="*/ 2147483646 h 46"/>
                <a:gd name="T12" fmla="*/ 2147483646 w 45"/>
                <a:gd name="T13" fmla="*/ 2147483646 h 46"/>
                <a:gd name="T14" fmla="*/ 0 w 45"/>
                <a:gd name="T15" fmla="*/ 2147483646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5" h="46">
                  <a:moveTo>
                    <a:pt x="45" y="0"/>
                  </a:moveTo>
                  <a:lnTo>
                    <a:pt x="44" y="2"/>
                  </a:lnTo>
                  <a:lnTo>
                    <a:pt x="41" y="6"/>
                  </a:lnTo>
                  <a:lnTo>
                    <a:pt x="36" y="12"/>
                  </a:lnTo>
                  <a:lnTo>
                    <a:pt x="29" y="19"/>
                  </a:lnTo>
                  <a:lnTo>
                    <a:pt x="13" y="35"/>
                  </a:lnTo>
                  <a:lnTo>
                    <a:pt x="7" y="42"/>
                  </a:lnTo>
                  <a:lnTo>
                    <a:pt x="0" y="46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0" name="Freeform 212">
              <a:extLst>
                <a:ext uri="{FF2B5EF4-FFF2-40B4-BE49-F238E27FC236}">
                  <a16:creationId xmlns:a16="http://schemas.microsoft.com/office/drawing/2014/main" id="{27B0A68B-BF1B-BDEA-4EAF-2A4EDF89E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593" y="3256141"/>
              <a:ext cx="163507" cy="97893"/>
            </a:xfrm>
            <a:custGeom>
              <a:avLst/>
              <a:gdLst>
                <a:gd name="T0" fmla="*/ 0 w 40"/>
                <a:gd name="T1" fmla="*/ 2147483646 h 35"/>
                <a:gd name="T2" fmla="*/ 2147483646 w 40"/>
                <a:gd name="T3" fmla="*/ 2147483646 h 35"/>
                <a:gd name="T4" fmla="*/ 2147483646 w 40"/>
                <a:gd name="T5" fmla="*/ 2147483646 h 35"/>
                <a:gd name="T6" fmla="*/ 2147483646 w 40"/>
                <a:gd name="T7" fmla="*/ 2147483646 h 35"/>
                <a:gd name="T8" fmla="*/ 2147483646 w 40"/>
                <a:gd name="T9" fmla="*/ 2147483646 h 35"/>
                <a:gd name="T10" fmla="*/ 2147483646 w 40"/>
                <a:gd name="T11" fmla="*/ 2147483646 h 35"/>
                <a:gd name="T12" fmla="*/ 2147483646 w 40"/>
                <a:gd name="T13" fmla="*/ 2147483646 h 35"/>
                <a:gd name="T14" fmla="*/ 2147483646 w 40"/>
                <a:gd name="T15" fmla="*/ 0 h 35"/>
                <a:gd name="T16" fmla="*/ 2147483646 w 40"/>
                <a:gd name="T17" fmla="*/ 0 h 35"/>
                <a:gd name="T18" fmla="*/ 2147483646 w 40"/>
                <a:gd name="T19" fmla="*/ 2147483646 h 35"/>
                <a:gd name="T20" fmla="*/ 2147483646 w 40"/>
                <a:gd name="T21" fmla="*/ 2147483646 h 35"/>
                <a:gd name="T22" fmla="*/ 2147483646 w 40"/>
                <a:gd name="T23" fmla="*/ 2147483646 h 35"/>
                <a:gd name="T24" fmla="*/ 2147483646 w 40"/>
                <a:gd name="T25" fmla="*/ 2147483646 h 35"/>
                <a:gd name="T26" fmla="*/ 2147483646 w 40"/>
                <a:gd name="T27" fmla="*/ 2147483646 h 35"/>
                <a:gd name="T28" fmla="*/ 2147483646 w 40"/>
                <a:gd name="T29" fmla="*/ 2147483646 h 35"/>
                <a:gd name="T30" fmla="*/ 2147483646 w 40"/>
                <a:gd name="T31" fmla="*/ 2147483646 h 35"/>
                <a:gd name="T32" fmla="*/ 2147483646 w 40"/>
                <a:gd name="T33" fmla="*/ 2147483646 h 35"/>
                <a:gd name="T34" fmla="*/ 2147483646 w 40"/>
                <a:gd name="T35" fmla="*/ 2147483646 h 35"/>
                <a:gd name="T36" fmla="*/ 2147483646 w 40"/>
                <a:gd name="T37" fmla="*/ 2147483646 h 35"/>
                <a:gd name="T38" fmla="*/ 2147483646 w 40"/>
                <a:gd name="T39" fmla="*/ 2147483646 h 35"/>
                <a:gd name="T40" fmla="*/ 0 w 40"/>
                <a:gd name="T41" fmla="*/ 2147483646 h 35"/>
                <a:gd name="T42" fmla="*/ 0 w 40"/>
                <a:gd name="T43" fmla="*/ 2147483646 h 35"/>
                <a:gd name="T44" fmla="*/ 0 w 40"/>
                <a:gd name="T45" fmla="*/ 2147483646 h 35"/>
                <a:gd name="T46" fmla="*/ 0 w 40"/>
                <a:gd name="T47" fmla="*/ 2147483646 h 3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0" h="35">
                  <a:moveTo>
                    <a:pt x="0" y="3"/>
                  </a:moveTo>
                  <a:lnTo>
                    <a:pt x="1" y="4"/>
                  </a:lnTo>
                  <a:lnTo>
                    <a:pt x="4" y="4"/>
                  </a:lnTo>
                  <a:lnTo>
                    <a:pt x="11" y="6"/>
                  </a:lnTo>
                  <a:lnTo>
                    <a:pt x="17" y="6"/>
                  </a:lnTo>
                  <a:lnTo>
                    <a:pt x="25" y="4"/>
                  </a:lnTo>
                  <a:lnTo>
                    <a:pt x="32" y="3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6" y="10"/>
                  </a:lnTo>
                  <a:lnTo>
                    <a:pt x="32" y="16"/>
                  </a:lnTo>
                  <a:lnTo>
                    <a:pt x="24" y="28"/>
                  </a:lnTo>
                  <a:lnTo>
                    <a:pt x="20" y="32"/>
                  </a:lnTo>
                  <a:lnTo>
                    <a:pt x="15" y="35"/>
                  </a:lnTo>
                  <a:lnTo>
                    <a:pt x="11" y="35"/>
                  </a:lnTo>
                  <a:lnTo>
                    <a:pt x="7" y="31"/>
                  </a:lnTo>
                  <a:lnTo>
                    <a:pt x="4" y="26"/>
                  </a:lnTo>
                  <a:lnTo>
                    <a:pt x="3" y="20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7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1" name="Freeform 213">
              <a:extLst>
                <a:ext uri="{FF2B5EF4-FFF2-40B4-BE49-F238E27FC236}">
                  <a16:creationId xmlns:a16="http://schemas.microsoft.com/office/drawing/2014/main" id="{E043895F-D52F-FB86-D74D-7EBAB454A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992" y="3253343"/>
              <a:ext cx="36790" cy="2798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2147483646 h 1"/>
                <a:gd name="T4" fmla="*/ 2147483646 w 9"/>
                <a:gd name="T5" fmla="*/ 2147483646 h 1"/>
                <a:gd name="T6" fmla="*/ 2147483646 w 9"/>
                <a:gd name="T7" fmla="*/ 2147483646 h 1"/>
                <a:gd name="T8" fmla="*/ 2147483646 w 9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">
                  <a:moveTo>
                    <a:pt x="0" y="0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9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2" name="Freeform 214">
              <a:extLst>
                <a:ext uri="{FF2B5EF4-FFF2-40B4-BE49-F238E27FC236}">
                  <a16:creationId xmlns:a16="http://schemas.microsoft.com/office/drawing/2014/main" id="{E6C5FF92-AA6B-F1E6-2DDB-AEFFE492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294" y="3734415"/>
              <a:ext cx="232998" cy="142646"/>
            </a:xfrm>
            <a:custGeom>
              <a:avLst/>
              <a:gdLst>
                <a:gd name="T0" fmla="*/ 0 w 57"/>
                <a:gd name="T1" fmla="*/ 2147483646 h 51"/>
                <a:gd name="T2" fmla="*/ 2147483646 w 57"/>
                <a:gd name="T3" fmla="*/ 2147483646 h 51"/>
                <a:gd name="T4" fmla="*/ 2147483646 w 57"/>
                <a:gd name="T5" fmla="*/ 2147483646 h 51"/>
                <a:gd name="T6" fmla="*/ 2147483646 w 57"/>
                <a:gd name="T7" fmla="*/ 2147483646 h 51"/>
                <a:gd name="T8" fmla="*/ 2147483646 w 57"/>
                <a:gd name="T9" fmla="*/ 2147483646 h 51"/>
                <a:gd name="T10" fmla="*/ 2147483646 w 57"/>
                <a:gd name="T11" fmla="*/ 2147483646 h 51"/>
                <a:gd name="T12" fmla="*/ 2147483646 w 57"/>
                <a:gd name="T13" fmla="*/ 2147483646 h 51"/>
                <a:gd name="T14" fmla="*/ 2147483646 w 57"/>
                <a:gd name="T15" fmla="*/ 2147483646 h 51"/>
                <a:gd name="T16" fmla="*/ 2147483646 w 57"/>
                <a:gd name="T17" fmla="*/ 2147483646 h 51"/>
                <a:gd name="T18" fmla="*/ 2147483646 w 57"/>
                <a:gd name="T19" fmla="*/ 2147483646 h 51"/>
                <a:gd name="T20" fmla="*/ 2147483646 w 57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" h="51">
                  <a:moveTo>
                    <a:pt x="0" y="51"/>
                  </a:moveTo>
                  <a:lnTo>
                    <a:pt x="13" y="47"/>
                  </a:lnTo>
                  <a:lnTo>
                    <a:pt x="20" y="44"/>
                  </a:lnTo>
                  <a:lnTo>
                    <a:pt x="24" y="41"/>
                  </a:lnTo>
                  <a:lnTo>
                    <a:pt x="28" y="37"/>
                  </a:lnTo>
                  <a:lnTo>
                    <a:pt x="34" y="32"/>
                  </a:lnTo>
                  <a:lnTo>
                    <a:pt x="45" y="17"/>
                  </a:lnTo>
                  <a:lnTo>
                    <a:pt x="50" y="11"/>
                  </a:lnTo>
                  <a:lnTo>
                    <a:pt x="53" y="5"/>
                  </a:lnTo>
                  <a:lnTo>
                    <a:pt x="56" y="1"/>
                  </a:lnTo>
                  <a:lnTo>
                    <a:pt x="57" y="0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3" name="Freeform 215">
              <a:extLst>
                <a:ext uri="{FF2B5EF4-FFF2-40B4-BE49-F238E27FC236}">
                  <a16:creationId xmlns:a16="http://schemas.microsoft.com/office/drawing/2014/main" id="{41E9DCD3-75A2-14E6-7621-7923406AC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973" y="1192001"/>
              <a:ext cx="163507" cy="27968"/>
            </a:xfrm>
            <a:custGeom>
              <a:avLst/>
              <a:gdLst>
                <a:gd name="T0" fmla="*/ 0 w 40"/>
                <a:gd name="T1" fmla="*/ 2147483646 h 10"/>
                <a:gd name="T2" fmla="*/ 2147483646 w 40"/>
                <a:gd name="T3" fmla="*/ 2147483646 h 10"/>
                <a:gd name="T4" fmla="*/ 2147483646 w 40"/>
                <a:gd name="T5" fmla="*/ 0 h 10"/>
                <a:gd name="T6" fmla="*/ 2147483646 w 40"/>
                <a:gd name="T7" fmla="*/ 2147483646 h 10"/>
                <a:gd name="T8" fmla="*/ 2147483646 w 40"/>
                <a:gd name="T9" fmla="*/ 2147483646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" h="10">
                  <a:moveTo>
                    <a:pt x="0" y="10"/>
                  </a:moveTo>
                  <a:lnTo>
                    <a:pt x="9" y="3"/>
                  </a:lnTo>
                  <a:lnTo>
                    <a:pt x="23" y="0"/>
                  </a:lnTo>
                  <a:lnTo>
                    <a:pt x="32" y="2"/>
                  </a:lnTo>
                  <a:lnTo>
                    <a:pt x="40" y="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4" name="Freeform 216">
              <a:extLst>
                <a:ext uri="{FF2B5EF4-FFF2-40B4-BE49-F238E27FC236}">
                  <a16:creationId xmlns:a16="http://schemas.microsoft.com/office/drawing/2014/main" id="{A9F3321E-709B-0E8D-998D-64A2DB979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860" y="1192001"/>
              <a:ext cx="163507" cy="27968"/>
            </a:xfrm>
            <a:custGeom>
              <a:avLst/>
              <a:gdLst>
                <a:gd name="T0" fmla="*/ 2147483646 w 40"/>
                <a:gd name="T1" fmla="*/ 2147483646 h 10"/>
                <a:gd name="T2" fmla="*/ 2147483646 w 40"/>
                <a:gd name="T3" fmla="*/ 2147483646 h 10"/>
                <a:gd name="T4" fmla="*/ 2147483646 w 40"/>
                <a:gd name="T5" fmla="*/ 2147483646 h 10"/>
                <a:gd name="T6" fmla="*/ 2147483646 w 40"/>
                <a:gd name="T7" fmla="*/ 0 h 10"/>
                <a:gd name="T8" fmla="*/ 2147483646 w 40"/>
                <a:gd name="T9" fmla="*/ 2147483646 h 10"/>
                <a:gd name="T10" fmla="*/ 0 w 40"/>
                <a:gd name="T11" fmla="*/ 214748364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" h="10">
                  <a:moveTo>
                    <a:pt x="40" y="10"/>
                  </a:moveTo>
                  <a:lnTo>
                    <a:pt x="35" y="6"/>
                  </a:lnTo>
                  <a:lnTo>
                    <a:pt x="30" y="3"/>
                  </a:lnTo>
                  <a:lnTo>
                    <a:pt x="16" y="0"/>
                  </a:lnTo>
                  <a:lnTo>
                    <a:pt x="7" y="2"/>
                  </a:lnTo>
                  <a:lnTo>
                    <a:pt x="0" y="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21575" name="図 21574">
            <a:extLst>
              <a:ext uri="{FF2B5EF4-FFF2-40B4-BE49-F238E27FC236}">
                <a16:creationId xmlns:a16="http://schemas.microsoft.com/office/drawing/2014/main" id="{7A9AF4A8-8268-FEC3-32CB-EC8AB0E8A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687" y="2506144"/>
            <a:ext cx="5930917" cy="3587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576" name="Text Box 183">
            <a:extLst>
              <a:ext uri="{FF2B5EF4-FFF2-40B4-BE49-F238E27FC236}">
                <a16:creationId xmlns:a16="http://schemas.microsoft.com/office/drawing/2014/main" id="{20822419-CF57-FDC0-0210-70C51E9F3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1880" y="4330112"/>
            <a:ext cx="54558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グループメンバーに紹介してください。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827584" y="1700808"/>
            <a:ext cx="813658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☆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17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１日目研修は終了です。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明日は</a:t>
            </a:r>
            <a:r>
              <a:rPr lang="en-US" altLang="ja-JP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～開始します</a:t>
            </a:r>
            <a:r>
              <a:rPr lang="ja-JP" altLang="en-US" sz="24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20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パンフレット誤記）。</a:t>
            </a:r>
            <a:endParaRPr lang="en-US" altLang="ja-JP" sz="2000" b="1" u="sng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なお、部屋の開錠予定は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くらいです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＊気を付けてお帰り頂き、明日も遅れないように参加ください。</a:t>
            </a:r>
          </a:p>
        </p:txBody>
      </p:sp>
      <p:sp>
        <p:nvSpPr>
          <p:cNvPr id="3" name="Text Box 183">
            <a:extLst>
              <a:ext uri="{FF2B5EF4-FFF2-40B4-BE49-F238E27FC236}">
                <a16:creationId xmlns:a16="http://schemas.microsoft.com/office/drawing/2014/main" id="{075A02FD-A797-E2E5-D038-A5ABD015C2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278" y="1124744"/>
            <a:ext cx="2039601" cy="40011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連絡事項</a:t>
            </a:r>
            <a:endParaRPr lang="en-US" altLang="ja-JP" sz="20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E516F5D-1720-ED14-C595-3BCB6786B4C0}"/>
              </a:ext>
            </a:extLst>
          </p:cNvPr>
          <p:cNvSpPr/>
          <p:nvPr/>
        </p:nvSpPr>
        <p:spPr>
          <a:xfrm>
            <a:off x="292540" y="3717032"/>
            <a:ext cx="8640000" cy="1569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954" b="1" dirty="0">
                <a:latin typeface="+mn-ea"/>
                <a:ea typeface="+mn-ea"/>
              </a:rPr>
              <a:t>本日の研修会は終了致しました。</a:t>
            </a:r>
            <a:endParaRPr lang="en-US" altLang="ja-JP" sz="2954" b="1" dirty="0">
              <a:latin typeface="+mn-ea"/>
              <a:ea typeface="+mn-ea"/>
            </a:endParaRPr>
          </a:p>
          <a:p>
            <a:pPr algn="ctr"/>
            <a:r>
              <a:rPr lang="ja-JP" altLang="en-US" sz="2954" b="1" dirty="0">
                <a:latin typeface="+mn-ea"/>
                <a:ea typeface="+mn-ea"/>
              </a:rPr>
              <a:t>大変お疲れさまでした。</a:t>
            </a:r>
            <a:endParaRPr lang="en-US" altLang="ja-JP" sz="2954" b="1" dirty="0">
              <a:latin typeface="+mn-ea"/>
              <a:ea typeface="+mn-ea"/>
            </a:endParaRPr>
          </a:p>
          <a:p>
            <a:pPr algn="ctr"/>
            <a:endParaRPr lang="ja-JP" altLang="en-US" sz="2954" b="1" dirty="0">
              <a:latin typeface="+mn-ea"/>
              <a:ea typeface="+mn-ea"/>
            </a:endParaRPr>
          </a:p>
          <a:p>
            <a:pPr algn="ctr"/>
            <a:endParaRPr lang="ja-JP" altLang="en-US" sz="738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00437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8CCD0E-1307-B889-E8A3-73712ACA284B}"/>
              </a:ext>
            </a:extLst>
          </p:cNvPr>
          <p:cNvGrpSpPr/>
          <p:nvPr/>
        </p:nvGrpSpPr>
        <p:grpSpPr>
          <a:xfrm>
            <a:off x="179512" y="2852936"/>
            <a:ext cx="5270961" cy="3248009"/>
            <a:chOff x="30970" y="2396657"/>
            <a:chExt cx="3992477" cy="2657475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B86E8D4F-5A43-ED76-68B3-4B3A2E0B39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46"/>
            <a:stretch/>
          </p:blipFill>
          <p:spPr>
            <a:xfrm>
              <a:off x="1062740" y="2396657"/>
              <a:ext cx="2934057" cy="2657475"/>
            </a:xfrm>
            <a:prstGeom prst="rect">
              <a:avLst/>
            </a:prstGeom>
          </p:spPr>
        </p:pic>
        <p:sp>
          <p:nvSpPr>
            <p:cNvPr id="15" name="テキスト ボックス 45">
              <a:extLst>
                <a:ext uri="{FF2B5EF4-FFF2-40B4-BE49-F238E27FC236}">
                  <a16:creationId xmlns:a16="http://schemas.microsoft.com/office/drawing/2014/main" id="{72DBEE0E-AB55-F946-AB05-4226B5A91D70}"/>
                </a:ext>
              </a:extLst>
            </p:cNvPr>
            <p:cNvSpPr txBox="1"/>
            <p:nvPr/>
          </p:nvSpPr>
          <p:spPr>
            <a:xfrm>
              <a:off x="30970" y="2679743"/>
              <a:ext cx="657225" cy="300108"/>
            </a:xfrm>
            <a:prstGeom prst="rect">
              <a:avLst/>
            </a:prstGeom>
            <a:solidFill>
              <a:schemeClr val="tx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>
                  <a:solidFill>
                    <a:schemeClr val="bg1"/>
                  </a:solidFill>
                  <a:latin typeface="+mn-ea"/>
                  <a:ea typeface="+mn-ea"/>
                </a:rPr>
                <a:t>5</a:t>
              </a:r>
              <a:r>
                <a:rPr kumimoji="1" lang="ja-JP" altLang="en-US" sz="1600" b="1">
                  <a:solidFill>
                    <a:schemeClr val="bg1"/>
                  </a:solidFill>
                  <a:latin typeface="+mn-ea"/>
                  <a:ea typeface="+mn-ea"/>
                </a:rPr>
                <a:t>階</a:t>
              </a:r>
            </a:p>
          </p:txBody>
        </p:sp>
        <p:sp>
          <p:nvSpPr>
            <p:cNvPr id="16" name="四角形吹き出し 12">
              <a:extLst>
                <a:ext uri="{FF2B5EF4-FFF2-40B4-BE49-F238E27FC236}">
                  <a16:creationId xmlns:a16="http://schemas.microsoft.com/office/drawing/2014/main" id="{9CC381DE-9614-3244-9D92-23E6B032C273}"/>
                </a:ext>
              </a:extLst>
            </p:cNvPr>
            <p:cNvSpPr/>
            <p:nvPr/>
          </p:nvSpPr>
          <p:spPr>
            <a:xfrm>
              <a:off x="2940354" y="4257077"/>
              <a:ext cx="1083093" cy="386954"/>
            </a:xfrm>
            <a:prstGeom prst="wedgeRectCallout">
              <a:avLst>
                <a:gd name="adj1" fmla="val -86028"/>
                <a:gd name="adj2" fmla="val -5302"/>
              </a:avLst>
            </a:prstGeom>
            <a:solidFill>
              <a:srgbClr val="00FFFF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sp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505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【D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コース課題達成</a:t>
              </a:r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F3CDEFC2-AE4B-4A04-B5C0-8C21F8E40BC2}"/>
                </a:ext>
              </a:extLst>
            </p:cNvPr>
            <p:cNvSpPr/>
            <p:nvPr/>
          </p:nvSpPr>
          <p:spPr>
            <a:xfrm>
              <a:off x="1419465" y="3887547"/>
              <a:ext cx="144000" cy="1459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18" name="テキスト ボックス 48">
              <a:extLst>
                <a:ext uri="{FF2B5EF4-FFF2-40B4-BE49-F238E27FC236}">
                  <a16:creationId xmlns:a16="http://schemas.microsoft.com/office/drawing/2014/main" id="{27C73B25-8F73-4F2E-9BF1-DE2A04656BBC}"/>
                </a:ext>
              </a:extLst>
            </p:cNvPr>
            <p:cNvSpPr txBox="1"/>
            <p:nvPr/>
          </p:nvSpPr>
          <p:spPr>
            <a:xfrm>
              <a:off x="902435" y="4048222"/>
              <a:ext cx="578325" cy="226339"/>
            </a:xfrm>
            <a:prstGeom prst="rect">
              <a:avLst/>
            </a:prstGeom>
            <a:solidFill>
              <a:srgbClr val="FFFF00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 dirty="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AD36BA43-41F9-439E-A52B-29623BF24B7C}"/>
                </a:ext>
              </a:extLst>
            </p:cNvPr>
            <p:cNvSpPr/>
            <p:nvPr/>
          </p:nvSpPr>
          <p:spPr>
            <a:xfrm>
              <a:off x="2920113" y="3042451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20" name="テキスト ボックス 50">
              <a:extLst>
                <a:ext uri="{FF2B5EF4-FFF2-40B4-BE49-F238E27FC236}">
                  <a16:creationId xmlns:a16="http://schemas.microsoft.com/office/drawing/2014/main" id="{EC3FE686-76F1-4CAC-B8EE-48410AFE7B44}"/>
                </a:ext>
              </a:extLst>
            </p:cNvPr>
            <p:cNvSpPr txBox="1"/>
            <p:nvPr/>
          </p:nvSpPr>
          <p:spPr>
            <a:xfrm>
              <a:off x="3148013" y="2898998"/>
              <a:ext cx="542996" cy="230032"/>
            </a:xfrm>
            <a:prstGeom prst="rect">
              <a:avLst/>
            </a:prstGeom>
            <a:solidFill>
              <a:schemeClr val="bg1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21" name="四角形吹き出し 12">
              <a:extLst>
                <a:ext uri="{FF2B5EF4-FFF2-40B4-BE49-F238E27FC236}">
                  <a16:creationId xmlns:a16="http://schemas.microsoft.com/office/drawing/2014/main" id="{306A0208-14DD-EB3D-AA15-FEDE91D40AA4}"/>
                </a:ext>
              </a:extLst>
            </p:cNvPr>
            <p:cNvSpPr/>
            <p:nvPr/>
          </p:nvSpPr>
          <p:spPr>
            <a:xfrm>
              <a:off x="38129" y="4304889"/>
              <a:ext cx="1032146" cy="386954"/>
            </a:xfrm>
            <a:prstGeom prst="wedgeRectCallout">
              <a:avLst>
                <a:gd name="adj1" fmla="val 112299"/>
                <a:gd name="adj2" fmla="val -1072"/>
              </a:avLst>
            </a:prstGeom>
            <a:solidFill>
              <a:schemeClr val="bg1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sp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504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【C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コースＱＣ手法</a:t>
              </a:r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A083225-888B-56DC-15D4-3F1398E0A640}"/>
              </a:ext>
            </a:extLst>
          </p:cNvPr>
          <p:cNvGrpSpPr/>
          <p:nvPr/>
        </p:nvGrpSpPr>
        <p:grpSpPr>
          <a:xfrm>
            <a:off x="240087" y="282497"/>
            <a:ext cx="5853154" cy="2671547"/>
            <a:chOff x="0" y="0"/>
            <a:chExt cx="4378654" cy="255995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852D1CB-7F94-9918-3C23-8F2175F381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74"/>
            <a:stretch/>
          </p:blipFill>
          <p:spPr>
            <a:xfrm>
              <a:off x="987343" y="0"/>
              <a:ext cx="2321327" cy="2559950"/>
            </a:xfrm>
            <a:prstGeom prst="rect">
              <a:avLst/>
            </a:prstGeom>
          </p:spPr>
        </p:pic>
        <p:sp>
          <p:nvSpPr>
            <p:cNvPr id="6" name="四角形吹き出し 12">
              <a:extLst>
                <a:ext uri="{FF2B5EF4-FFF2-40B4-BE49-F238E27FC236}">
                  <a16:creationId xmlns:a16="http://schemas.microsoft.com/office/drawing/2014/main" id="{00000000-0008-0000-0000-00000D000000}"/>
                </a:ext>
              </a:extLst>
            </p:cNvPr>
            <p:cNvSpPr/>
            <p:nvPr/>
          </p:nvSpPr>
          <p:spPr>
            <a:xfrm>
              <a:off x="2964990" y="1643135"/>
              <a:ext cx="1068361" cy="453185"/>
            </a:xfrm>
            <a:prstGeom prst="wedgeRectCallout">
              <a:avLst>
                <a:gd name="adj1" fmla="val -66620"/>
                <a:gd name="adj2" fmla="val 60547"/>
              </a:avLst>
            </a:prstGeom>
            <a:solidFill>
              <a:schemeClr val="bg1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sp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604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【B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コース</a:t>
              </a:r>
              <a:r>
                <a:rPr kumimoji="1" lang="ja-JP" altLang="en-US" sz="1200" b="1" dirty="0">
                  <a:solidFill>
                    <a:sysClr val="windowText" lastClr="000000"/>
                  </a:solidFill>
                  <a:effectLst/>
                  <a:latin typeface="+mn-lt"/>
                  <a:ea typeface="+mn-ea"/>
                  <a:cs typeface="+mn-cs"/>
                </a:rPr>
                <a:t>問題解決</a:t>
              </a:r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  <p:sp>
          <p:nvSpPr>
            <p:cNvPr id="7" name="テキスト ボックス 31">
              <a:extLst>
                <a:ext uri="{FF2B5EF4-FFF2-40B4-BE49-F238E27FC236}">
                  <a16:creationId xmlns:a16="http://schemas.microsoft.com/office/drawing/2014/main" id="{C897EE71-E399-1EDF-0409-A3202B00533D}"/>
                </a:ext>
              </a:extLst>
            </p:cNvPr>
            <p:cNvSpPr txBox="1"/>
            <p:nvPr/>
          </p:nvSpPr>
          <p:spPr>
            <a:xfrm>
              <a:off x="0" y="278885"/>
              <a:ext cx="657225" cy="359073"/>
            </a:xfrm>
            <a:prstGeom prst="rect">
              <a:avLst/>
            </a:prstGeom>
            <a:solidFill>
              <a:schemeClr val="tx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>
                  <a:solidFill>
                    <a:schemeClr val="bg1"/>
                  </a:solidFill>
                  <a:latin typeface="+mn-ea"/>
                  <a:ea typeface="+mn-ea"/>
                </a:rPr>
                <a:t>6</a:t>
              </a:r>
              <a:r>
                <a:rPr kumimoji="1" lang="ja-JP" altLang="en-US" sz="1600" b="1">
                  <a:solidFill>
                    <a:schemeClr val="bg1"/>
                  </a:solidFill>
                  <a:latin typeface="+mn-ea"/>
                  <a:ea typeface="+mn-ea"/>
                </a:rPr>
                <a:t>階</a:t>
              </a: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6016728-6F38-1CFC-C89B-850729B701F1}"/>
                </a:ext>
              </a:extLst>
            </p:cNvPr>
            <p:cNvSpPr/>
            <p:nvPr/>
          </p:nvSpPr>
          <p:spPr>
            <a:xfrm>
              <a:off x="1299912" y="1529344"/>
              <a:ext cx="117181" cy="13741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9" name="テキスト ボックス 39">
              <a:extLst>
                <a:ext uri="{FF2B5EF4-FFF2-40B4-BE49-F238E27FC236}">
                  <a16:creationId xmlns:a16="http://schemas.microsoft.com/office/drawing/2014/main" id="{6BEF3A7D-3101-9388-CB8F-936F79C1A7D5}"/>
                </a:ext>
              </a:extLst>
            </p:cNvPr>
            <p:cNvSpPr txBox="1"/>
            <p:nvPr/>
          </p:nvSpPr>
          <p:spPr>
            <a:xfrm>
              <a:off x="909211" y="1679254"/>
              <a:ext cx="557364" cy="259045"/>
            </a:xfrm>
            <a:prstGeom prst="rect">
              <a:avLst/>
            </a:prstGeom>
            <a:solidFill>
              <a:srgbClr val="FFFF00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 dirty="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13AFC09-D212-6F78-BAF3-C00D682EA3EE}"/>
                </a:ext>
              </a:extLst>
            </p:cNvPr>
            <p:cNvSpPr/>
            <p:nvPr/>
          </p:nvSpPr>
          <p:spPr>
            <a:xfrm>
              <a:off x="2825668" y="586369"/>
              <a:ext cx="144000" cy="1459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11" name="テキスト ボックス 41">
              <a:extLst>
                <a:ext uri="{FF2B5EF4-FFF2-40B4-BE49-F238E27FC236}">
                  <a16:creationId xmlns:a16="http://schemas.microsoft.com/office/drawing/2014/main" id="{8DDA0366-7B9D-6E0B-E1A5-1A28340F6360}"/>
                </a:ext>
              </a:extLst>
            </p:cNvPr>
            <p:cNvSpPr txBox="1"/>
            <p:nvPr/>
          </p:nvSpPr>
          <p:spPr>
            <a:xfrm>
              <a:off x="3076216" y="457074"/>
              <a:ext cx="546339" cy="263198"/>
            </a:xfrm>
            <a:prstGeom prst="rect">
              <a:avLst/>
            </a:prstGeom>
            <a:solidFill>
              <a:schemeClr val="bg1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12" name="四角形吹き出し 12">
              <a:extLst>
                <a:ext uri="{FF2B5EF4-FFF2-40B4-BE49-F238E27FC236}">
                  <a16:creationId xmlns:a16="http://schemas.microsoft.com/office/drawing/2014/main" id="{95437D8F-ABEC-4F4D-937E-65DDB781FF42}"/>
                </a:ext>
              </a:extLst>
            </p:cNvPr>
            <p:cNvSpPr/>
            <p:nvPr/>
          </p:nvSpPr>
          <p:spPr>
            <a:xfrm>
              <a:off x="2951166" y="888402"/>
              <a:ext cx="1427488" cy="533898"/>
            </a:xfrm>
            <a:prstGeom prst="wedgeRectCallout">
              <a:avLst>
                <a:gd name="adj1" fmla="val -62860"/>
                <a:gd name="adj2" fmla="val -26055"/>
              </a:avLst>
            </a:prstGeom>
            <a:solidFill>
              <a:schemeClr val="bg1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603</a:t>
              </a:r>
              <a:r>
                <a:rPr kumimoji="1" lang="ja-JP" altLang="en-US" sz="1200" b="1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【A</a:t>
              </a:r>
              <a:r>
                <a:rPr kumimoji="1" lang="ja-JP" altLang="en-US" sz="1200" b="1">
                  <a:solidFill>
                    <a:srgbClr val="000000"/>
                  </a:solidFill>
                  <a:latin typeface="+mn-ea"/>
                  <a:ea typeface="+mn-ea"/>
                </a:rPr>
                <a:t>コース</a:t>
              </a:r>
              <a:r>
                <a:rPr kumimoji="1" lang="ja-JP" altLang="ja-JP" sz="1100" b="1">
                  <a:solidFill>
                    <a:sysClr val="windowText" lastClr="000000"/>
                  </a:solidFill>
                  <a:effectLst/>
                  <a:latin typeface="+mn-lt"/>
                  <a:ea typeface="+mn-ea"/>
                  <a:cs typeface="+mn-cs"/>
                </a:rPr>
                <a:t>役割認識</a:t>
              </a:r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  <p:sp>
          <p:nvSpPr>
            <p:cNvPr id="13" name="テキスト ボックス 5">
              <a:extLst>
                <a:ext uri="{FF2B5EF4-FFF2-40B4-BE49-F238E27FC236}">
                  <a16:creationId xmlns:a16="http://schemas.microsoft.com/office/drawing/2014/main" id="{005D62CE-AC7D-B59C-06D3-0A41702D9806}"/>
                </a:ext>
              </a:extLst>
            </p:cNvPr>
            <p:cNvSpPr txBox="1"/>
            <p:nvPr/>
          </p:nvSpPr>
          <p:spPr>
            <a:xfrm>
              <a:off x="1083259" y="2177864"/>
              <a:ext cx="387694" cy="268039"/>
            </a:xfrm>
            <a:prstGeom prst="rect">
              <a:avLst/>
            </a:prstGeom>
            <a:solidFill>
              <a:schemeClr val="tx1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100" b="1">
                  <a:solidFill>
                    <a:schemeClr val="bg1"/>
                  </a:solidFill>
                  <a:latin typeface="+mn-ea"/>
                  <a:ea typeface="+mn-ea"/>
                </a:rPr>
                <a:t>WC</a:t>
              </a:r>
              <a:endParaRPr kumimoji="1" lang="ja-JP" altLang="en-US" sz="1100" b="1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" name="テキスト ボックス 7">
            <a:extLst>
              <a:ext uri="{FF2B5EF4-FFF2-40B4-BE49-F238E27FC236}">
                <a16:creationId xmlns:a16="http://schemas.microsoft.com/office/drawing/2014/main" id="{B0A464C8-51D8-4032-AAA9-877E2D0B57CD}"/>
              </a:ext>
            </a:extLst>
          </p:cNvPr>
          <p:cNvSpPr txBox="1"/>
          <p:nvPr/>
        </p:nvSpPr>
        <p:spPr>
          <a:xfrm>
            <a:off x="1721639" y="5678203"/>
            <a:ext cx="457201" cy="281018"/>
          </a:xfrm>
          <a:prstGeom prst="rect">
            <a:avLst/>
          </a:prstGeom>
          <a:solidFill>
            <a:schemeClr val="tx1"/>
          </a:solidFill>
          <a:ln>
            <a:solidFill>
              <a:sysClr val="windowText" lastClr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b="1" dirty="0">
                <a:solidFill>
                  <a:schemeClr val="bg1"/>
                </a:solidFill>
                <a:latin typeface="+mn-ea"/>
                <a:ea typeface="+mn-ea"/>
              </a:rPr>
              <a:t>WC</a:t>
            </a:r>
            <a:endParaRPr kumimoji="1" lang="ja-JP" altLang="en-US" sz="11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0BB8501-59E5-571F-C44B-FA414C5D0F15}"/>
              </a:ext>
            </a:extLst>
          </p:cNvPr>
          <p:cNvGrpSpPr/>
          <p:nvPr/>
        </p:nvGrpSpPr>
        <p:grpSpPr>
          <a:xfrm>
            <a:off x="5284827" y="2604126"/>
            <a:ext cx="3873609" cy="1925874"/>
            <a:chOff x="6254345" y="4458114"/>
            <a:chExt cx="3860269" cy="2210544"/>
          </a:xfrm>
        </p:grpSpPr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C707E059-2182-6DC2-772B-36DFF7184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54345" y="4458114"/>
              <a:ext cx="3739230" cy="22105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4214538D-D328-6931-48EB-9D2E1390534C}"/>
                </a:ext>
              </a:extLst>
            </p:cNvPr>
            <p:cNvSpPr/>
            <p:nvPr/>
          </p:nvSpPr>
          <p:spPr>
            <a:xfrm>
              <a:off x="9090486" y="6010290"/>
              <a:ext cx="1024128" cy="658368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ECEC8867-CA89-C93A-9C02-40A1B06F4D09}"/>
                </a:ext>
              </a:extLst>
            </p:cNvPr>
            <p:cNvSpPr/>
            <p:nvPr/>
          </p:nvSpPr>
          <p:spPr>
            <a:xfrm>
              <a:off x="7077476" y="4822174"/>
              <a:ext cx="386708" cy="370332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769C1E6-4DD7-3DE9-5EAB-42EEAC8A37D4}"/>
                </a:ext>
              </a:extLst>
            </p:cNvPr>
            <p:cNvSpPr/>
            <p:nvPr/>
          </p:nvSpPr>
          <p:spPr>
            <a:xfrm>
              <a:off x="7270830" y="4774782"/>
              <a:ext cx="2453814" cy="925910"/>
            </a:xfrm>
            <a:custGeom>
              <a:avLst/>
              <a:gdLst>
                <a:gd name="connsiteX0" fmla="*/ 2243716 w 2243716"/>
                <a:gd name="connsiteY0" fmla="*/ 925910 h 925910"/>
                <a:gd name="connsiteX1" fmla="*/ 910216 w 2243716"/>
                <a:gd name="connsiteY1" fmla="*/ 68660 h 925910"/>
                <a:gd name="connsiteX2" fmla="*/ 62491 w 2243716"/>
                <a:gd name="connsiteY2" fmla="*/ 49610 h 925910"/>
                <a:gd name="connsiteX3" fmla="*/ 129166 w 2243716"/>
                <a:gd name="connsiteY3" fmla="*/ 30560 h 925910"/>
                <a:gd name="connsiteX0" fmla="*/ 2453814 w 2453814"/>
                <a:gd name="connsiteY0" fmla="*/ 925910 h 925910"/>
                <a:gd name="connsiteX1" fmla="*/ 1120314 w 2453814"/>
                <a:gd name="connsiteY1" fmla="*/ 68660 h 925910"/>
                <a:gd name="connsiteX2" fmla="*/ 272589 w 2453814"/>
                <a:gd name="connsiteY2" fmla="*/ 49610 h 925910"/>
                <a:gd name="connsiteX3" fmla="*/ 24939 w 2453814"/>
                <a:gd name="connsiteY3" fmla="*/ 87710 h 92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3814" h="925910">
                  <a:moveTo>
                    <a:pt x="2453814" y="925910"/>
                  </a:moveTo>
                  <a:cubicBezTo>
                    <a:pt x="1968832" y="570310"/>
                    <a:pt x="1483851" y="214710"/>
                    <a:pt x="1120314" y="68660"/>
                  </a:cubicBezTo>
                  <a:cubicBezTo>
                    <a:pt x="756777" y="-77390"/>
                    <a:pt x="402764" y="55960"/>
                    <a:pt x="272589" y="49610"/>
                  </a:cubicBezTo>
                  <a:cubicBezTo>
                    <a:pt x="142414" y="43260"/>
                    <a:pt x="-73486" y="94060"/>
                    <a:pt x="24939" y="87710"/>
                  </a:cubicBezTo>
                </a:path>
              </a:pathLst>
            </a:custGeom>
            <a:noFill/>
            <a:ln w="63500" cmpd="sng">
              <a:solidFill>
                <a:srgbClr val="0000FF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0C98C07-A702-B294-F8B0-831C5A14A451}"/>
              </a:ext>
            </a:extLst>
          </p:cNvPr>
          <p:cNvSpPr txBox="1"/>
          <p:nvPr/>
        </p:nvSpPr>
        <p:spPr>
          <a:xfrm>
            <a:off x="5521110" y="1958495"/>
            <a:ext cx="38911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400" dirty="0">
                <a:solidFill>
                  <a:srgbClr val="C0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・センター内は全面禁煙です。</a:t>
            </a:r>
            <a:endParaRPr kumimoji="1" lang="en-US" altLang="ja-JP" sz="1400" dirty="0">
              <a:solidFill>
                <a:srgbClr val="C0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1400" dirty="0">
                <a:solidFill>
                  <a:srgbClr val="C0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（刈谷駅ロータリーに喫煙スペースあり）</a:t>
            </a:r>
            <a:endParaRPr lang="ja-JP" altLang="en-US" sz="14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D11ED48-FEA7-484B-2D8A-3690718E0CEC}"/>
              </a:ext>
            </a:extLst>
          </p:cNvPr>
          <p:cNvSpPr txBox="1"/>
          <p:nvPr/>
        </p:nvSpPr>
        <p:spPr>
          <a:xfrm>
            <a:off x="1587215" y="1195299"/>
            <a:ext cx="72008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C00000"/>
                </a:solidFill>
              </a:rPr>
              <a:t>EV</a:t>
            </a:r>
            <a:endParaRPr kumimoji="1" lang="ja-JP" altLang="en-US" sz="1400" b="1" dirty="0">
              <a:solidFill>
                <a:srgbClr val="C0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5CE3B29-E3BC-0415-3688-BC7A88F2097A}"/>
              </a:ext>
            </a:extLst>
          </p:cNvPr>
          <p:cNvSpPr txBox="1"/>
          <p:nvPr/>
        </p:nvSpPr>
        <p:spPr>
          <a:xfrm>
            <a:off x="1541679" y="3996969"/>
            <a:ext cx="72008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C00000"/>
                </a:solidFill>
              </a:rPr>
              <a:t>EV</a:t>
            </a:r>
            <a:endParaRPr kumimoji="1" lang="ja-JP" altLang="en-US" sz="1400" b="1" dirty="0">
              <a:solidFill>
                <a:srgbClr val="C0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6BBF2A4-8E57-F2C9-1477-FEC442E594B5}"/>
              </a:ext>
            </a:extLst>
          </p:cNvPr>
          <p:cNvSpPr txBox="1"/>
          <p:nvPr/>
        </p:nvSpPr>
        <p:spPr>
          <a:xfrm>
            <a:off x="2915816" y="5108171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C00000"/>
                </a:solidFill>
              </a:rPr>
              <a:t>現在地</a:t>
            </a:r>
          </a:p>
        </p:txBody>
      </p:sp>
    </p:spTree>
    <p:extLst>
      <p:ext uri="{BB962C8B-B14F-4D97-AF65-F5344CB8AC3E}">
        <p14:creationId xmlns:p14="http://schemas.microsoft.com/office/powerpoint/2010/main" val="17316281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32DB60A-4F48-A06A-C3F1-789E92AE0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08" y="548304"/>
            <a:ext cx="7767716" cy="595054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A550628-B27B-38B3-6DA2-C2EDA9B3E54B}"/>
              </a:ext>
            </a:extLst>
          </p:cNvPr>
          <p:cNvSpPr/>
          <p:nvPr/>
        </p:nvSpPr>
        <p:spPr>
          <a:xfrm>
            <a:off x="854440" y="764704"/>
            <a:ext cx="7533984" cy="8640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47191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79512" y="163666"/>
            <a:ext cx="9289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４．ジグソーパズルゲーム</a:t>
            </a:r>
            <a:endParaRPr lang="en-US" altLang="ja-JP" sz="2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（４）攻め所と目標の設定</a:t>
            </a:r>
            <a:endParaRPr lang="en-US" altLang="ja-JP" sz="2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「大会記録を更新して大会連覇（優勝）」を目指すため、　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攻め所選定シートで</a:t>
            </a:r>
            <a:r>
              <a:rPr lang="ja-JP" altLang="en-US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”攻め所”を決める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。（発表資料３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〕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1507880" y="1988840"/>
            <a:ext cx="6160464" cy="4752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4B942A7-EE86-BCC0-608A-07F7B8EEC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838" y="2109638"/>
            <a:ext cx="5971160" cy="4478370"/>
          </a:xfrm>
          <a:prstGeom prst="rect">
            <a:avLst/>
          </a:prstGeom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id="{DDC9FD23-287A-9D9A-A93F-08155483E3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088" y="269992"/>
            <a:ext cx="383475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 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</a:t>
            </a:r>
            <a:endParaRPr lang="en-US" altLang="ja-JP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 (75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276BD31-FDDB-B5BA-BC7C-82D2FDABE142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56155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8B81CDD-38FA-632F-7AF0-17C9D314D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08" y="548304"/>
            <a:ext cx="7767716" cy="595054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A550628-B27B-38B3-6DA2-C2EDA9B3E54B}"/>
              </a:ext>
            </a:extLst>
          </p:cNvPr>
          <p:cNvSpPr/>
          <p:nvPr/>
        </p:nvSpPr>
        <p:spPr>
          <a:xfrm flipV="1">
            <a:off x="854440" y="1556792"/>
            <a:ext cx="7668852" cy="50405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148009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79512" y="183411"/>
            <a:ext cx="92890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４．ジグソーパズルゲーム</a:t>
            </a:r>
            <a:endParaRPr lang="ja-JP" altLang="en-US" sz="28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ja-JP" altLang="en-US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（５）方策の立案</a:t>
            </a:r>
          </a:p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”攻め所”に対して出された</a:t>
            </a:r>
            <a:r>
              <a:rPr lang="ja-JP" altLang="en-US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方策案（アイデア）を「期待効果」で評価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し、</a:t>
            </a:r>
          </a:p>
          <a:p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順位をつける。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〔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発表資料４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〕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971600" y="1988840"/>
            <a:ext cx="7200800" cy="4752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572000" y="548680"/>
            <a:ext cx="4343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None/>
            </a:pP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 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 (60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9FA6FB9-CEFA-568D-E0DC-368D4E871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636" y="2149118"/>
            <a:ext cx="6552728" cy="4525471"/>
          </a:xfrm>
          <a:prstGeom prst="rect">
            <a:avLst/>
          </a:prstGeom>
        </p:spPr>
      </p:pic>
      <p:sp>
        <p:nvSpPr>
          <p:cNvPr id="5" name="角丸四角形吹き出し 216">
            <a:extLst>
              <a:ext uri="{FF2B5EF4-FFF2-40B4-BE49-F238E27FC236}">
                <a16:creationId xmlns:a16="http://schemas.microsoft.com/office/drawing/2014/main" id="{5BA96A85-187E-506F-B9A2-810FB36E2C71}"/>
              </a:ext>
            </a:extLst>
          </p:cNvPr>
          <p:cNvSpPr/>
          <p:nvPr/>
        </p:nvSpPr>
        <p:spPr>
          <a:xfrm>
            <a:off x="5868012" y="5008377"/>
            <a:ext cx="2664428" cy="1440160"/>
          </a:xfrm>
          <a:prstGeom prst="wedgeRoundRectCallout">
            <a:avLst>
              <a:gd name="adj1" fmla="val -115783"/>
              <a:gd name="adj2" fmla="val -44076"/>
              <a:gd name="adj3" fmla="val 16667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アイデアを出し整理する　（ポストイット・模造紙）</a:t>
            </a:r>
          </a:p>
        </p:txBody>
      </p:sp>
    </p:spTree>
    <p:extLst>
      <p:ext uri="{BB962C8B-B14F-4D97-AF65-F5344CB8AC3E}">
        <p14:creationId xmlns:p14="http://schemas.microsoft.com/office/powerpoint/2010/main" val="6428788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82633BE-D0EC-E7CA-1954-4BB9B41D6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08" y="548304"/>
            <a:ext cx="7767716" cy="595054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A550628-B27B-38B3-6DA2-C2EDA9B3E54B}"/>
              </a:ext>
            </a:extLst>
          </p:cNvPr>
          <p:cNvSpPr/>
          <p:nvPr/>
        </p:nvSpPr>
        <p:spPr>
          <a:xfrm flipV="1">
            <a:off x="854440" y="2060848"/>
            <a:ext cx="7668852" cy="50405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542231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79512" y="-385688"/>
            <a:ext cx="928903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４．ジグソーパズルゲーム</a:t>
            </a:r>
          </a:p>
          <a:p>
            <a:endParaRPr lang="en-US" altLang="ja-JP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（６）成功シナリオの追究と実施 </a:t>
            </a:r>
          </a:p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シナリオ案に対して</a:t>
            </a:r>
            <a:r>
              <a:rPr lang="ja-JP" altLang="en-US" b="1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「障害・悪影響」を排除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の上、成功に至るシナリオを</a:t>
            </a:r>
          </a:p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総合的に判定し、</a:t>
            </a:r>
            <a:r>
              <a:rPr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実施する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〔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発表資料５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〕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507880" y="1988840"/>
            <a:ext cx="6160464" cy="4752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572000" y="548680"/>
            <a:ext cx="4343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None/>
            </a:pP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 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 (60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1B31C0D-4104-CCE7-91C9-24DA185CF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79" y="2132856"/>
            <a:ext cx="5856651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6809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549275"/>
            <a:ext cx="8686800" cy="118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 </a:t>
            </a:r>
            <a:r>
              <a:rPr lang="ja-JP" altLang="en-US" sz="18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</a:t>
            </a:r>
            <a:r>
              <a:rPr lang="en-US" altLang="ja-JP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休憩</a:t>
            </a:r>
            <a:endParaRPr lang="en-US" altLang="ja-JP" sz="3600" b="1" dirty="0">
              <a:solidFill>
                <a:schemeClr val="accent2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（時間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分）</a:t>
            </a:r>
            <a:endParaRPr lang="ja-JP" altLang="en-US" sz="1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42988" y="5661025"/>
            <a:ext cx="76327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各自の荷物等は、自席</a:t>
            </a:r>
            <a:r>
              <a:rPr lang="en-US" altLang="ja-JP" sz="2000" dirty="0">
                <a:ea typeface="HG丸ｺﾞｼｯｸM-PRO" panose="020F0600000000000000" pitchFamily="50" charset="-128"/>
              </a:rPr>
              <a:t>･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後ろの机に置いても構いませんが、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dirty="0">
                <a:ea typeface="HGP創英角ｺﾞｼｯｸUB" panose="020B0900000000000000" pitchFamily="50" charset="-128"/>
              </a:rPr>
              <a:t>貴重品は終日を通して</a:t>
            </a:r>
            <a:r>
              <a:rPr lang="ja-JP" altLang="en-US" sz="2800" dirty="0">
                <a:solidFill>
                  <a:srgbClr val="FF0000"/>
                </a:solidFill>
                <a:ea typeface="HGP創英角ｺﾞｼｯｸUB" panose="020B0900000000000000" pitchFamily="50" charset="-128"/>
              </a:rPr>
              <a:t>「自己管理」</a:t>
            </a:r>
            <a:r>
              <a:rPr lang="ja-JP" altLang="en-US" sz="2800" dirty="0">
                <a:ea typeface="HGP創英角ｺﾞｼｯｸUB" panose="020B0900000000000000" pitchFamily="50" charset="-128"/>
              </a:rPr>
              <a:t>願います。</a:t>
            </a:r>
            <a:endParaRPr lang="ja-JP" altLang="en-US" sz="2800" dirty="0">
              <a:ea typeface="HG丸ｺﾞｼｯｸM-PRO" panose="020F0600000000000000" pitchFamily="50" charset="-128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791680" y="4344543"/>
            <a:ext cx="7848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午後の開始は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１３：００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からですので、時間前に席に着いてください。</a:t>
            </a:r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367547" y="1800499"/>
            <a:ext cx="832643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生ごみは前方のゴミ袋には絶対に入れないでください。</a:t>
            </a:r>
            <a:r>
              <a:rPr lang="ja-JP" altLang="en-US" sz="20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禁止！</a:t>
            </a:r>
            <a:endParaRPr lang="en-US" altLang="ja-JP" sz="2000" b="1" u="sng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・研修で出る紙など専用です。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＊お弁当時のお茶ペットボトルは回収します。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＊個人持ち込みの飲み物は会場内、会館内に捨てずに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お持ち帰りください。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A62E6A-05B8-353C-5F5D-C525EF4E2B1E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F82E6A-741F-433A-FF20-3C737A5EB9B4}"/>
              </a:ext>
            </a:extLst>
          </p:cNvPr>
          <p:cNvSpPr txBox="1"/>
          <p:nvPr/>
        </p:nvSpPr>
        <p:spPr>
          <a:xfrm>
            <a:off x="539552" y="3543208"/>
            <a:ext cx="77048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車でお越しの方は６</a:t>
            </a:r>
            <a:r>
              <a:rPr lang="en-US" altLang="ja-JP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</a:t>
            </a:r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ロビーコーナーに割引機がありますので</a:t>
            </a:r>
            <a:endParaRPr lang="en-US" altLang="ja-JP" sz="2000" u="sng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駐車券をとおしてください。</a:t>
            </a:r>
            <a:endParaRPr lang="ja-JP" altLang="en-US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43875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73DD75C-3554-E7D7-41E8-DEDFE068A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08" y="548304"/>
            <a:ext cx="7767716" cy="595054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A550628-B27B-38B3-6DA2-C2EDA9B3E54B}"/>
              </a:ext>
            </a:extLst>
          </p:cNvPr>
          <p:cNvSpPr/>
          <p:nvPr/>
        </p:nvSpPr>
        <p:spPr>
          <a:xfrm flipV="1">
            <a:off x="869670" y="2934751"/>
            <a:ext cx="7518754" cy="50405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2253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179512" y="-385688"/>
            <a:ext cx="92890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４．ジグソーパズルゲーム</a:t>
            </a:r>
          </a:p>
          <a:p>
            <a:endParaRPr lang="ja-JP" altLang="en-US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（７）競技会開催</a:t>
            </a:r>
          </a:p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成功シナリオの実施後、競技会を行います（トライアルと同様の進め方）。</a:t>
            </a: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455" y="1664984"/>
            <a:ext cx="2501931" cy="1620000"/>
          </a:xfrm>
          <a:prstGeom prst="rect">
            <a:avLst/>
          </a:prstGeom>
        </p:spPr>
      </p:pic>
      <p:grpSp>
        <p:nvGrpSpPr>
          <p:cNvPr id="9" name="グループ化 8"/>
          <p:cNvGrpSpPr/>
          <p:nvPr/>
        </p:nvGrpSpPr>
        <p:grpSpPr>
          <a:xfrm>
            <a:off x="-108520" y="2780928"/>
            <a:ext cx="9360000" cy="2772000"/>
            <a:chOff x="-108520" y="2276872"/>
            <a:chExt cx="9360000" cy="2772000"/>
          </a:xfrm>
        </p:grpSpPr>
        <p:sp>
          <p:nvSpPr>
            <p:cNvPr id="2" name="上リボン 1"/>
            <p:cNvSpPr/>
            <p:nvPr/>
          </p:nvSpPr>
          <p:spPr>
            <a:xfrm>
              <a:off x="683568" y="2276872"/>
              <a:ext cx="7776000" cy="2772000"/>
            </a:xfrm>
            <a:prstGeom prst="ribbon2">
              <a:avLst>
                <a:gd name="adj1" fmla="val 16667"/>
                <a:gd name="adj2" fmla="val 75000"/>
              </a:avLst>
            </a:prstGeom>
            <a:solidFill>
              <a:srgbClr val="FF6600"/>
            </a:solidFill>
            <a:ln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-108520" y="2451660"/>
              <a:ext cx="9360000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60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ジクソーパズル</a:t>
              </a:r>
              <a:br>
                <a:rPr lang="ja-JP" altLang="en-US" sz="60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lang="ja-JP" altLang="en-US" sz="60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競技会</a:t>
              </a:r>
              <a:endParaRPr lang="en-US" altLang="ja-JP" sz="6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5364088" y="3969328"/>
            <a:ext cx="3571157" cy="2772040"/>
            <a:chOff x="1187624" y="3753304"/>
            <a:chExt cx="3571157" cy="2772040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87624" y="5157192"/>
              <a:ext cx="3571157" cy="1368152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7624" y="3753304"/>
              <a:ext cx="2412000" cy="2412000"/>
            </a:xfrm>
            <a:prstGeom prst="rect">
              <a:avLst/>
            </a:prstGeom>
          </p:spPr>
        </p:pic>
      </p:grp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572000" y="548680"/>
            <a:ext cx="4343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None/>
            </a:pP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 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 (25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74437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73DD75C-3554-E7D7-41E8-DEDFE068A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08" y="548304"/>
            <a:ext cx="7767716" cy="595054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A550628-B27B-38B3-6DA2-C2EDA9B3E54B}"/>
              </a:ext>
            </a:extLst>
          </p:cNvPr>
          <p:cNvSpPr/>
          <p:nvPr/>
        </p:nvSpPr>
        <p:spPr>
          <a:xfrm flipV="1">
            <a:off x="869670" y="3428998"/>
            <a:ext cx="7518754" cy="72008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48905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60F7E853-12B6-3572-C473-5D00D4650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5" y="4578251"/>
            <a:ext cx="8280920" cy="1587053"/>
          </a:xfrm>
          <a:prstGeom prst="roundRect">
            <a:avLst>
              <a:gd name="adj" fmla="val 12236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ja-JP" sz="1600" b="0" dirty="0">
                <a:latin typeface="+mn-ea"/>
                <a:ea typeface="+mn-ea"/>
              </a:rPr>
              <a:t>◆</a:t>
            </a:r>
            <a:r>
              <a:rPr lang="ja-JP" altLang="en-US" sz="1600" b="0" dirty="0">
                <a:latin typeface="+mn-ea"/>
                <a:ea typeface="+mn-ea"/>
              </a:rPr>
              <a:t>昼食について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b="0" dirty="0">
                <a:latin typeface="+mn-ea"/>
                <a:ea typeface="+mn-ea"/>
              </a:rPr>
              <a:t>　１．弁当・飲み物の空容器は、</a:t>
            </a:r>
            <a:r>
              <a:rPr lang="ja-JP" altLang="en-US" sz="1800" b="0" dirty="0">
                <a:solidFill>
                  <a:srgbClr val="C00000"/>
                </a:solidFill>
                <a:latin typeface="+mn-ea"/>
                <a:ea typeface="+mn-ea"/>
              </a:rPr>
              <a:t>各自で責任をもって</a:t>
            </a:r>
            <a:r>
              <a:rPr lang="ja-JP" altLang="en-US" sz="1600" b="0" dirty="0">
                <a:latin typeface="+mn-ea"/>
                <a:ea typeface="+mn-ea"/>
              </a:rPr>
              <a:t>所定の場所に片づけて下さい。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b="0" dirty="0">
                <a:latin typeface="+mn-ea"/>
                <a:ea typeface="+mn-ea"/>
              </a:rPr>
              <a:t>　２．貴重品は各自で管理してください。</a:t>
            </a:r>
            <a:endParaRPr lang="en-US" altLang="ja-JP" sz="1600" b="0" dirty="0"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b="0" dirty="0">
                <a:latin typeface="+mn-ea"/>
                <a:ea typeface="+mn-ea"/>
              </a:rPr>
              <a:t>　３</a:t>
            </a:r>
            <a:r>
              <a:rPr lang="en-US" altLang="ja-JP" sz="1600" b="0" dirty="0">
                <a:solidFill>
                  <a:srgbClr val="FF0000"/>
                </a:solidFill>
                <a:latin typeface="+mn-ea"/>
                <a:ea typeface="+mn-ea"/>
              </a:rPr>
              <a:t>.</a:t>
            </a:r>
            <a:r>
              <a:rPr lang="ja-JP" altLang="en-US" sz="1600" b="0" dirty="0">
                <a:solidFill>
                  <a:srgbClr val="FF0000"/>
                </a:solidFill>
                <a:latin typeface="+mn-ea"/>
                <a:ea typeface="+mn-ea"/>
              </a:rPr>
              <a:t>　</a:t>
            </a:r>
            <a:r>
              <a:rPr lang="ja-JP" altLang="en-US" sz="1800" b="0" u="sng" dirty="0">
                <a:solidFill>
                  <a:srgbClr val="C00000"/>
                </a:solidFill>
                <a:latin typeface="+mn-ea"/>
                <a:ea typeface="+mn-ea"/>
              </a:rPr>
              <a:t>個人で持ってきたペットボトルは、お持ち帰りください。</a:t>
            </a:r>
          </a:p>
        </p:txBody>
      </p:sp>
      <p:sp>
        <p:nvSpPr>
          <p:cNvPr id="7170" name="AutoShape 2">
            <a:extLst>
              <a:ext uri="{FF2B5EF4-FFF2-40B4-BE49-F238E27FC236}">
                <a16:creationId xmlns:a16="http://schemas.microsoft.com/office/drawing/2014/main" id="{120F5479-E80F-F0ED-6B8C-F216F0BAB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5" y="833835"/>
            <a:ext cx="8280920" cy="3150542"/>
          </a:xfrm>
          <a:prstGeom prst="roundRect">
            <a:avLst>
              <a:gd name="adj" fmla="val 7032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62" dirty="0">
                <a:latin typeface="ＭＳ Ｐゴシック" panose="020B0600070205080204" pitchFamily="50" charset="-128"/>
              </a:rPr>
              <a:t>　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１．グループディスカッションの進行は、各</a:t>
            </a:r>
            <a:r>
              <a:rPr lang="ja-JP" altLang="en-US" sz="1600" dirty="0">
                <a:solidFill>
                  <a:srgbClr val="C00000"/>
                </a:solidFill>
                <a:latin typeface="ＭＳ Ｐゴシック" panose="020B0600070205080204" pitchFamily="50" charset="-128"/>
              </a:rPr>
              <a:t>リーダー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が行います。</a:t>
            </a:r>
            <a:br>
              <a:rPr lang="en-US" altLang="ja-JP" sz="1600" dirty="0">
                <a:latin typeface="ＭＳ Ｐゴシック" panose="020B0600070205080204" pitchFamily="50" charset="-128"/>
              </a:rPr>
            </a:br>
            <a:r>
              <a:rPr lang="ja-JP" altLang="en-US" sz="1600" dirty="0">
                <a:latin typeface="ＭＳ Ｐゴシック" panose="020B0600070205080204" pitchFamily="50" charset="-128"/>
              </a:rPr>
              <a:t>　　　不明なことは気兼ねなく</a:t>
            </a:r>
            <a:r>
              <a:rPr lang="ja-JP" altLang="en-US" sz="1600" dirty="0">
                <a:solidFill>
                  <a:srgbClr val="C00000"/>
                </a:solidFill>
                <a:latin typeface="ＭＳ Ｐゴシック" panose="020B0600070205080204" pitchFamily="50" charset="-128"/>
              </a:rPr>
              <a:t>各アドバイザー、世話人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に聞いてください。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２．今日は多くの企業の方が参加されており、</a:t>
            </a:r>
            <a:r>
              <a:rPr lang="ja-JP" altLang="en-US" sz="1600" dirty="0">
                <a:solidFill>
                  <a:srgbClr val="C00000"/>
                </a:solidFill>
                <a:latin typeface="ＭＳ Ｐゴシック" panose="020B0600070205080204" pitchFamily="50" charset="-128"/>
              </a:rPr>
              <a:t>気軽に話しかけて交流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を図ってください。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３．研修の妨げにならない様に</a:t>
            </a:r>
            <a:r>
              <a:rPr lang="ja-JP" altLang="en-US" sz="1600" dirty="0">
                <a:solidFill>
                  <a:srgbClr val="C00000"/>
                </a:solidFill>
                <a:latin typeface="ＭＳ Ｐゴシック" panose="020B0600070205080204" pitchFamily="50" charset="-128"/>
              </a:rPr>
              <a:t>携帯電話の調整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をお願いします。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４．</a:t>
            </a:r>
            <a:r>
              <a:rPr lang="ja-JP" altLang="en-US" sz="1600" dirty="0">
                <a:solidFill>
                  <a:srgbClr val="C00000"/>
                </a:solidFill>
                <a:latin typeface="ＭＳ Ｐゴシック" panose="020B0600070205080204" pitchFamily="50" charset="-128"/>
              </a:rPr>
              <a:t>会場内は禁煙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です（刈谷駅ロータリーに喫煙所があります）。</a:t>
            </a:r>
            <a:endParaRPr lang="en-US" altLang="ja-JP" sz="1600" dirty="0">
              <a:latin typeface="ＭＳ Ｐゴシック" panose="020B0600070205080204" pitchFamily="50" charset="-128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５．万一の</a:t>
            </a:r>
            <a:r>
              <a:rPr lang="ja-JP" altLang="en-US" sz="1600" dirty="0">
                <a:solidFill>
                  <a:srgbClr val="C00000"/>
                </a:solidFill>
                <a:latin typeface="ＭＳ Ｐゴシック" panose="020B0600070205080204" pitchFamily="50" charset="-128"/>
              </a:rPr>
              <a:t>非常事態に備え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、避難経路の資料を確認お願いします。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６．</a:t>
            </a:r>
            <a:r>
              <a:rPr lang="ja-JP" altLang="en-US" sz="1600" dirty="0">
                <a:solidFill>
                  <a:srgbClr val="C00000"/>
                </a:solidFill>
                <a:latin typeface="ＭＳ Ｐゴシック" panose="020B0600070205080204" pitchFamily="50" charset="-128"/>
              </a:rPr>
              <a:t>明日の研修会</a:t>
            </a:r>
            <a:r>
              <a:rPr lang="ja-JP" altLang="en-US" sz="1600" dirty="0">
                <a:solidFill>
                  <a:srgbClr val="C00000"/>
                </a:solidFill>
                <a:ea typeface="ＭＳ ゴシック" panose="020B0609070205080204" pitchFamily="49" charset="-128"/>
              </a:rPr>
              <a:t>最後</a:t>
            </a:r>
            <a:r>
              <a:rPr lang="ja-JP" altLang="en-US" sz="1600" dirty="0">
                <a:ea typeface="ＭＳ ゴシック" panose="020B0609070205080204" pitchFamily="49" charset="-128"/>
              </a:rPr>
              <a:t>に</a:t>
            </a:r>
            <a:r>
              <a:rPr lang="ja-JP" altLang="en-US" sz="1600" dirty="0">
                <a:solidFill>
                  <a:srgbClr val="C00000"/>
                </a:solidFill>
                <a:latin typeface="ＭＳ Ｐゴシック" panose="020B0600070205080204" pitchFamily="50" charset="-128"/>
              </a:rPr>
              <a:t>アンケートを記入し、各アドバイザー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に提出してください。</a:t>
            </a:r>
            <a:endParaRPr lang="en-US" altLang="ja-JP" sz="1600" dirty="0">
              <a:latin typeface="ＭＳ Ｐゴシック" panose="020B0600070205080204" pitchFamily="50" charset="-128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７</a:t>
            </a:r>
            <a:r>
              <a:rPr lang="en-US" altLang="ja-JP" sz="1600" dirty="0">
                <a:latin typeface="ＭＳ Ｐゴシック" panose="020B0600070205080204" pitchFamily="50" charset="-128"/>
              </a:rPr>
              <a:t>.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　</a:t>
            </a:r>
            <a:r>
              <a:rPr lang="ja-JP" altLang="en-US" sz="1600" u="sng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車でお越しの方は６</a:t>
            </a:r>
            <a:r>
              <a:rPr lang="en-US" altLang="ja-JP" sz="1600" u="sng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F</a:t>
            </a:r>
            <a:r>
              <a:rPr lang="ja-JP" altLang="en-US" sz="1600" u="sng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ロビーコーナーに割引機がありますので駐車券をとおしてください。</a:t>
            </a:r>
          </a:p>
        </p:txBody>
      </p:sp>
      <p:sp>
        <p:nvSpPr>
          <p:cNvPr id="7172" name="AutoShape 4">
            <a:extLst>
              <a:ext uri="{FF2B5EF4-FFF2-40B4-BE49-F238E27FC236}">
                <a16:creationId xmlns:a16="http://schemas.microsoft.com/office/drawing/2014/main" id="{2E8D32E3-484E-F7BE-EA97-B066418D1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4624"/>
            <a:ext cx="7331075" cy="727075"/>
          </a:xfrm>
          <a:prstGeom prst="horizontalScrol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954">
                <a:ea typeface="ＤＦＰPOP体" pitchFamily="82" charset="-128"/>
              </a:rPr>
              <a:t>はじめに　“お知らせとお願い”</a:t>
            </a:r>
          </a:p>
        </p:txBody>
      </p:sp>
      <p:sp>
        <p:nvSpPr>
          <p:cNvPr id="7173" name="Text Box 5">
            <a:extLst>
              <a:ext uri="{FF2B5EF4-FFF2-40B4-BE49-F238E27FC236}">
                <a16:creationId xmlns:a16="http://schemas.microsoft.com/office/drawing/2014/main" id="{4FAB2CBA-847C-BAD3-7E7D-A3A61C1C8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8250" y="4072856"/>
            <a:ext cx="7245350" cy="43338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215" dirty="0">
                <a:solidFill>
                  <a:srgbClr val="000000"/>
                </a:solidFill>
                <a:ea typeface="ＤＦＰPOP体" pitchFamily="82" charset="-128"/>
              </a:rPr>
              <a:t>お互いに気配りをしながら楽しく研修をしましよう！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B5E85A-83D4-61E7-5E33-8A6B8FBE1360}"/>
              </a:ext>
            </a:extLst>
          </p:cNvPr>
          <p:cNvSpPr/>
          <p:nvPr/>
        </p:nvSpPr>
        <p:spPr>
          <a:xfrm>
            <a:off x="467544" y="6253272"/>
            <a:ext cx="82089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>
                <a:solidFill>
                  <a:srgbClr val="3333FF"/>
                </a:solidFill>
              </a:rPr>
              <a:t>・個人の主体的な選択を尊重し、マスク着用は個人の判断に委ねることを基本としています。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507880" y="1772816"/>
            <a:ext cx="6160464" cy="4752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79512" y="182250"/>
            <a:ext cx="92890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５．まとめ</a:t>
            </a:r>
            <a:endParaRPr lang="en-US" altLang="ja-JP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（１）効果を確認後、</a:t>
            </a:r>
            <a:r>
              <a:rPr lang="ja-JP" altLang="en-US" b="1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効果があった方法は標準化し、管理を定着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させます。</a:t>
            </a:r>
            <a:b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 	〔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発表資料６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〕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0" y="548680"/>
            <a:ext cx="4343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None/>
            </a:pP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 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 (30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E9F43BFA-6396-5D0A-B81E-2FEC69456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79" y="1933675"/>
            <a:ext cx="5834193" cy="437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3019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79512" y="201995"/>
            <a:ext cx="928903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５．まとめ</a:t>
            </a:r>
            <a:endParaRPr lang="en-US" altLang="ja-JP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（２）この研修で「分かった事」をグループとしてまとめます。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〔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発表資料７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〕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491768" y="1412776"/>
            <a:ext cx="6160464" cy="4752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572000" y="548680"/>
            <a:ext cx="4343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None/>
            </a:pP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 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45 (45</a:t>
            </a:r>
            <a:r>
              <a:rPr lang="ja-JP" altLang="en-US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r>
              <a:rPr lang="en-US" altLang="ja-JP" sz="1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8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CCB4E6D-5612-5A46-D038-58AE7D47FE25}"/>
              </a:ext>
            </a:extLst>
          </p:cNvPr>
          <p:cNvSpPr/>
          <p:nvPr/>
        </p:nvSpPr>
        <p:spPr>
          <a:xfrm>
            <a:off x="1185292" y="6237312"/>
            <a:ext cx="6773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＊最後に発表準備、見直しなどお願いします。</a:t>
            </a:r>
            <a:endParaRPr lang="en-US" altLang="ja-JP" sz="20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A6EA51B-8E2A-1C4F-84C0-D5428F884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79" y="1714351"/>
            <a:ext cx="5742583" cy="430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3522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73DD75C-3554-E7D7-41E8-DEDFE068A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08" y="548304"/>
            <a:ext cx="7767716" cy="595054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A550628-B27B-38B3-6DA2-C2EDA9B3E54B}"/>
              </a:ext>
            </a:extLst>
          </p:cNvPr>
          <p:cNvSpPr/>
          <p:nvPr/>
        </p:nvSpPr>
        <p:spPr>
          <a:xfrm flipV="1">
            <a:off x="998304" y="4149079"/>
            <a:ext cx="7518754" cy="7920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76298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468313" y="765175"/>
            <a:ext cx="3906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ea typeface="HG丸ｺﾞｼｯｸM-PRO" panose="020F0600000000000000" pitchFamily="50" charset="-128"/>
              </a:rPr>
              <a:t>発表</a:t>
            </a:r>
            <a:r>
              <a:rPr lang="ja-JP" altLang="en-US" sz="2000" b="1">
                <a:ea typeface="HG丸ｺﾞｼｯｸM-PRO" panose="020F0600000000000000" pitchFamily="50" charset="-128"/>
              </a:rPr>
              <a:t>資料（１～</a:t>
            </a:r>
            <a:r>
              <a:rPr lang="ja-JP" altLang="en-US" sz="2000" b="1" dirty="0">
                <a:ea typeface="HG丸ｺﾞｼｯｸM-PRO" panose="020F0600000000000000" pitchFamily="50" charset="-128"/>
              </a:rPr>
              <a:t>７</a:t>
            </a:r>
            <a:r>
              <a:rPr lang="ja-JP" altLang="en-US" sz="2000" b="1">
                <a:ea typeface="HG丸ｺﾞｼｯｸM-PRO" panose="020F0600000000000000" pitchFamily="50" charset="-128"/>
              </a:rPr>
              <a:t>）</a:t>
            </a: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203903" y="1430923"/>
            <a:ext cx="838835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全グループの討議結果を発表します。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発表は対面のグループ間で行います。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発表時はグループメンバー全員が前へ出て頂きます。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個人決意表明は会社名、名前を言って宣言してください。</a:t>
            </a:r>
          </a:p>
        </p:txBody>
      </p:sp>
      <p:sp>
        <p:nvSpPr>
          <p:cNvPr id="24580" name="Text Box 183"/>
          <p:cNvSpPr txBox="1">
            <a:spLocks noChangeArrowheads="1"/>
          </p:cNvSpPr>
          <p:nvPr/>
        </p:nvSpPr>
        <p:spPr bwMode="auto">
          <a:xfrm>
            <a:off x="249238" y="71359"/>
            <a:ext cx="8355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）グループ討論結果発表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144797" y="4597038"/>
            <a:ext cx="5362575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　　：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７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質疑応答：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アドバイザーコメント：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計　　　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約１０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/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１グループ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総合講評　：会場世話人　５分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7A9A75-28CE-4DAA-BCCF-E7E58DDE835C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98ADE4A-CC3D-56F0-ABB8-FB145C10B0B5}"/>
              </a:ext>
            </a:extLst>
          </p:cNvPr>
          <p:cNvGrpSpPr/>
          <p:nvPr/>
        </p:nvGrpSpPr>
        <p:grpSpPr>
          <a:xfrm>
            <a:off x="2966493" y="2852104"/>
            <a:ext cx="5669655" cy="3004967"/>
            <a:chOff x="367812" y="263769"/>
            <a:chExt cx="5669655" cy="3004967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78885A7-6F81-E818-2FC0-DEAC8C881090}"/>
                </a:ext>
              </a:extLst>
            </p:cNvPr>
            <p:cNvSpPr txBox="1"/>
            <p:nvPr/>
          </p:nvSpPr>
          <p:spPr>
            <a:xfrm>
              <a:off x="522538" y="1057164"/>
              <a:ext cx="1909498" cy="660437"/>
            </a:xfrm>
            <a:prstGeom prst="rect">
              <a:avLst/>
            </a:prstGeom>
            <a:noFill/>
            <a:ln w="9525" cmpd="sng">
              <a:noFill/>
            </a:ln>
            <a:effectLst/>
          </p:spPr>
          <p:txBody>
            <a:bodyPr wrap="none" anchor="ctr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846" b="1" kern="0" dirty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ボードに発表資料</a:t>
              </a:r>
              <a:endParaRPr lang="en-US" altLang="ja-JP" sz="1846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846" b="1" kern="0" dirty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貼り付け</a:t>
              </a:r>
              <a:endParaRPr lang="en-US" altLang="ja-JP" sz="1846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" name="AutoShape 4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D7DAC43D-E365-87ED-537B-0D7012C7764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7812" y="263769"/>
              <a:ext cx="165588" cy="159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en-US" sz="3323"/>
            </a:p>
          </p:txBody>
        </p:sp>
        <p:pic>
          <p:nvPicPr>
            <p:cNvPr id="6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2CB2ED66-F505-7C7B-92B2-A53045B152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4099" y="623122"/>
              <a:ext cx="671188" cy="1083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案内をしている人のイラスト（棒人間） | かわいいフリー素材集 いらすとや">
              <a:extLst>
                <a:ext uri="{FF2B5EF4-FFF2-40B4-BE49-F238E27FC236}">
                  <a16:creationId xmlns:a16="http://schemas.microsoft.com/office/drawing/2014/main" id="{6B2B3A9D-268E-3E02-8FBC-1010545A02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9488" y="596248"/>
              <a:ext cx="842450" cy="996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CF613D4C-4826-E308-F0BA-C430407608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5449" y="1970718"/>
              <a:ext cx="616302" cy="996458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pic>
          <p:nvPicPr>
            <p:cNvPr id="9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508A046A-FFBA-1495-6759-C46900746A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7571" y="1706925"/>
              <a:ext cx="619896" cy="1001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44">
              <a:extLst>
                <a:ext uri="{FF2B5EF4-FFF2-40B4-BE49-F238E27FC236}">
                  <a16:creationId xmlns:a16="http://schemas.microsoft.com/office/drawing/2014/main" id="{63ABF028-9024-448A-98B7-23027DCDB8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745229">
              <a:off x="1985597" y="1459523"/>
              <a:ext cx="1085850" cy="4249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ja-JP" sz="1023">
                <a:solidFill>
                  <a:schemeClr val="bg1"/>
                </a:solidFill>
              </a:endParaRPr>
            </a:p>
          </p:txBody>
        </p:sp>
        <p:pic>
          <p:nvPicPr>
            <p:cNvPr id="11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616307E2-4C2C-7D01-8E91-0B4628D61C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01798" y="2064916"/>
              <a:ext cx="616302" cy="996458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pic>
          <p:nvPicPr>
            <p:cNvPr id="12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028CC597-887A-4ABA-7987-D457DBB84B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271" y="886915"/>
              <a:ext cx="670507" cy="1083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74A4E8C7-38DB-FCB2-9CDC-DD3CAB5F5E75}"/>
                </a:ext>
              </a:extLst>
            </p:cNvPr>
            <p:cNvSpPr txBox="1"/>
            <p:nvPr/>
          </p:nvSpPr>
          <p:spPr>
            <a:xfrm>
              <a:off x="492370" y="339970"/>
              <a:ext cx="1210588" cy="400110"/>
            </a:xfrm>
            <a:prstGeom prst="rect">
              <a:avLst/>
            </a:prstGeom>
            <a:noFill/>
            <a:ln w="9525" cmpd="sng">
              <a:noFill/>
            </a:ln>
            <a:effectLst/>
          </p:spPr>
          <p:txBody>
            <a:bodyPr wrap="none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000" b="1" kern="0" dirty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発表方法</a:t>
              </a:r>
              <a:endParaRPr lang="en-US" altLang="ja-JP" sz="2000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14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5568BD28-3E30-31DA-6203-816957F396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1355" y="2164878"/>
              <a:ext cx="670508" cy="1083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1F777EC1-1A37-896D-1509-9F0E92264A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8159" y="1675884"/>
              <a:ext cx="596847" cy="96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33EA1CCD-4790-1ADA-AC76-47F6177A53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6812" y="2324100"/>
              <a:ext cx="584410" cy="944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B2844EE7-012E-4F5E-8C02-81109C81C5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673" y="1992299"/>
              <a:ext cx="665906" cy="1076661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pic>
          <p:nvPicPr>
            <p:cNvPr id="18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C8331371-42DB-1184-F3D5-970172E19C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4676" y="2048449"/>
              <a:ext cx="564781" cy="913157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</p:grpSp>
      <p:sp>
        <p:nvSpPr>
          <p:cNvPr id="19" name="楕円 18">
            <a:extLst>
              <a:ext uri="{FF2B5EF4-FFF2-40B4-BE49-F238E27FC236}">
                <a16:creationId xmlns:a16="http://schemas.microsoft.com/office/drawing/2014/main" id="{16E91D3D-4965-43D3-5283-839D25A8E818}"/>
              </a:ext>
            </a:extLst>
          </p:cNvPr>
          <p:cNvSpPr/>
          <p:nvPr/>
        </p:nvSpPr>
        <p:spPr bwMode="auto">
          <a:xfrm rot="2281595">
            <a:off x="3407481" y="3348503"/>
            <a:ext cx="2381868" cy="1748116"/>
          </a:xfrm>
          <a:prstGeom prst="ellipse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9D853131-BC64-8BF4-BDF4-931E3D22D3C9}"/>
              </a:ext>
            </a:extLst>
          </p:cNvPr>
          <p:cNvSpPr/>
          <p:nvPr/>
        </p:nvSpPr>
        <p:spPr bwMode="auto">
          <a:xfrm rot="2281595">
            <a:off x="6222172" y="3671802"/>
            <a:ext cx="2381868" cy="1748116"/>
          </a:xfrm>
          <a:prstGeom prst="ellipse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3">
            <a:extLst>
              <a:ext uri="{FF2B5EF4-FFF2-40B4-BE49-F238E27FC236}">
                <a16:creationId xmlns:a16="http://schemas.microsoft.com/office/drawing/2014/main" id="{7373ED5D-570A-DA74-32DD-A2540B62BC23}"/>
              </a:ext>
            </a:extLst>
          </p:cNvPr>
          <p:cNvSpPr txBox="1"/>
          <p:nvPr/>
        </p:nvSpPr>
        <p:spPr>
          <a:xfrm>
            <a:off x="6857147" y="5899351"/>
            <a:ext cx="1451038" cy="338554"/>
          </a:xfrm>
          <a:prstGeom prst="rect">
            <a:avLst/>
          </a:prstGeom>
          <a:solidFill>
            <a:srgbClr val="0000FF"/>
          </a:solidFill>
          <a:ln w="9525" cmpd="sng">
            <a:noFill/>
          </a:ln>
          <a:effectLst/>
        </p:spPr>
        <p:txBody>
          <a:bodyPr wrap="none" anchor="ctr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聴講グループ側</a:t>
            </a:r>
            <a:endParaRPr lang="en-US" altLang="ja-JP" sz="1600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3">
            <a:extLst>
              <a:ext uri="{FF2B5EF4-FFF2-40B4-BE49-F238E27FC236}">
                <a16:creationId xmlns:a16="http://schemas.microsoft.com/office/drawing/2014/main" id="{ED28B948-6F56-C98F-B8DA-ED3DD615B64D}"/>
              </a:ext>
            </a:extLst>
          </p:cNvPr>
          <p:cNvSpPr txBox="1"/>
          <p:nvPr/>
        </p:nvSpPr>
        <p:spPr>
          <a:xfrm>
            <a:off x="4146641" y="5810044"/>
            <a:ext cx="1451038" cy="338554"/>
          </a:xfrm>
          <a:prstGeom prst="rect">
            <a:avLst/>
          </a:prstGeom>
          <a:solidFill>
            <a:srgbClr val="0000FF"/>
          </a:solidFill>
          <a:ln w="9525" cmpd="sng">
            <a:noFill/>
          </a:ln>
          <a:effectLst/>
        </p:spPr>
        <p:txBody>
          <a:bodyPr wrap="none" anchor="ctr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発表グループ側</a:t>
            </a:r>
            <a:endParaRPr lang="en-US" altLang="ja-JP" sz="1600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18">
            <a:extLst>
              <a:ext uri="{FF2B5EF4-FFF2-40B4-BE49-F238E27FC236}">
                <a16:creationId xmlns:a16="http://schemas.microsoft.com/office/drawing/2014/main" id="{5B8474A2-A3DC-019F-504E-467510A7D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6581" y="609304"/>
            <a:ext cx="3200400" cy="7217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defRPr/>
            </a:pPr>
            <a:r>
              <a:rPr lang="ja-JP" altLang="en-US" sz="2045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・２グループの対面方式</a:t>
            </a:r>
            <a:endParaRPr lang="en-US" altLang="ja-JP" sz="2045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2045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・発表用紙</a:t>
            </a:r>
            <a:r>
              <a:rPr lang="en-US" altLang="ja-JP" sz="2045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…A</a:t>
            </a:r>
            <a:r>
              <a:rPr lang="ja-JP" altLang="en-US" sz="2045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３を使用</a:t>
            </a:r>
            <a:endParaRPr lang="en-US" altLang="ja-JP" sz="2045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" name="Rectangle 4">
            <a:extLst>
              <a:ext uri="{FF2B5EF4-FFF2-40B4-BE49-F238E27FC236}">
                <a16:creationId xmlns:a16="http://schemas.microsoft.com/office/drawing/2014/main" id="{600F9A6E-B57C-85E1-B99A-C052739D6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238" y="3342393"/>
            <a:ext cx="2867756" cy="131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389" tIns="45426" rIns="89389" bIns="45426"/>
          <a:lstStyle>
            <a:lvl1pPr marL="342900" indent="-34290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ja-JP" altLang="en-US" sz="2215" b="1" dirty="0">
                <a:solidFill>
                  <a:srgbClr val="C00000"/>
                </a:solidFill>
              </a:rPr>
              <a:t>・①→②　、②→①</a:t>
            </a:r>
            <a:endParaRPr lang="en-US" altLang="ja-JP" sz="2215" b="1" dirty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ja-JP" altLang="en-US" sz="2215" b="1" dirty="0">
                <a:solidFill>
                  <a:srgbClr val="C00000"/>
                </a:solidFill>
              </a:rPr>
              <a:t>・③→④　、④→③</a:t>
            </a:r>
            <a:endParaRPr lang="en-US" altLang="ja-JP" sz="2215" b="1" dirty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ja-JP" sz="2215" b="1" dirty="0">
              <a:solidFill>
                <a:srgbClr val="C00000"/>
              </a:solidFill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73D2323-8E84-3BBF-673E-823BD9828EE1}"/>
              </a:ext>
            </a:extLst>
          </p:cNvPr>
          <p:cNvGrpSpPr/>
          <p:nvPr/>
        </p:nvGrpSpPr>
        <p:grpSpPr>
          <a:xfrm>
            <a:off x="6759589" y="502094"/>
            <a:ext cx="2310035" cy="1917384"/>
            <a:chOff x="0" y="0"/>
            <a:chExt cx="2818130" cy="2233230"/>
          </a:xfrm>
        </p:grpSpPr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88B64E50-7959-5E28-5CB6-32890C6B4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026" y="307080"/>
              <a:ext cx="2491104" cy="1926150"/>
            </a:xfrm>
            <a:prstGeom prst="rect">
              <a:avLst/>
            </a:prstGeom>
          </p:spPr>
        </p:pic>
        <p:sp>
          <p:nvSpPr>
            <p:cNvPr id="27" name="テキスト ボックス 10">
              <a:extLst>
                <a:ext uri="{FF2B5EF4-FFF2-40B4-BE49-F238E27FC236}">
                  <a16:creationId xmlns:a16="http://schemas.microsoft.com/office/drawing/2014/main" id="{0F3DA979-FFAA-712B-03BF-6CFBE491B5DE}"/>
                </a:ext>
              </a:extLst>
            </p:cNvPr>
            <p:cNvSpPr txBox="1"/>
            <p:nvPr/>
          </p:nvSpPr>
          <p:spPr>
            <a:xfrm>
              <a:off x="0" y="0"/>
              <a:ext cx="851071" cy="286780"/>
            </a:xfrm>
            <a:prstGeom prst="rect">
              <a:avLst/>
            </a:prstGeom>
            <a:solidFill>
              <a:schemeClr val="bg1"/>
            </a:solidFill>
            <a:ln w="6350" cmpd="sng">
              <a:solidFill>
                <a:sysClr val="windowText" lastClr="000000"/>
              </a:solidFill>
            </a:ln>
            <a:effectLst/>
          </p:spPr>
          <p:txBody>
            <a:bodyPr wrap="none" rtlCol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ja-JP" altLang="en-US" sz="1000" b="1" kern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（参考）</a:t>
              </a:r>
              <a:endParaRPr lang="en-US" altLang="ja-JP" sz="10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8" name="テキスト ボックス 11">
              <a:extLst>
                <a:ext uri="{FF2B5EF4-FFF2-40B4-BE49-F238E27FC236}">
                  <a16:creationId xmlns:a16="http://schemas.microsoft.com/office/drawing/2014/main" id="{6B6134F8-42FE-FFDF-E4F5-C7C3E609C3DC}"/>
                </a:ext>
              </a:extLst>
            </p:cNvPr>
            <p:cNvSpPr txBox="1"/>
            <p:nvPr/>
          </p:nvSpPr>
          <p:spPr>
            <a:xfrm>
              <a:off x="516386" y="1664827"/>
              <a:ext cx="2159358" cy="46601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・机をたたんで</a:t>
              </a:r>
              <a:r>
                <a:rPr lang="ja-JP" altLang="en-US" sz="10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ボード立てに利用</a:t>
              </a:r>
              <a:endPara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ja-JP" altLang="en-US" sz="10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・椅子上でもよい</a:t>
              </a:r>
              <a:endPara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73DD75C-3554-E7D7-41E8-DEDFE068A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08" y="548304"/>
            <a:ext cx="7767716" cy="595054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A550628-B27B-38B3-6DA2-C2EDA9B3E54B}"/>
              </a:ext>
            </a:extLst>
          </p:cNvPr>
          <p:cNvSpPr/>
          <p:nvPr/>
        </p:nvSpPr>
        <p:spPr>
          <a:xfrm flipV="1">
            <a:off x="1004538" y="4941168"/>
            <a:ext cx="7518754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978648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504825" y="836613"/>
            <a:ext cx="838835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1)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事前に参加者皆様から頂いてあります相談内容に対し、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世話人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アドバイザー＆参加の方からも回答して頂きます。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2)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事前相談内容以外にも、ＱＣサークル活動を通しての質問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相談を受けます。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相談内容に対し、納得いく回答でない場合もあります事を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ご承知ください。また貴社の内政干渉に関わる内容の場合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は、ご容赦願います。</a:t>
            </a:r>
          </a:p>
        </p:txBody>
      </p:sp>
      <p:sp>
        <p:nvSpPr>
          <p:cNvPr id="2" name="Text Box 183">
            <a:extLst>
              <a:ext uri="{FF2B5EF4-FFF2-40B4-BE49-F238E27FC236}">
                <a16:creationId xmlns:a16="http://schemas.microsoft.com/office/drawing/2014/main" id="{D23A2FE2-2C39-7CC8-E401-AA73CFEF8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956" y="5301208"/>
            <a:ext cx="8589219" cy="4616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最後にＱＲコードよりアンケートのご協力お願いいたします</a:t>
            </a:r>
          </a:p>
        </p:txBody>
      </p:sp>
      <p:sp>
        <p:nvSpPr>
          <p:cNvPr id="3" name="Text Box 183">
            <a:extLst>
              <a:ext uri="{FF2B5EF4-FFF2-40B4-BE49-F238E27FC236}">
                <a16:creationId xmlns:a16="http://schemas.microsoft.com/office/drawing/2014/main" id="{B252C15A-FCD3-0052-476B-3549BAD16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937" y="4725144"/>
            <a:ext cx="8355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アンケート回答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６：２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4" name="Text Box 183">
            <a:extLst>
              <a:ext uri="{FF2B5EF4-FFF2-40B4-BE49-F238E27FC236}">
                <a16:creationId xmlns:a16="http://schemas.microsoft.com/office/drawing/2014/main" id="{518672E7-88E6-9C6A-35BC-5F64C39FA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" y="100569"/>
            <a:ext cx="835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）なんでも相談会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：２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28600" y="76200"/>
            <a:ext cx="50641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なんでも相談会対応メンバー</a:t>
            </a:r>
            <a:endParaRPr lang="ja-JP" altLang="en-US" sz="24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95858" y="1266056"/>
            <a:ext cx="8050213" cy="941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司会進行　　：　</a:t>
            </a:r>
            <a:endParaRPr lang="ja-JP" altLang="en-US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アドバイザー：　</a:t>
            </a:r>
            <a:endParaRPr lang="en-US" altLang="ja-JP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B3780775-1F21-4B77-B867-3BDC45A49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792" y="1268760"/>
            <a:ext cx="5976665" cy="29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内藤 副世話人 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フタバ産業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牧野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ジェイテクト］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椙山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豊田自動織機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坂口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豊臣機工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望月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アーレスティ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>
            <a:extLst>
              <a:ext uri="{FF2B5EF4-FFF2-40B4-BE49-F238E27FC236}">
                <a16:creationId xmlns:a16="http://schemas.microsoft.com/office/drawing/2014/main" id="{F3ADAE58-5D8E-E0C2-0C80-A992995FC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5" t="72592" r="9825" b="12070"/>
          <a:stretch>
            <a:fillRect/>
          </a:stretch>
        </p:blipFill>
        <p:spPr bwMode="auto">
          <a:xfrm>
            <a:off x="4893765" y="1628800"/>
            <a:ext cx="3182938" cy="87471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7">
            <a:extLst>
              <a:ext uri="{FF2B5EF4-FFF2-40B4-BE49-F238E27FC236}">
                <a16:creationId xmlns:a16="http://schemas.microsoft.com/office/drawing/2014/main" id="{2643F61D-B214-D693-E4FB-711B66695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790" y="2924944"/>
            <a:ext cx="3798888" cy="4351337"/>
          </a:xfrm>
          <a:prstGeom prst="rect">
            <a:avLst/>
          </a:prstGeom>
          <a:noFill/>
          <a:ln w="22225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角丸四角形 6">
            <a:extLst>
              <a:ext uri="{FF2B5EF4-FFF2-40B4-BE49-F238E27FC236}">
                <a16:creationId xmlns:a16="http://schemas.microsoft.com/office/drawing/2014/main" id="{5161B642-8622-A189-1669-7385B3056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2107" y="1576413"/>
            <a:ext cx="1022350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A6790487-618F-D195-7F74-02EAC58DD371}"/>
              </a:ext>
            </a:extLst>
          </p:cNvPr>
          <p:cNvCxnSpPr>
            <a:cxnSpLocks/>
          </p:cNvCxnSpPr>
          <p:nvPr/>
        </p:nvCxnSpPr>
        <p:spPr bwMode="auto">
          <a:xfrm flipH="1">
            <a:off x="5618286" y="2013109"/>
            <a:ext cx="2184996" cy="911835"/>
          </a:xfrm>
          <a:prstGeom prst="straightConnector1">
            <a:avLst/>
          </a:prstGeom>
          <a:ln w="5715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角丸四角形 45">
            <a:extLst>
              <a:ext uri="{FF2B5EF4-FFF2-40B4-BE49-F238E27FC236}">
                <a16:creationId xmlns:a16="http://schemas.microsoft.com/office/drawing/2014/main" id="{C89258CA-1554-A2DB-0A97-592C036CF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8024" y="2924944"/>
            <a:ext cx="830262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sp>
        <p:nvSpPr>
          <p:cNvPr id="7" name="テキスト ボックス 10">
            <a:extLst>
              <a:ext uri="{FF2B5EF4-FFF2-40B4-BE49-F238E27FC236}">
                <a16:creationId xmlns:a16="http://schemas.microsoft.com/office/drawing/2014/main" id="{AF59AE4F-950F-D7BB-EF96-FC6662D70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1628800"/>
            <a:ext cx="533400" cy="261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ja-JP" sz="1108" dirty="0">
                <a:ea typeface="HG丸ｺﾞｼｯｸM-PRO" panose="020F0600000000000000" pitchFamily="50" charset="-128"/>
              </a:rPr>
              <a:t>227</a:t>
            </a:r>
            <a:endParaRPr lang="ja-JP" altLang="en-US" sz="1108" dirty="0">
              <a:ea typeface="HG丸ｺﾞｼｯｸM-PRO" panose="020F0600000000000000" pitchFamily="50" charset="-128"/>
            </a:endParaRPr>
          </a:p>
        </p:txBody>
      </p:sp>
      <p:sp>
        <p:nvSpPr>
          <p:cNvPr id="8" name="Text Box 183">
            <a:extLst>
              <a:ext uri="{FF2B5EF4-FFF2-40B4-BE49-F238E27FC236}">
                <a16:creationId xmlns:a16="http://schemas.microsoft.com/office/drawing/2014/main" id="{47BE4362-0D19-7ADF-45F8-69D0E8DF9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181" y="168101"/>
            <a:ext cx="8589219" cy="4616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最後にＱＲコードよりアンケートのご協力お願いいたします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7DA0FF5-6D6B-FC43-957B-00058EA081BA}"/>
              </a:ext>
            </a:extLst>
          </p:cNvPr>
          <p:cNvSpPr txBox="1"/>
          <p:nvPr/>
        </p:nvSpPr>
        <p:spPr>
          <a:xfrm>
            <a:off x="5724128" y="1052736"/>
            <a:ext cx="2081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（用紙の方）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FB18B24-A92B-082F-EEE5-1C51A2DAB432}"/>
              </a:ext>
            </a:extLst>
          </p:cNvPr>
          <p:cNvSpPr txBox="1"/>
          <p:nvPr/>
        </p:nvSpPr>
        <p:spPr>
          <a:xfrm>
            <a:off x="683568" y="1052736"/>
            <a:ext cx="2081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（ＱＲコード）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D0E8A7-7CC9-3F69-3FF8-7BEDD0A367C6}"/>
              </a:ext>
            </a:extLst>
          </p:cNvPr>
          <p:cNvSpPr txBox="1"/>
          <p:nvPr/>
        </p:nvSpPr>
        <p:spPr>
          <a:xfrm>
            <a:off x="291181" y="1452846"/>
            <a:ext cx="41367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コーステキスト表紙の</a:t>
            </a:r>
            <a:endParaRPr lang="en-US" altLang="ja-JP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ＱＲコードを</a:t>
            </a:r>
            <a:endParaRPr lang="en-US" altLang="ja-JP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読み取りお答えください</a:t>
            </a:r>
          </a:p>
        </p:txBody>
      </p:sp>
      <p:pic>
        <p:nvPicPr>
          <p:cNvPr id="13" name="図 12" descr="グラフィカル ユーザー インターフェイス&#10;&#10;低い精度で自動的に生成された説明">
            <a:extLst>
              <a:ext uri="{FF2B5EF4-FFF2-40B4-BE49-F238E27FC236}">
                <a16:creationId xmlns:a16="http://schemas.microsoft.com/office/drawing/2014/main" id="{7D475522-2F73-3DF3-5220-38AC3F6DD8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57" y="2924944"/>
            <a:ext cx="2893349" cy="3737243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7D224E0-F6AB-0646-E96D-233AFE69DCE2}"/>
              </a:ext>
            </a:extLst>
          </p:cNvPr>
          <p:cNvSpPr txBox="1"/>
          <p:nvPr/>
        </p:nvSpPr>
        <p:spPr>
          <a:xfrm>
            <a:off x="2604210" y="6213292"/>
            <a:ext cx="864096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QR</a:t>
            </a:r>
          </a:p>
          <a:p>
            <a:r>
              <a:rPr kumimoji="1" lang="ja-JP" altLang="en-US" dirty="0">
                <a:solidFill>
                  <a:schemeClr val="bg1"/>
                </a:solidFill>
              </a:rPr>
              <a:t>コード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0DD4C0DD-5C26-2FCF-50A1-703068A01B19}"/>
              </a:ext>
            </a:extLst>
          </p:cNvPr>
          <p:cNvCxnSpPr>
            <a:cxnSpLocks/>
          </p:cNvCxnSpPr>
          <p:nvPr/>
        </p:nvCxnSpPr>
        <p:spPr bwMode="auto">
          <a:xfrm flipH="1">
            <a:off x="3479502" y="2855119"/>
            <a:ext cx="84386" cy="3207013"/>
          </a:xfrm>
          <a:prstGeom prst="straightConnector1">
            <a:avLst/>
          </a:prstGeom>
          <a:ln w="5715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3536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73DD75C-3554-E7D7-41E8-DEDFE068A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08" y="548304"/>
            <a:ext cx="7767716" cy="595054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A550628-B27B-38B3-6DA2-C2EDA9B3E54B}"/>
              </a:ext>
            </a:extLst>
          </p:cNvPr>
          <p:cNvSpPr/>
          <p:nvPr/>
        </p:nvSpPr>
        <p:spPr>
          <a:xfrm flipV="1">
            <a:off x="941678" y="5994796"/>
            <a:ext cx="7518754" cy="50405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987577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1827338" y="3212976"/>
            <a:ext cx="5489323" cy="98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ja-JP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忘れ物がないように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**　お気を付けてお帰りください　**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E516F5D-1720-ED14-C595-3BCB6786B4C0}"/>
              </a:ext>
            </a:extLst>
          </p:cNvPr>
          <p:cNvSpPr/>
          <p:nvPr/>
        </p:nvSpPr>
        <p:spPr>
          <a:xfrm>
            <a:off x="107504" y="1458618"/>
            <a:ext cx="8640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200" b="1" dirty="0">
                <a:latin typeface="+mn-ea"/>
                <a:ea typeface="+mn-ea"/>
              </a:rPr>
              <a:t>２日間の研修会は終了致しました。</a:t>
            </a:r>
            <a:endParaRPr lang="en-US" altLang="ja-JP" sz="3200" b="1" dirty="0">
              <a:latin typeface="+mn-ea"/>
              <a:ea typeface="+mn-ea"/>
            </a:endParaRPr>
          </a:p>
          <a:p>
            <a:pPr algn="ctr"/>
            <a:r>
              <a:rPr lang="ja-JP" altLang="en-US" sz="3200" b="1" dirty="0">
                <a:latin typeface="+mn-ea"/>
                <a:ea typeface="+mn-ea"/>
              </a:rPr>
              <a:t>大変お疲れさまでした。</a:t>
            </a:r>
            <a:endParaRPr lang="en-US" altLang="ja-JP" sz="3200" b="1" dirty="0">
              <a:latin typeface="+mn-ea"/>
              <a:ea typeface="+mn-ea"/>
            </a:endParaRPr>
          </a:p>
          <a:p>
            <a:pPr algn="ctr"/>
            <a:r>
              <a:rPr lang="ja-JP" altLang="en-US" sz="3200" b="1" dirty="0">
                <a:latin typeface="+mn-ea"/>
                <a:ea typeface="+mn-ea"/>
              </a:rPr>
              <a:t>皆さんの今後のご活躍を期待しております。</a:t>
            </a:r>
            <a:endParaRPr lang="en-US" altLang="ja-JP" sz="3200" b="1" dirty="0">
              <a:latin typeface="+mn-ea"/>
              <a:ea typeface="+mn-ea"/>
            </a:endParaRPr>
          </a:p>
          <a:p>
            <a:pPr algn="ctr"/>
            <a:endParaRPr lang="ja-JP" altLang="en-US" sz="3200" b="1" dirty="0">
              <a:latin typeface="+mn-ea"/>
              <a:ea typeface="+mn-ea"/>
            </a:endParaRPr>
          </a:p>
        </p:txBody>
      </p:sp>
      <p:sp>
        <p:nvSpPr>
          <p:cNvPr id="2" name="Text Box 183">
            <a:extLst>
              <a:ext uri="{FF2B5EF4-FFF2-40B4-BE49-F238E27FC236}">
                <a16:creationId xmlns:a16="http://schemas.microsoft.com/office/drawing/2014/main" id="{1AAF3A5B-AA56-8382-C63F-77E08856A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900" y="603115"/>
            <a:ext cx="8355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閉会の挨拶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0FB6B60-9790-3486-35BE-5185230851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21189"/>
            <a:ext cx="1723599" cy="2405022"/>
          </a:xfrm>
          <a:prstGeom prst="rect">
            <a:avLst/>
          </a:prstGeom>
        </p:spPr>
      </p:pic>
      <p:sp>
        <p:nvSpPr>
          <p:cNvPr id="3" name="Text Box 183">
            <a:extLst>
              <a:ext uri="{FF2B5EF4-FFF2-40B4-BE49-F238E27FC236}">
                <a16:creationId xmlns:a16="http://schemas.microsoft.com/office/drawing/2014/main" id="{0E7FC07B-261F-8F29-45A5-9B063F492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6421" y="6135688"/>
            <a:ext cx="38843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ＱＣサークル東海支部 愛知地区</a:t>
            </a:r>
          </a:p>
        </p:txBody>
      </p:sp>
    </p:spTree>
    <p:extLst>
      <p:ext uri="{BB962C8B-B14F-4D97-AF65-F5344CB8AC3E}">
        <p14:creationId xmlns:p14="http://schemas.microsoft.com/office/powerpoint/2010/main" val="1052828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899591" y="188913"/>
            <a:ext cx="806502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400" dirty="0">
                <a:ea typeface="HGP創英角ｺﾞｼｯｸUB" panose="020B0900000000000000" pitchFamily="50" charset="-128"/>
              </a:rPr>
              <a:t>Ｄコース研修「課題達成型ストーリー」</a:t>
            </a:r>
            <a:r>
              <a:rPr lang="ja-JP" altLang="en-US" sz="2400" dirty="0">
                <a:ea typeface="HG丸ｺﾞｼｯｸM-PRO" panose="020F0600000000000000" pitchFamily="50" charset="-128"/>
              </a:rPr>
              <a:t>を担当します、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400" dirty="0">
                <a:ea typeface="HG丸ｺﾞｼｯｸM-PRO" panose="020F0600000000000000" pitchFamily="50" charset="-128"/>
              </a:rPr>
              <a:t>会場世話人及びアドバイザーを紹介します。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2AA5C28-B934-A061-E325-E0F6D8AF2B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211051"/>
              </p:ext>
            </p:extLst>
          </p:nvPr>
        </p:nvGraphicFramePr>
        <p:xfrm>
          <a:off x="918197" y="1574800"/>
          <a:ext cx="748883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281">
                  <a:extLst>
                    <a:ext uri="{9D8B030D-6E8A-4147-A177-3AD203B41FA5}">
                      <a16:colId xmlns:a16="http://schemas.microsoft.com/office/drawing/2014/main" val="1140031353"/>
                    </a:ext>
                  </a:extLst>
                </a:gridCol>
                <a:gridCol w="2356742">
                  <a:extLst>
                    <a:ext uri="{9D8B030D-6E8A-4147-A177-3AD203B41FA5}">
                      <a16:colId xmlns:a16="http://schemas.microsoft.com/office/drawing/2014/main" val="3365189461"/>
                    </a:ext>
                  </a:extLst>
                </a:gridCol>
                <a:gridCol w="4477809">
                  <a:extLst>
                    <a:ext uri="{9D8B030D-6E8A-4147-A177-3AD203B41FA5}">
                      <a16:colId xmlns:a16="http://schemas.microsoft.com/office/drawing/2014/main" val="1294661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会場世話人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　　内藤　副世話人（フタバ産業）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360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チーフアドバイザー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花井　幹事（小島プレス工業）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994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1G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牧野　幹事（ジェイテクト）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191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椙山　幹事（豊田自動織機）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032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3G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望月　幹事（アーレスティ）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316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4G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坂口　幹事（豊臣機工）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24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004843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E0C648B-4A03-0079-31B9-D8AACAFB4C60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7A0BF89-C3C2-4D02-7543-58BFB8F6603C}"/>
              </a:ext>
            </a:extLst>
          </p:cNvPr>
          <p:cNvGrpSpPr/>
          <p:nvPr/>
        </p:nvGrpSpPr>
        <p:grpSpPr>
          <a:xfrm>
            <a:off x="2186006" y="4285506"/>
            <a:ext cx="4680520" cy="2095822"/>
            <a:chOff x="2186006" y="4438666"/>
            <a:chExt cx="4680520" cy="20958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1647E439-D3AF-49F6-123C-3E0A207018E3}"/>
                </a:ext>
              </a:extLst>
            </p:cNvPr>
            <p:cNvSpPr/>
            <p:nvPr/>
          </p:nvSpPr>
          <p:spPr bwMode="auto">
            <a:xfrm>
              <a:off x="2186006" y="4438666"/>
              <a:ext cx="4680520" cy="18158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grpSp>
          <p:nvGrpSpPr>
            <p:cNvPr id="5" name="Group 1068">
              <a:extLst>
                <a:ext uri="{FF2B5EF4-FFF2-40B4-BE49-F238E27FC236}">
                  <a16:creationId xmlns:a16="http://schemas.microsoft.com/office/drawing/2014/main" id="{34AF5FB8-D210-D390-DFB2-A255F3793D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09827" y="4581128"/>
              <a:ext cx="922213" cy="504056"/>
              <a:chOff x="1968" y="480"/>
              <a:chExt cx="1200" cy="1056"/>
            </a:xfrm>
          </p:grpSpPr>
          <p:sp>
            <p:nvSpPr>
              <p:cNvPr id="6" name="Rectangle 44">
                <a:extLst>
                  <a:ext uri="{FF2B5EF4-FFF2-40B4-BE49-F238E27FC236}">
                    <a16:creationId xmlns:a16="http://schemas.microsoft.com/office/drawing/2014/main" id="{85929CE1-168F-E9FF-A463-18E1D3B01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480"/>
                <a:ext cx="1200" cy="48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900"/>
              </a:p>
            </p:txBody>
          </p:sp>
          <p:sp>
            <p:nvSpPr>
              <p:cNvPr id="7" name="Rectangle 45">
                <a:extLst>
                  <a:ext uri="{FF2B5EF4-FFF2-40B4-BE49-F238E27FC236}">
                    <a16:creationId xmlns:a16="http://schemas.microsoft.com/office/drawing/2014/main" id="{53CAAEA0-1E98-DAE0-2208-8F84FE08E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8" y="912"/>
                <a:ext cx="192" cy="624"/>
              </a:xfrm>
              <a:prstGeom prst="rect">
                <a:avLst/>
              </a:prstGeom>
              <a:solidFill>
                <a:srgbClr val="66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3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6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050">
                  <a:latin typeface="Calibri" panose="020F0502020204030204" pitchFamily="34" charset="0"/>
                </a:endParaRPr>
              </a:p>
            </p:txBody>
          </p:sp>
          <p:sp>
            <p:nvSpPr>
              <p:cNvPr id="8" name="Rectangle 46">
                <a:extLst>
                  <a:ext uri="{FF2B5EF4-FFF2-40B4-BE49-F238E27FC236}">
                    <a16:creationId xmlns:a16="http://schemas.microsoft.com/office/drawing/2014/main" id="{5C77F63D-833A-797C-48B2-2A21DE06B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5" y="961"/>
                <a:ext cx="97" cy="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3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6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050">
                  <a:latin typeface="Calibri" panose="020F0502020204030204" pitchFamily="34" charset="0"/>
                </a:endParaRPr>
              </a:p>
            </p:txBody>
          </p:sp>
          <p:sp>
            <p:nvSpPr>
              <p:cNvPr id="9" name="Line 47">
                <a:extLst>
                  <a:ext uri="{FF2B5EF4-FFF2-40B4-BE49-F238E27FC236}">
                    <a16:creationId xmlns:a16="http://schemas.microsoft.com/office/drawing/2014/main" id="{FA72633A-A209-3719-2971-D44F0A09CD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8" y="528"/>
                <a:ext cx="528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Line 48">
                <a:extLst>
                  <a:ext uri="{FF2B5EF4-FFF2-40B4-BE49-F238E27FC236}">
                    <a16:creationId xmlns:a16="http://schemas.microsoft.com/office/drawing/2014/main" id="{543615C1-EAD6-AAD3-ADCF-8FA3F121B5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44" y="528"/>
                <a:ext cx="624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" name="テキスト ボックス 14">
              <a:extLst>
                <a:ext uri="{FF2B5EF4-FFF2-40B4-BE49-F238E27FC236}">
                  <a16:creationId xmlns:a16="http://schemas.microsoft.com/office/drawing/2014/main" id="{6B064ABC-8F32-9233-211C-DF30E27DC3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3858" y="5210026"/>
              <a:ext cx="1173162" cy="307777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ja-JP" altLang="en-US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Ｄ－</a:t>
              </a:r>
              <a:r>
                <a:rPr lang="en-US" altLang="ja-JP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1G</a:t>
              </a:r>
              <a:endParaRPr lang="ja-JP" altLang="en-US" sz="1400" b="1" dirty="0">
                <a:latin typeface="Times New Roman" panose="02020603050405020304" pitchFamily="18" charset="0"/>
                <a:ea typeface="HG丸ｺﾞｼｯｸM-PRO" panose="020F0600000000000000" pitchFamily="50" charset="-128"/>
              </a:endParaRPr>
            </a:p>
          </p:txBody>
        </p:sp>
        <p:sp>
          <p:nvSpPr>
            <p:cNvPr id="12" name="テキスト ボックス 14">
              <a:extLst>
                <a:ext uri="{FF2B5EF4-FFF2-40B4-BE49-F238E27FC236}">
                  <a16:creationId xmlns:a16="http://schemas.microsoft.com/office/drawing/2014/main" id="{6455D4AF-0CB9-6D7C-307F-D2C2B38B86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7418" y="5192719"/>
              <a:ext cx="1173162" cy="307777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ja-JP" altLang="en-US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Ｄ－</a:t>
              </a:r>
              <a:r>
                <a:rPr lang="en-US" altLang="ja-JP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2G</a:t>
              </a:r>
              <a:endParaRPr lang="ja-JP" altLang="en-US" sz="1400" b="1" dirty="0">
                <a:latin typeface="Times New Roman" panose="02020603050405020304" pitchFamily="18" charset="0"/>
                <a:ea typeface="HG丸ｺﾞｼｯｸM-PRO" panose="020F0600000000000000" pitchFamily="50" charset="-128"/>
              </a:endParaRPr>
            </a:p>
          </p:txBody>
        </p:sp>
        <p:sp>
          <p:nvSpPr>
            <p:cNvPr id="13" name="テキスト ボックス 14">
              <a:extLst>
                <a:ext uri="{FF2B5EF4-FFF2-40B4-BE49-F238E27FC236}">
                  <a16:creationId xmlns:a16="http://schemas.microsoft.com/office/drawing/2014/main" id="{EC3995B0-890A-6123-CF44-499A180C2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3858" y="5767303"/>
              <a:ext cx="1173162" cy="307777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ja-JP" altLang="en-US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Ｄ－</a:t>
              </a:r>
              <a:r>
                <a:rPr lang="en-US" altLang="ja-JP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3G</a:t>
              </a:r>
              <a:endParaRPr lang="ja-JP" altLang="en-US" sz="1400" b="1" dirty="0">
                <a:latin typeface="Times New Roman" panose="02020603050405020304" pitchFamily="18" charset="0"/>
                <a:ea typeface="HG丸ｺﾞｼｯｸM-PRO" panose="020F0600000000000000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A679727-68F6-1EC3-3563-D30DA1C441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7418" y="5767303"/>
              <a:ext cx="1173162" cy="307777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ja-JP" altLang="en-US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Ｄ－</a:t>
              </a:r>
              <a:r>
                <a:rPr lang="en-US" altLang="ja-JP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4G</a:t>
              </a:r>
              <a:endParaRPr lang="ja-JP" altLang="en-US" sz="1400" b="1" dirty="0">
                <a:latin typeface="Times New Roman" panose="02020603050405020304" pitchFamily="18" charset="0"/>
                <a:ea typeface="HG丸ｺﾞｼｯｸM-PRO" panose="020F0600000000000000" pitchFamily="50" charset="-128"/>
              </a:endParaRPr>
            </a:p>
          </p:txBody>
        </p: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66F1202F-5422-BEF9-142A-B316982055DA}"/>
                </a:ext>
              </a:extLst>
            </p:cNvPr>
            <p:cNvCxnSpPr/>
            <p:nvPr/>
          </p:nvCxnSpPr>
          <p:spPr>
            <a:xfrm>
              <a:off x="4788024" y="6263692"/>
              <a:ext cx="539394" cy="2707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図 14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319972A4-4F4A-D850-BDD0-611DC7C46A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524" y="338367"/>
            <a:ext cx="1673769" cy="114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676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27672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図 7">
            <a:extLst>
              <a:ext uri="{FF2B5EF4-FFF2-40B4-BE49-F238E27FC236}">
                <a16:creationId xmlns:a16="http://schemas.microsoft.com/office/drawing/2014/main" id="{C5A851F1-7270-4583-3DB8-A40F386EB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25" y="2633663"/>
            <a:ext cx="3798888" cy="4351337"/>
          </a:xfrm>
          <a:prstGeom prst="rect">
            <a:avLst/>
          </a:prstGeom>
          <a:noFill/>
          <a:ln w="22225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図 4">
            <a:extLst>
              <a:ext uri="{FF2B5EF4-FFF2-40B4-BE49-F238E27FC236}">
                <a16:creationId xmlns:a16="http://schemas.microsoft.com/office/drawing/2014/main" id="{6B67247D-8582-8F43-36F9-7CBA3052A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357313"/>
            <a:ext cx="1917700" cy="2990850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Text Box 3">
            <a:extLst>
              <a:ext uri="{FF2B5EF4-FFF2-40B4-BE49-F238E27FC236}">
                <a16:creationId xmlns:a16="http://schemas.microsoft.com/office/drawing/2014/main" id="{1C918FE8-4C57-3E8F-B7D9-72F737B02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5" y="333375"/>
            <a:ext cx="6338888" cy="660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各自、席に着きましたら、</a:t>
            </a:r>
            <a:endParaRPr lang="en-US" altLang="ja-JP" sz="1846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　　参加券を名札に作成してください。</a:t>
            </a:r>
          </a:p>
        </p:txBody>
      </p:sp>
      <p:sp>
        <p:nvSpPr>
          <p:cNvPr id="5123" name="Text Box 27">
            <a:extLst>
              <a:ext uri="{FF2B5EF4-FFF2-40B4-BE49-F238E27FC236}">
                <a16:creationId xmlns:a16="http://schemas.microsoft.com/office/drawing/2014/main" id="{E8350B8F-1654-4348-5595-AE81743B4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952500"/>
            <a:ext cx="3927475" cy="3286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  <a:defRPr/>
            </a:pPr>
            <a:r>
              <a:rPr lang="en-US" altLang="ja-JP" sz="1534" dirty="0">
                <a:solidFill>
                  <a:srgbClr val="FF000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534" dirty="0">
                <a:solidFill>
                  <a:srgbClr val="FF000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氏名にふりがなを入れて下さい。（相手側）</a:t>
            </a:r>
          </a:p>
        </p:txBody>
      </p:sp>
      <p:sp>
        <p:nvSpPr>
          <p:cNvPr id="5136" name="Text Box 30">
            <a:extLst>
              <a:ext uri="{FF2B5EF4-FFF2-40B4-BE49-F238E27FC236}">
                <a16:creationId xmlns:a16="http://schemas.microsoft.com/office/drawing/2014/main" id="{52E840BD-1363-E786-A034-530CA71AF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000" y="4581525"/>
            <a:ext cx="3567113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相手（メンバー）に見えるよう</a:t>
            </a:r>
            <a:endParaRPr lang="en-US" altLang="ja-JP" sz="2131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席上に置いて下さい。</a:t>
            </a:r>
          </a:p>
        </p:txBody>
      </p:sp>
      <p:grpSp>
        <p:nvGrpSpPr>
          <p:cNvPr id="17415" name="グループ化 77">
            <a:extLst>
              <a:ext uri="{FF2B5EF4-FFF2-40B4-BE49-F238E27FC236}">
                <a16:creationId xmlns:a16="http://schemas.microsoft.com/office/drawing/2014/main" id="{06FC6A42-465E-EA7B-5CB4-44D6460F56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47713" y="5327650"/>
            <a:ext cx="1920875" cy="1195388"/>
            <a:chOff x="6378228" y="3140968"/>
            <a:chExt cx="4530476" cy="2811884"/>
          </a:xfrm>
        </p:grpSpPr>
        <p:grpSp>
          <p:nvGrpSpPr>
            <p:cNvPr id="17430" name="グループ化 78">
              <a:extLst>
                <a:ext uri="{FF2B5EF4-FFF2-40B4-BE49-F238E27FC236}">
                  <a16:creationId xmlns:a16="http://schemas.microsoft.com/office/drawing/2014/main" id="{16AFEE1B-3245-7CC6-5F3B-6A9C16B5FC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8228" y="3140968"/>
              <a:ext cx="4530476" cy="2811884"/>
              <a:chOff x="8061970" y="401464"/>
              <a:chExt cx="4530476" cy="2811884"/>
            </a:xfrm>
          </p:grpSpPr>
          <p:grpSp>
            <p:nvGrpSpPr>
              <p:cNvPr id="17435" name="グループ化 83">
                <a:extLst>
                  <a:ext uri="{FF2B5EF4-FFF2-40B4-BE49-F238E27FC236}">
                    <a16:creationId xmlns:a16="http://schemas.microsoft.com/office/drawing/2014/main" id="{A4D41A8F-3561-9C13-F435-3011D5987D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61970" y="401464"/>
                <a:ext cx="4530476" cy="2811884"/>
                <a:chOff x="8061970" y="401464"/>
                <a:chExt cx="4530476" cy="2811884"/>
              </a:xfrm>
            </p:grpSpPr>
            <p:sp>
              <p:nvSpPr>
                <p:cNvPr id="89" name="正方形/長方形 10">
                  <a:extLst>
                    <a:ext uri="{FF2B5EF4-FFF2-40B4-BE49-F238E27FC236}">
                      <a16:creationId xmlns:a16="http://schemas.microsoft.com/office/drawing/2014/main" id="{EA866297-CDAA-597F-C362-D1E29BC2C407}"/>
                    </a:ext>
                  </a:extLst>
                </p:cNvPr>
                <p:cNvSpPr/>
                <p:nvPr/>
              </p:nvSpPr>
              <p:spPr>
                <a:xfrm rot="19221724" flipV="1">
                  <a:off x="8222969" y="1338759"/>
                  <a:ext cx="4227197" cy="1874589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  <a:gd name="connsiteX0" fmla="*/ 859490 w 4239227"/>
                    <a:gd name="connsiteY0" fmla="*/ 1362075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859490 w 4239227"/>
                    <a:gd name="connsiteY4" fmla="*/ 1362075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399110 w 4239227"/>
                    <a:gd name="connsiteY2" fmla="*/ 685089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482485 w 4239227"/>
                    <a:gd name="connsiteY2" fmla="*/ 103771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3924687"/>
                    <a:gd name="connsiteY0" fmla="*/ 1486246 h 2567811"/>
                    <a:gd name="connsiteX1" fmla="*/ 3924687 w 3924687"/>
                    <a:gd name="connsiteY1" fmla="*/ 0 h 2567811"/>
                    <a:gd name="connsiteX2" fmla="*/ 3482485 w 3924687"/>
                    <a:gd name="connsiteY2" fmla="*/ 1086025 h 2567811"/>
                    <a:gd name="connsiteX3" fmla="*/ 0 w 3924687"/>
                    <a:gd name="connsiteY3" fmla="*/ 2567811 h 2567811"/>
                    <a:gd name="connsiteX4" fmla="*/ 745904 w 3924687"/>
                    <a:gd name="connsiteY4" fmla="*/ 1486246 h 2567811"/>
                    <a:gd name="connsiteX0" fmla="*/ 745904 w 4233150"/>
                    <a:gd name="connsiteY0" fmla="*/ 1447704 h 2529269"/>
                    <a:gd name="connsiteX1" fmla="*/ 4233150 w 4233150"/>
                    <a:gd name="connsiteY1" fmla="*/ 0 h 2529269"/>
                    <a:gd name="connsiteX2" fmla="*/ 3482485 w 4233150"/>
                    <a:gd name="connsiteY2" fmla="*/ 1047483 h 2529269"/>
                    <a:gd name="connsiteX3" fmla="*/ 0 w 4233150"/>
                    <a:gd name="connsiteY3" fmla="*/ 2529269 h 2529269"/>
                    <a:gd name="connsiteX4" fmla="*/ 745904 w 4233150"/>
                    <a:gd name="connsiteY4" fmla="*/ 1447704 h 2529269"/>
                    <a:gd name="connsiteX0" fmla="*/ 773985 w 4261231"/>
                    <a:gd name="connsiteY0" fmla="*/ 1447704 h 2543772"/>
                    <a:gd name="connsiteX1" fmla="*/ 4261231 w 4261231"/>
                    <a:gd name="connsiteY1" fmla="*/ 0 h 2543772"/>
                    <a:gd name="connsiteX2" fmla="*/ 3510566 w 4261231"/>
                    <a:gd name="connsiteY2" fmla="*/ 1047483 h 2543772"/>
                    <a:gd name="connsiteX3" fmla="*/ 0 w 4261231"/>
                    <a:gd name="connsiteY3" fmla="*/ 2543771 h 2543772"/>
                    <a:gd name="connsiteX4" fmla="*/ 773985 w 4261231"/>
                    <a:gd name="connsiteY4" fmla="*/ 1447704 h 2543772"/>
                    <a:gd name="connsiteX0" fmla="*/ 750092 w 4261231"/>
                    <a:gd name="connsiteY0" fmla="*/ 1498750 h 2543771"/>
                    <a:gd name="connsiteX1" fmla="*/ 4261231 w 4261231"/>
                    <a:gd name="connsiteY1" fmla="*/ 0 h 2543771"/>
                    <a:gd name="connsiteX2" fmla="*/ 3510566 w 4261231"/>
                    <a:gd name="connsiteY2" fmla="*/ 1047483 h 2543771"/>
                    <a:gd name="connsiteX3" fmla="*/ 0 w 4261231"/>
                    <a:gd name="connsiteY3" fmla="*/ 2543771 h 2543771"/>
                    <a:gd name="connsiteX4" fmla="*/ 750092 w 4261231"/>
                    <a:gd name="connsiteY4" fmla="*/ 1498750 h 2543771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10566 w 4235594"/>
                    <a:gd name="connsiteY2" fmla="*/ 1035678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06862 w 4235594"/>
                    <a:gd name="connsiteY2" fmla="*/ 1056229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22703"/>
                    <a:gd name="connsiteY0" fmla="*/ 1448029 h 2493050"/>
                    <a:gd name="connsiteX1" fmla="*/ 4222703 w 4222703"/>
                    <a:gd name="connsiteY1" fmla="*/ 0 h 2493050"/>
                    <a:gd name="connsiteX2" fmla="*/ 3506862 w 4222703"/>
                    <a:gd name="connsiteY2" fmla="*/ 1017313 h 2493050"/>
                    <a:gd name="connsiteX3" fmla="*/ 0 w 4222703"/>
                    <a:gd name="connsiteY3" fmla="*/ 2493050 h 2493050"/>
                    <a:gd name="connsiteX4" fmla="*/ 750092 w 4222703"/>
                    <a:gd name="connsiteY4" fmla="*/ 1448029 h 249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22703" h="2493050">
                      <a:moveTo>
                        <a:pt x="750092" y="1448029"/>
                      </a:moveTo>
                      <a:lnTo>
                        <a:pt x="4222703" y="0"/>
                      </a:lnTo>
                      <a:lnTo>
                        <a:pt x="3506862" y="1017313"/>
                      </a:lnTo>
                      <a:lnTo>
                        <a:pt x="0" y="2493050"/>
                      </a:lnTo>
                      <a:lnTo>
                        <a:pt x="750092" y="1448029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90" name="正方形/長方形 10">
                  <a:extLst>
                    <a:ext uri="{FF2B5EF4-FFF2-40B4-BE49-F238E27FC236}">
                      <a16:creationId xmlns:a16="http://schemas.microsoft.com/office/drawing/2014/main" id="{B672AB83-601C-AA78-2DAD-F8EBB373A673}"/>
                    </a:ext>
                  </a:extLst>
                </p:cNvPr>
                <p:cNvSpPr/>
                <p:nvPr/>
              </p:nvSpPr>
              <p:spPr>
                <a:xfrm rot="19221724" flipV="1">
                  <a:off x="8181784" y="1301417"/>
                  <a:ext cx="4238429" cy="1904462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  <a:gd name="connsiteX0" fmla="*/ 859490 w 4239227"/>
                    <a:gd name="connsiteY0" fmla="*/ 1362075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859490 w 4239227"/>
                    <a:gd name="connsiteY4" fmla="*/ 1362075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399110 w 4239227"/>
                    <a:gd name="connsiteY2" fmla="*/ 685089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482485 w 4239227"/>
                    <a:gd name="connsiteY2" fmla="*/ 103771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3924687"/>
                    <a:gd name="connsiteY0" fmla="*/ 1486246 h 2567811"/>
                    <a:gd name="connsiteX1" fmla="*/ 3924687 w 3924687"/>
                    <a:gd name="connsiteY1" fmla="*/ 0 h 2567811"/>
                    <a:gd name="connsiteX2" fmla="*/ 3482485 w 3924687"/>
                    <a:gd name="connsiteY2" fmla="*/ 1086025 h 2567811"/>
                    <a:gd name="connsiteX3" fmla="*/ 0 w 3924687"/>
                    <a:gd name="connsiteY3" fmla="*/ 2567811 h 2567811"/>
                    <a:gd name="connsiteX4" fmla="*/ 745904 w 3924687"/>
                    <a:gd name="connsiteY4" fmla="*/ 1486246 h 2567811"/>
                    <a:gd name="connsiteX0" fmla="*/ 745904 w 4233150"/>
                    <a:gd name="connsiteY0" fmla="*/ 1447704 h 2529269"/>
                    <a:gd name="connsiteX1" fmla="*/ 4233150 w 4233150"/>
                    <a:gd name="connsiteY1" fmla="*/ 0 h 2529269"/>
                    <a:gd name="connsiteX2" fmla="*/ 3482485 w 4233150"/>
                    <a:gd name="connsiteY2" fmla="*/ 1047483 h 2529269"/>
                    <a:gd name="connsiteX3" fmla="*/ 0 w 4233150"/>
                    <a:gd name="connsiteY3" fmla="*/ 2529269 h 2529269"/>
                    <a:gd name="connsiteX4" fmla="*/ 745904 w 4233150"/>
                    <a:gd name="connsiteY4" fmla="*/ 1447704 h 2529269"/>
                    <a:gd name="connsiteX0" fmla="*/ 773985 w 4261231"/>
                    <a:gd name="connsiteY0" fmla="*/ 1447704 h 2543772"/>
                    <a:gd name="connsiteX1" fmla="*/ 4261231 w 4261231"/>
                    <a:gd name="connsiteY1" fmla="*/ 0 h 2543772"/>
                    <a:gd name="connsiteX2" fmla="*/ 3510566 w 4261231"/>
                    <a:gd name="connsiteY2" fmla="*/ 1047483 h 2543772"/>
                    <a:gd name="connsiteX3" fmla="*/ 0 w 4261231"/>
                    <a:gd name="connsiteY3" fmla="*/ 2543771 h 2543772"/>
                    <a:gd name="connsiteX4" fmla="*/ 773985 w 4261231"/>
                    <a:gd name="connsiteY4" fmla="*/ 1447704 h 2543772"/>
                    <a:gd name="connsiteX0" fmla="*/ 750092 w 4261231"/>
                    <a:gd name="connsiteY0" fmla="*/ 1498750 h 2543771"/>
                    <a:gd name="connsiteX1" fmla="*/ 4261231 w 4261231"/>
                    <a:gd name="connsiteY1" fmla="*/ 0 h 2543771"/>
                    <a:gd name="connsiteX2" fmla="*/ 3510566 w 4261231"/>
                    <a:gd name="connsiteY2" fmla="*/ 1047483 h 2543771"/>
                    <a:gd name="connsiteX3" fmla="*/ 0 w 4261231"/>
                    <a:gd name="connsiteY3" fmla="*/ 2543771 h 2543771"/>
                    <a:gd name="connsiteX4" fmla="*/ 750092 w 4261231"/>
                    <a:gd name="connsiteY4" fmla="*/ 1498750 h 2543771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10566 w 4235594"/>
                    <a:gd name="connsiteY2" fmla="*/ 1035678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06862 w 4235594"/>
                    <a:gd name="connsiteY2" fmla="*/ 1056229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35594" h="2531966">
                      <a:moveTo>
                        <a:pt x="750092" y="1486945"/>
                      </a:moveTo>
                      <a:lnTo>
                        <a:pt x="4235594" y="0"/>
                      </a:lnTo>
                      <a:lnTo>
                        <a:pt x="3506862" y="1056229"/>
                      </a:lnTo>
                      <a:lnTo>
                        <a:pt x="0" y="2531966"/>
                      </a:lnTo>
                      <a:lnTo>
                        <a:pt x="750092" y="148694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91" name="正方形/長方形 10">
                  <a:extLst>
                    <a:ext uri="{FF2B5EF4-FFF2-40B4-BE49-F238E27FC236}">
                      <a16:creationId xmlns:a16="http://schemas.microsoft.com/office/drawing/2014/main" id="{1812EB32-51B6-619C-F3FD-790CAF8C6A3A}"/>
                    </a:ext>
                  </a:extLst>
                </p:cNvPr>
                <p:cNvSpPr/>
                <p:nvPr/>
              </p:nvSpPr>
              <p:spPr>
                <a:xfrm>
                  <a:off x="8061970" y="405199"/>
                  <a:ext cx="3998800" cy="2468332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8862" h="2468488">
                      <a:moveTo>
                        <a:pt x="619125" y="1362075"/>
                      </a:moveTo>
                      <a:lnTo>
                        <a:pt x="3998862" y="0"/>
                      </a:lnTo>
                      <a:lnTo>
                        <a:pt x="3427362" y="1096888"/>
                      </a:lnTo>
                      <a:lnTo>
                        <a:pt x="0" y="2468488"/>
                      </a:lnTo>
                      <a:lnTo>
                        <a:pt x="619125" y="13620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92" name="正方形/長方形 10">
                  <a:extLst>
                    <a:ext uri="{FF2B5EF4-FFF2-40B4-BE49-F238E27FC236}">
                      <a16:creationId xmlns:a16="http://schemas.microsoft.com/office/drawing/2014/main" id="{5E4961E4-F3BA-C045-6704-D2EE9ED6DB1D}"/>
                    </a:ext>
                  </a:extLst>
                </p:cNvPr>
                <p:cNvSpPr/>
                <p:nvPr/>
              </p:nvSpPr>
              <p:spPr>
                <a:xfrm>
                  <a:off x="8676018" y="401464"/>
                  <a:ext cx="3916428" cy="2617704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3913137"/>
                    <a:gd name="connsiteY0" fmla="*/ 1371600 h 2620888"/>
                    <a:gd name="connsiteX1" fmla="*/ 3386881 w 3913137"/>
                    <a:gd name="connsiteY1" fmla="*/ 0 h 2620888"/>
                    <a:gd name="connsiteX2" fmla="*/ 3913137 w 3913137"/>
                    <a:gd name="connsiteY2" fmla="*/ 1249288 h 2620888"/>
                    <a:gd name="connsiteX3" fmla="*/ 514350 w 3913137"/>
                    <a:gd name="connsiteY3" fmla="*/ 2620888 h 2620888"/>
                    <a:gd name="connsiteX4" fmla="*/ 0 w 3913137"/>
                    <a:gd name="connsiteY4" fmla="*/ 1371600 h 262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3137" h="2620888">
                      <a:moveTo>
                        <a:pt x="0" y="1371600"/>
                      </a:moveTo>
                      <a:lnTo>
                        <a:pt x="3386881" y="0"/>
                      </a:lnTo>
                      <a:lnTo>
                        <a:pt x="3913137" y="1249288"/>
                      </a:lnTo>
                      <a:lnTo>
                        <a:pt x="514350" y="2620888"/>
                      </a:lnTo>
                      <a:lnTo>
                        <a:pt x="0" y="1371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</p:grpSp>
          <p:sp>
            <p:nvSpPr>
              <p:cNvPr id="85" name="Line 6">
                <a:extLst>
                  <a:ext uri="{FF2B5EF4-FFF2-40B4-BE49-F238E27FC236}">
                    <a16:creationId xmlns:a16="http://schemas.microsoft.com/office/drawing/2014/main" id="{26A2BDEA-5ECF-E68F-A267-3EDF0FCC58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76018" y="1771931"/>
                <a:ext cx="505465" cy="12285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6" name="Line 11">
                <a:extLst>
                  <a:ext uri="{FF2B5EF4-FFF2-40B4-BE49-F238E27FC236}">
                    <a16:creationId xmlns:a16="http://schemas.microsoft.com/office/drawing/2014/main" id="{FC8748B8-CB1E-330D-2C74-59AA03EEA0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484164" y="405199"/>
                <a:ext cx="576606" cy="10791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7" name="Line 12">
                <a:extLst>
                  <a:ext uri="{FF2B5EF4-FFF2-40B4-BE49-F238E27FC236}">
                    <a16:creationId xmlns:a16="http://schemas.microsoft.com/office/drawing/2014/main" id="{C1C47334-3FB0-2467-668D-308677AE23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484164" y="1484394"/>
                <a:ext cx="1082071" cy="1456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8" name="Line 13">
                <a:extLst>
                  <a:ext uri="{FF2B5EF4-FFF2-40B4-BE49-F238E27FC236}">
                    <a16:creationId xmlns:a16="http://schemas.microsoft.com/office/drawing/2014/main" id="{C085A18B-6DA8-C287-FB7D-5D3721511A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983042" y="1484394"/>
                <a:ext cx="2501122" cy="10194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</p:grpSp>
        <p:sp>
          <p:nvSpPr>
            <p:cNvPr id="17431" name="WordArt 16">
              <a:extLst>
                <a:ext uri="{FF2B5EF4-FFF2-40B4-BE49-F238E27FC236}">
                  <a16:creationId xmlns:a16="http://schemas.microsoft.com/office/drawing/2014/main" id="{3BD9EA0D-B3CF-BD17-9E2C-30E26F44B1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7092229" y="4216648"/>
              <a:ext cx="1825351" cy="322354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○○◇◇㈱</a:t>
              </a:r>
            </a:p>
          </p:txBody>
        </p:sp>
        <p:sp>
          <p:nvSpPr>
            <p:cNvPr id="81" name="Rectangle 19">
              <a:extLst>
                <a:ext uri="{FF2B5EF4-FFF2-40B4-BE49-F238E27FC236}">
                  <a16:creationId xmlns:a16="http://schemas.microsoft.com/office/drawing/2014/main" id="{CCB1BCD1-6B96-0308-49CA-5BA1443160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247819">
              <a:off x="7673719" y="4227633"/>
              <a:ext cx="2680844" cy="795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75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7433" name="WordArt 17">
              <a:extLst>
                <a:ext uri="{FF2B5EF4-FFF2-40B4-BE49-F238E27FC236}">
                  <a16:creationId xmlns:a16="http://schemas.microsoft.com/office/drawing/2014/main" id="{A7102DC7-D976-A6B9-F336-529169BBD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8047550" y="4490422"/>
              <a:ext cx="2232025" cy="50400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愛知　太郎</a:t>
              </a:r>
            </a:p>
          </p:txBody>
        </p:sp>
        <p:sp>
          <p:nvSpPr>
            <p:cNvPr id="17434" name="WordArt 18">
              <a:extLst>
                <a:ext uri="{FF2B5EF4-FFF2-40B4-BE49-F238E27FC236}">
                  <a16:creationId xmlns:a16="http://schemas.microsoft.com/office/drawing/2014/main" id="{48FC098C-9B46-761F-233F-7222B5557C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7977382" y="4283353"/>
              <a:ext cx="1980000" cy="21600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あいち　　　たろう</a:t>
              </a:r>
            </a:p>
          </p:txBody>
        </p:sp>
      </p:grpSp>
      <p:sp>
        <p:nvSpPr>
          <p:cNvPr id="94" name="Text Box 31">
            <a:extLst>
              <a:ext uri="{FF2B5EF4-FFF2-40B4-BE49-F238E27FC236}">
                <a16:creationId xmlns:a16="http://schemas.microsoft.com/office/drawing/2014/main" id="{5B2DE17B-2914-D752-D16A-75B0E91AC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7025" y="5359400"/>
            <a:ext cx="1528763" cy="8128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4687" dirty="0">
                <a:solidFill>
                  <a:srgbClr val="0000FF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完成</a:t>
            </a:r>
            <a:endParaRPr lang="en-US" altLang="ja-JP" sz="4687" dirty="0">
              <a:solidFill>
                <a:srgbClr val="0000FF"/>
              </a:solidFill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Line 13">
            <a:extLst>
              <a:ext uri="{FF2B5EF4-FFF2-40B4-BE49-F238E27FC236}">
                <a16:creationId xmlns:a16="http://schemas.microsoft.com/office/drawing/2014/main" id="{A9B1F53E-A973-C616-A02F-E2567513223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0838" y="2873375"/>
            <a:ext cx="2832100" cy="0"/>
          </a:xfrm>
          <a:prstGeom prst="line">
            <a:avLst/>
          </a:prstGeom>
          <a:noFill/>
          <a:ln w="25400">
            <a:solidFill>
              <a:srgbClr val="0000FF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7" name="Line 13">
            <a:extLst>
              <a:ext uri="{FF2B5EF4-FFF2-40B4-BE49-F238E27FC236}">
                <a16:creationId xmlns:a16="http://schemas.microsoft.com/office/drawing/2014/main" id="{E137B419-1F1F-F814-94B8-5247DC1C64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43050" y="3629025"/>
            <a:ext cx="28321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8" name="Line 13">
            <a:extLst>
              <a:ext uri="{FF2B5EF4-FFF2-40B4-BE49-F238E27FC236}">
                <a16:creationId xmlns:a16="http://schemas.microsoft.com/office/drawing/2014/main" id="{5885FE7C-3284-A7E2-CA28-8020203F0D5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0838" y="2032000"/>
            <a:ext cx="28321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9" name="Text Box 25">
            <a:extLst>
              <a:ext uri="{FF2B5EF4-FFF2-40B4-BE49-F238E27FC236}">
                <a16:creationId xmlns:a16="http://schemas.microsoft.com/office/drawing/2014/main" id="{A9505CE4-8236-4EF4-0435-4183AF8FC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2636838"/>
            <a:ext cx="915987" cy="4191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Text Box 25">
            <a:extLst>
              <a:ext uri="{FF2B5EF4-FFF2-40B4-BE49-F238E27FC236}">
                <a16:creationId xmlns:a16="http://schemas.microsoft.com/office/drawing/2014/main" id="{19444B3B-C091-DD9D-4A3A-50DA91189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1743075"/>
            <a:ext cx="915987" cy="4191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Text Box 25">
            <a:extLst>
              <a:ext uri="{FF2B5EF4-FFF2-40B4-BE49-F238E27FC236}">
                <a16:creationId xmlns:a16="http://schemas.microsoft.com/office/drawing/2014/main" id="{0A224CEC-EAA5-1152-8276-544CB1A63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3541713"/>
            <a:ext cx="915987" cy="42068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7" name="Text Box 25">
            <a:extLst>
              <a:ext uri="{FF2B5EF4-FFF2-40B4-BE49-F238E27FC236}">
                <a16:creationId xmlns:a16="http://schemas.microsoft.com/office/drawing/2014/main" id="{8829C18C-464D-0BDB-FF09-B7D6DB64B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4850" y="6223000"/>
            <a:ext cx="2325688" cy="3286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534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開かないようテープ貼りを。</a:t>
            </a:r>
            <a:endParaRPr lang="en-US" altLang="ja-JP" sz="1534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7424" name="図 2">
            <a:extLst>
              <a:ext uri="{FF2B5EF4-FFF2-40B4-BE49-F238E27FC236}">
                <a16:creationId xmlns:a16="http://schemas.microsoft.com/office/drawing/2014/main" id="{28E2DBDD-E1BC-B5BA-0126-934B8DE75F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5" t="72592" r="9825" b="12070"/>
          <a:stretch>
            <a:fillRect/>
          </a:stretch>
        </p:blipFill>
        <p:spPr bwMode="auto">
          <a:xfrm>
            <a:off x="5337175" y="1184275"/>
            <a:ext cx="3182938" cy="87471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3" name="Text Box 3">
            <a:extLst>
              <a:ext uri="{FF2B5EF4-FFF2-40B4-BE49-F238E27FC236}">
                <a16:creationId xmlns:a16="http://schemas.microsoft.com/office/drawing/2014/main" id="{6D245C78-EEBB-65E8-1A59-612643280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8713" y="398463"/>
            <a:ext cx="3889375" cy="660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登録№をアンケート左上に</a:t>
            </a:r>
            <a:endParaRPr lang="en-US" altLang="ja-JP" sz="1846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　　　　　　　　　　　記入してください。</a:t>
            </a:r>
          </a:p>
        </p:txBody>
      </p:sp>
      <p:sp>
        <p:nvSpPr>
          <p:cNvPr id="4114" name="角丸四角形 6">
            <a:extLst>
              <a:ext uri="{FF2B5EF4-FFF2-40B4-BE49-F238E27FC236}">
                <a16:creationId xmlns:a16="http://schemas.microsoft.com/office/drawing/2014/main" id="{BB9EAE71-1E43-6433-7B77-62D593D3D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6988" y="1176338"/>
            <a:ext cx="1022350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C42A2C0A-E379-A7ED-8BC0-1B641187B2D1}"/>
              </a:ext>
            </a:extLst>
          </p:cNvPr>
          <p:cNvCxnSpPr>
            <a:cxnSpLocks/>
          </p:cNvCxnSpPr>
          <p:nvPr/>
        </p:nvCxnSpPr>
        <p:spPr bwMode="auto">
          <a:xfrm flipH="1">
            <a:off x="5805488" y="1454150"/>
            <a:ext cx="2316162" cy="1165225"/>
          </a:xfrm>
          <a:prstGeom prst="straightConnector1">
            <a:avLst/>
          </a:prstGeom>
          <a:ln w="57150" cap="flat" cmpd="sng" algn="ctr">
            <a:solidFill>
              <a:srgbClr val="99CC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16" name="角丸四角形 45">
            <a:extLst>
              <a:ext uri="{FF2B5EF4-FFF2-40B4-BE49-F238E27FC236}">
                <a16:creationId xmlns:a16="http://schemas.microsoft.com/office/drawing/2014/main" id="{3CB39349-544B-00E4-8A3E-7BDDCDE9F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8713" y="2592388"/>
            <a:ext cx="830262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sp>
        <p:nvSpPr>
          <p:cNvPr id="4117" name="テキスト ボックス 10">
            <a:extLst>
              <a:ext uri="{FF2B5EF4-FFF2-40B4-BE49-F238E27FC236}">
                <a16:creationId xmlns:a16="http://schemas.microsoft.com/office/drawing/2014/main" id="{87CA1CC2-3A4B-ACBA-6EE3-CB7FF94CA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3225" y="1228725"/>
            <a:ext cx="533400" cy="261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ja-JP" sz="1108">
                <a:ea typeface="HG丸ｺﾞｼｯｸM-PRO" panose="020F0600000000000000" pitchFamily="50" charset="-128"/>
              </a:rPr>
              <a:t>227</a:t>
            </a:r>
            <a:endParaRPr lang="ja-JP" altLang="en-US" sz="1108"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C2000A-05AA-43E3-94B7-3BDDB0B31F73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3D6900-5638-85DC-7B5D-FD119E027ACE}"/>
              </a:ext>
            </a:extLst>
          </p:cNvPr>
          <p:cNvSpPr txBox="1"/>
          <p:nvPr/>
        </p:nvSpPr>
        <p:spPr>
          <a:xfrm>
            <a:off x="5220072" y="1916832"/>
            <a:ext cx="3300041" cy="280076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　　明日のアンケートは</a:t>
            </a:r>
            <a:endParaRPr kumimoji="1" lang="en-US" altLang="ja-JP" dirty="0"/>
          </a:p>
          <a:p>
            <a:r>
              <a:rPr kumimoji="1" lang="ja-JP" altLang="en-US" dirty="0"/>
              <a:t>　　　フォームズで行います。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1692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テキスト ボックス 1"/>
          <p:cNvSpPr txBox="1">
            <a:spLocks noChangeArrowheads="1"/>
          </p:cNvSpPr>
          <p:nvPr/>
        </p:nvSpPr>
        <p:spPr bwMode="auto">
          <a:xfrm>
            <a:off x="107504" y="2428146"/>
            <a:ext cx="896485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２．ポイント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20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　　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「ＱＣサークル活動の基本」と「課題達成型の進め方」を講義･講話･ＧＤから学ぶ。</a:t>
            </a:r>
          </a:p>
        </p:txBody>
      </p:sp>
      <p:sp>
        <p:nvSpPr>
          <p:cNvPr id="7172" name="テキスト ボックス 5"/>
          <p:cNvSpPr txBox="1">
            <a:spLocks noChangeArrowheads="1"/>
          </p:cNvSpPr>
          <p:nvPr/>
        </p:nvSpPr>
        <p:spPr bwMode="auto">
          <a:xfrm>
            <a:off x="107504" y="1287463"/>
            <a:ext cx="8964854" cy="106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１．ねらい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20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　　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ＱＣサークル活動の基本を学び、他社の方々と討議や意見交換を行いながら、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　　 </a:t>
            </a:r>
            <a:r>
              <a:rPr lang="ja-JP" altLang="en-US" sz="16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パズルゲームを通して「課題達成型ＱＣストーリー」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を学ぶ。</a:t>
            </a:r>
          </a:p>
        </p:txBody>
      </p:sp>
      <p:sp>
        <p:nvSpPr>
          <p:cNvPr id="7173" name="テキスト ボックス 6"/>
          <p:cNvSpPr txBox="1">
            <a:spLocks noChangeArrowheads="1"/>
          </p:cNvSpPr>
          <p:nvPr/>
        </p:nvSpPr>
        <p:spPr bwMode="auto">
          <a:xfrm>
            <a:off x="115442" y="5336048"/>
            <a:ext cx="895655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４．グループ意思決定の際の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注意事項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20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　  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① グループとして充分議論を尽し、全員一致で結論･方向づけを行う。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　　② 少数意見は、気づきの観点から大切に議論する。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　　③ 各個人の考え方、実情を十分に理解、学ぶ事に心掛ける。</a:t>
            </a:r>
          </a:p>
        </p:txBody>
      </p:sp>
      <p:sp>
        <p:nvSpPr>
          <p:cNvPr id="7174" name="テキスト ボックス 7"/>
          <p:cNvSpPr txBox="1">
            <a:spLocks noChangeArrowheads="1"/>
          </p:cNvSpPr>
          <p:nvPr/>
        </p:nvSpPr>
        <p:spPr bwMode="auto">
          <a:xfrm>
            <a:off x="107504" y="3189600"/>
            <a:ext cx="8964854" cy="192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３．心構え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　　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研修中は</a:t>
            </a:r>
            <a:r>
              <a:rPr lang="ja-JP" altLang="en-US" sz="16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前向きに考え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、「自ら進んで職場に持って帰れるものを見つけよう！」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　　① 進んで「新しい行動」を試してみる。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　　② 「開放的なコミュニケーション」を心掛ける。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　　③ 「気づいた事」を討議に生かす。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None/>
            </a:pP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　　④ せっかちな「価値判断」を控える。</a:t>
            </a:r>
          </a:p>
        </p:txBody>
      </p:sp>
      <p:grpSp>
        <p:nvGrpSpPr>
          <p:cNvPr id="7175" name="Group 11"/>
          <p:cNvGrpSpPr>
            <a:grpSpLocks/>
          </p:cNvGrpSpPr>
          <p:nvPr/>
        </p:nvGrpSpPr>
        <p:grpSpPr bwMode="auto">
          <a:xfrm>
            <a:off x="585788" y="297086"/>
            <a:ext cx="738187" cy="755650"/>
            <a:chOff x="0" y="0"/>
            <a:chExt cx="1474" cy="1430"/>
          </a:xfrm>
        </p:grpSpPr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0" y="0"/>
              <a:ext cx="1201" cy="1211"/>
            </a:xfrm>
            <a:prstGeom prst="ellipse">
              <a:avLst/>
            </a:prstGeom>
            <a:solidFill>
              <a:srgbClr val="FFFFFF"/>
            </a:solidFill>
            <a:ln w="2286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 sz="1000"/>
              </a:pPr>
              <a:endParaRPr lang="ja-JP" altLang="en-US" sz="105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eaLnBrk="1" hangingPunct="1">
                <a:defRPr sz="1000"/>
              </a:pPr>
              <a:endParaRPr lang="ja-JP" altLang="en-US" sz="105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1" name="AutoShape 13"/>
            <p:cNvSpPr>
              <a:spLocks noChangeArrowheads="1"/>
            </p:cNvSpPr>
            <p:nvPr/>
          </p:nvSpPr>
          <p:spPr bwMode="auto">
            <a:xfrm>
              <a:off x="850" y="802"/>
              <a:ext cx="624" cy="628"/>
            </a:xfrm>
            <a:prstGeom prst="rtTriangle">
              <a:avLst/>
            </a:prstGeom>
            <a:solidFill>
              <a:srgbClr val="FF0000"/>
            </a:solidFill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ts val="1100"/>
                </a:lnSpc>
                <a:defRPr sz="1000"/>
              </a:pPr>
              <a:endParaRPr lang="ja-JP" altLang="en-US" sz="105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eaLnBrk="1" hangingPunct="1">
                <a:lnSpc>
                  <a:spcPts val="1100"/>
                </a:lnSpc>
                <a:defRPr sz="1000"/>
              </a:pPr>
              <a:endParaRPr lang="ja-JP" altLang="en-US" sz="105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2" name="テキスト ボックス 4">
            <a:extLst>
              <a:ext uri="{FF2B5EF4-FFF2-40B4-BE49-F238E27FC236}">
                <a16:creationId xmlns:a16="http://schemas.microsoft.com/office/drawing/2014/main" id="{99100B7F-B1A0-57A3-6C90-12BA226F8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350838"/>
            <a:ext cx="4465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研修のねらいと心構え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FEB7FD9-27B9-C4B4-BFF8-235B46CCB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6445" y="224259"/>
            <a:ext cx="2201767" cy="1425503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1C88ABA-175B-00FF-1D3E-AF427C803500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4063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86677E5-38E6-B073-B213-0D92113A0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548680"/>
            <a:ext cx="7560840" cy="606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503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E0EA390-FF04-7A7F-926C-E9C7E9499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548680"/>
            <a:ext cx="7560840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179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D20D5C84-A472-3A33-B0C6-F7A5A26C4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62030"/>
            <a:ext cx="7812868" cy="6152130"/>
          </a:xfrm>
          <a:prstGeom prst="rect">
            <a:avLst/>
          </a:prstGeom>
        </p:spPr>
      </p:pic>
      <p:sp>
        <p:nvSpPr>
          <p:cNvPr id="2" name="Text Box 9">
            <a:extLst>
              <a:ext uri="{FF2B5EF4-FFF2-40B4-BE49-F238E27FC236}">
                <a16:creationId xmlns:a16="http://schemas.microsoft.com/office/drawing/2014/main" id="{CC7938B3-F1DB-6E4C-76B5-C4EC35B8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（１）Ｄコース スケジュール（全体）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F65B4D-9CAA-FC91-BE2F-891ED244871D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8388388-811C-2663-AD73-B992364777D1}"/>
              </a:ext>
            </a:extLst>
          </p:cNvPr>
          <p:cNvSpPr/>
          <p:nvPr/>
        </p:nvSpPr>
        <p:spPr>
          <a:xfrm>
            <a:off x="1043608" y="1268760"/>
            <a:ext cx="7524836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248415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17137</TotalTime>
  <Words>3702</Words>
  <Application>Microsoft Office PowerPoint</Application>
  <PresentationFormat>画面に合わせる (4:3)</PresentationFormat>
  <Paragraphs>457</Paragraphs>
  <Slides>51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51</vt:i4>
      </vt:variant>
    </vt:vector>
  </HeadingPairs>
  <TitlesOfParts>
    <vt:vector size="63" baseType="lpstr">
      <vt:lpstr>HGP創英角ｺﾞｼｯｸUB</vt:lpstr>
      <vt:lpstr>HG丸ｺﾞｼｯｸM-PRO</vt:lpstr>
      <vt:lpstr>Meiryo UI</vt:lpstr>
      <vt:lpstr>ＭＳ Ｐゴシック</vt:lpstr>
      <vt:lpstr>ＭＳ ゴシック</vt:lpstr>
      <vt:lpstr>UD デジタル 教科書体 N-B</vt:lpstr>
      <vt:lpstr>Arial</vt:lpstr>
      <vt:lpstr>Calibri</vt:lpstr>
      <vt:lpstr>Times New Roman</vt:lpstr>
      <vt:lpstr>標準デザイン</vt:lpstr>
      <vt:lpstr>1_標準デザイン</vt:lpstr>
      <vt:lpstr>2_標準デザイン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愛知製鋼株式会社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Konica Minolta , Inc. Takaoka Akito</dc:creator>
  <cp:lastModifiedBy>Iwase Yoichi／岩瀬　洋一／AI</cp:lastModifiedBy>
  <cp:revision>1334</cp:revision>
  <cp:lastPrinted>2022-06-14T01:33:26Z</cp:lastPrinted>
  <dcterms:created xsi:type="dcterms:W3CDTF">2015-03-03T07:02:19Z</dcterms:created>
  <dcterms:modified xsi:type="dcterms:W3CDTF">2024-11-08T07:27:32Z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000800aa570000000000010251500207f0000400038000</vt:lpwstr>
  </property>
</Properties>
</file>